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5" r:id="rId3"/>
    <p:sldId id="263" r:id="rId4"/>
    <p:sldId id="262" r:id="rId5"/>
    <p:sldId id="260" r:id="rId6"/>
    <p:sldId id="272" r:id="rId7"/>
    <p:sldId id="264" r:id="rId8"/>
    <p:sldId id="266" r:id="rId9"/>
    <p:sldId id="270" r:id="rId10"/>
    <p:sldId id="267" r:id="rId11"/>
    <p:sldId id="268" r:id="rId12"/>
    <p:sldId id="269" r:id="rId13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84583" autoAdjust="0"/>
  </p:normalViewPr>
  <p:slideViewPr>
    <p:cSldViewPr>
      <p:cViewPr varScale="1">
        <p:scale>
          <a:sx n="62" d="100"/>
          <a:sy n="62" d="100"/>
        </p:scale>
        <p:origin x="9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517232"/>
            <a:ext cx="8657186" cy="1340768"/>
          </a:xfrm>
        </p:spPr>
        <p:txBody>
          <a:bodyPr/>
          <a:lstStyle>
            <a:lvl1pPr>
              <a:defRPr b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7504" y="45855"/>
            <a:ext cx="62646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07504" y="1556792"/>
            <a:ext cx="6192688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855"/>
            <a:ext cx="62646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556792"/>
            <a:ext cx="6192688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/>
              <a:t>Мы исследуем наш край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trip to the Lapland Nature </a:t>
            </a:r>
            <a:r>
              <a:rPr lang="en-US" sz="2400" dirty="0" smtClean="0"/>
              <a:t>Reserve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Путешествие в </a:t>
            </a:r>
            <a:r>
              <a:rPr lang="ru-RU" sz="2400" dirty="0" smtClean="0"/>
              <a:t>Лапландский </a:t>
            </a:r>
            <a:r>
              <a:rPr lang="ru-RU" sz="2400" dirty="0" smtClean="0"/>
              <a:t>заповедник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801" y="3661976"/>
            <a:ext cx="2148006" cy="2864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52669"/>
            <a:ext cx="2139702" cy="2852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3332989"/>
            <a:ext cx="2211710" cy="2948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9" y="3332989"/>
            <a:ext cx="2409732" cy="321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484784"/>
            <a:ext cx="1977684" cy="263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7175" y="1269991"/>
            <a:ext cx="3590929" cy="238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3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7"/>
            <a:ext cx="6264696" cy="1009343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Chemical Laboratory of the Museum and Exhibition </a:t>
            </a:r>
            <a:r>
              <a:rPr lang="en-US" sz="2400" dirty="0" smtClean="0"/>
              <a:t>Center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Химическая </a:t>
            </a:r>
            <a:r>
              <a:rPr lang="ru-RU" sz="2400" dirty="0" smtClean="0"/>
              <a:t>лаборатория </a:t>
            </a:r>
            <a:r>
              <a:rPr lang="ru-RU" sz="2400" dirty="0" err="1" smtClean="0"/>
              <a:t>Музейно</a:t>
            </a:r>
            <a:r>
              <a:rPr lang="ru-RU" sz="2400" dirty="0" smtClean="0"/>
              <a:t> –выставочного центра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80071"/>
            <a:ext cx="257175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21021"/>
            <a:ext cx="2427734" cy="3236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20821"/>
            <a:ext cx="2427734" cy="3236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62880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6176381" cy="792088"/>
          </a:xfrm>
        </p:spPr>
        <p:txBody>
          <a:bodyPr>
            <a:noAutofit/>
          </a:bodyPr>
          <a:lstStyle/>
          <a:p>
            <a:r>
              <a:rPr lang="en-US" sz="2400" dirty="0"/>
              <a:t>Anniversary of the defeat of Nazi troops in the </a:t>
            </a:r>
            <a:r>
              <a:rPr lang="en-US" sz="2400" dirty="0" smtClean="0"/>
              <a:t>Arctic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Годовщина </a:t>
            </a:r>
            <a:r>
              <a:rPr lang="ru-RU" sz="2400" dirty="0" smtClean="0"/>
              <a:t>разгрома немецко-фашистских войск в Заполярье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45" y="2479204"/>
            <a:ext cx="3111810" cy="4149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45" y="1053951"/>
            <a:ext cx="257175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83" y="3732453"/>
            <a:ext cx="2139702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59" y="3847356"/>
            <a:ext cx="2085696" cy="2780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96" y="1772816"/>
            <a:ext cx="1840675" cy="245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2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855"/>
            <a:ext cx="6264696" cy="1006881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Our town</a:t>
            </a:r>
            <a:r>
              <a:rPr lang="en-US" sz="2400" dirty="0" smtClean="0"/>
              <a:t> </a:t>
            </a:r>
            <a:r>
              <a:rPr lang="en-US" sz="2400" dirty="0"/>
              <a:t>from the height of </a:t>
            </a:r>
            <a:r>
              <a:rPr lang="en-US" sz="2400" dirty="0" err="1" smtClean="0"/>
              <a:t>Kirovsk</a:t>
            </a:r>
            <a:r>
              <a:rPr lang="en-US" sz="2400" dirty="0" smtClean="0"/>
              <a:t> </a:t>
            </a:r>
            <a:r>
              <a:rPr lang="en-US" sz="2400" dirty="0"/>
              <a:t>Big Ben</a:t>
            </a:r>
            <a:br>
              <a:rPr lang="en-US" sz="2400" dirty="0"/>
            </a:br>
            <a:r>
              <a:rPr lang="ru-RU" sz="2400" dirty="0"/>
              <a:t>Любимый город с высоты Кировского Биг </a:t>
            </a:r>
            <a:r>
              <a:rPr lang="ru-RU" sz="2400" dirty="0" err="1"/>
              <a:t>Бэна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26" y="1484784"/>
            <a:ext cx="3541693" cy="47222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780252"/>
            <a:ext cx="2308311" cy="3077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78644"/>
            <a:ext cx="3384376" cy="451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0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264696" cy="720080"/>
          </a:xfrm>
        </p:spPr>
        <p:txBody>
          <a:bodyPr>
            <a:noAutofit/>
          </a:bodyPr>
          <a:lstStyle/>
          <a:p>
            <a:r>
              <a:rPr lang="en-US" sz="2400" dirty="0"/>
              <a:t>We study the life of the </a:t>
            </a:r>
            <a:r>
              <a:rPr lang="en-US" sz="2400" dirty="0" smtClean="0"/>
              <a:t>Sami</a:t>
            </a:r>
            <a:br>
              <a:rPr lang="en-US" sz="2400" dirty="0" smtClean="0"/>
            </a:br>
            <a:r>
              <a:rPr lang="ru-RU" sz="2400" dirty="0" smtClean="0"/>
              <a:t>Изучаем </a:t>
            </a:r>
            <a:r>
              <a:rPr lang="ru-RU" sz="2400" dirty="0" smtClean="0"/>
              <a:t>быт саамов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7" y="1233202"/>
            <a:ext cx="2625756" cy="3501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03" y="1602309"/>
            <a:ext cx="3195563" cy="2213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571017"/>
            <a:ext cx="2262905" cy="3034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23" y="3212976"/>
            <a:ext cx="2281851" cy="30424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63" y="3727342"/>
            <a:ext cx="2211710" cy="2948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20" y="4457150"/>
            <a:ext cx="1774583" cy="23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332655"/>
            <a:ext cx="6264696" cy="937335"/>
          </a:xfrm>
        </p:spPr>
        <p:txBody>
          <a:bodyPr>
            <a:normAutofit/>
          </a:bodyPr>
          <a:lstStyle/>
          <a:p>
            <a:r>
              <a:rPr lang="en-US" sz="2400" dirty="0"/>
              <a:t>Autumn camping </a:t>
            </a:r>
            <a:r>
              <a:rPr lang="en-US" sz="2400" dirty="0" smtClean="0"/>
              <a:t>trip</a:t>
            </a:r>
            <a:br>
              <a:rPr lang="en-US" sz="2400" dirty="0" smtClean="0"/>
            </a:br>
            <a:r>
              <a:rPr lang="ru-RU" sz="2400" dirty="0" smtClean="0"/>
              <a:t>Осенний </a:t>
            </a:r>
            <a:r>
              <a:rPr lang="ru-RU" sz="2400" dirty="0" smtClean="0"/>
              <a:t>поход на природу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9991"/>
            <a:ext cx="2916306" cy="38884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21" y="3214195"/>
            <a:ext cx="2643758" cy="3525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965" y="1009319"/>
            <a:ext cx="3111810" cy="4149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12776"/>
            <a:ext cx="1456549" cy="194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6264696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Фестиваль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sz="2700" dirty="0"/>
              <a:t>PHOSAGRO </a:t>
            </a:r>
            <a:r>
              <a:rPr lang="en-US" sz="2700" dirty="0" smtClean="0"/>
              <a:t>Festival</a:t>
            </a:r>
            <a:br>
              <a:rPr lang="en-US" sz="2700" dirty="0" smtClean="0"/>
            </a:br>
            <a:r>
              <a:rPr lang="ru-RU" sz="2700" dirty="0" smtClean="0"/>
              <a:t>Фестиваль </a:t>
            </a:r>
            <a:r>
              <a:rPr lang="ru-RU" sz="2700" dirty="0" smtClean="0"/>
              <a:t>ФОСАГРО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6" y="1269991"/>
            <a:ext cx="2592288" cy="345638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89" y="3395409"/>
            <a:ext cx="2733768" cy="3645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26984"/>
            <a:ext cx="2463738" cy="3284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62" y="1219679"/>
            <a:ext cx="1933529" cy="25780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63206"/>
            <a:ext cx="2284524" cy="3046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3" y="4726375"/>
            <a:ext cx="2030767" cy="270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study the work of </a:t>
            </a:r>
            <a:r>
              <a:rPr lang="en-US" sz="2400" dirty="0" smtClean="0"/>
              <a:t>PHOSAGRO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Изучаем </a:t>
            </a:r>
            <a:r>
              <a:rPr lang="ru-RU" sz="2400" dirty="0"/>
              <a:t>работу компании ФОСАГРО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12776"/>
            <a:ext cx="3426249" cy="25666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632554"/>
            <a:ext cx="2408129" cy="3212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343" y="260648"/>
            <a:ext cx="2359356" cy="3145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847" y="1509160"/>
            <a:ext cx="1859441" cy="2481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3961766"/>
            <a:ext cx="433463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" y="1265755"/>
            <a:ext cx="3509962" cy="46799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68" y="1095628"/>
            <a:ext cx="3147814" cy="41970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78" y="3128884"/>
            <a:ext cx="2571750" cy="3429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6869" y="112438"/>
            <a:ext cx="6256312" cy="584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7950" y="404813"/>
            <a:ext cx="6264275" cy="431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We </a:t>
            </a:r>
            <a:r>
              <a:rPr lang="en-US" sz="2400" dirty="0"/>
              <a:t>take part in the meeting of </a:t>
            </a:r>
            <a:r>
              <a:rPr lang="en-US" sz="2400" dirty="0" smtClean="0"/>
              <a:t>patriots</a:t>
            </a:r>
            <a:br>
              <a:rPr lang="en-US" sz="2400" dirty="0" smtClean="0"/>
            </a:br>
            <a:r>
              <a:rPr lang="ru-RU" sz="2400" dirty="0" smtClean="0"/>
              <a:t>Участвуем в работе патриотического клуба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421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"/>
            <a:ext cx="5976664" cy="1079274"/>
          </a:xfrm>
        </p:spPr>
        <p:txBody>
          <a:bodyPr>
            <a:normAutofit/>
          </a:bodyPr>
          <a:lstStyle/>
          <a:p>
            <a:r>
              <a:rPr lang="en-US" sz="2400" dirty="0"/>
              <a:t>Celebrating the New Year </a:t>
            </a:r>
            <a:r>
              <a:rPr lang="en-US" sz="2400" dirty="0" smtClean="0"/>
              <a:t>party in </a:t>
            </a:r>
            <a:r>
              <a:rPr lang="en-US" sz="2400" dirty="0" err="1" smtClean="0"/>
              <a:t>Pirengue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Встречаем </a:t>
            </a:r>
            <a:r>
              <a:rPr lang="ru-RU" sz="2400" dirty="0" smtClean="0"/>
              <a:t>Новый год в </a:t>
            </a:r>
            <a:r>
              <a:rPr lang="ru-RU" sz="2400" dirty="0" err="1" smtClean="0"/>
              <a:t>Пиренге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3" y="1411092"/>
            <a:ext cx="3094177" cy="4125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86" y="1556792"/>
            <a:ext cx="2417267" cy="3223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72" y="4149080"/>
            <a:ext cx="1869672" cy="2492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00" y="3473877"/>
            <a:ext cx="2355726" cy="314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52" y="348497"/>
            <a:ext cx="2247714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0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507" y="372043"/>
            <a:ext cx="6264696" cy="920047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We study the minerals of the </a:t>
            </a:r>
            <a:r>
              <a:rPr lang="en-US" sz="2700" dirty="0" err="1"/>
              <a:t>Khibiny</a:t>
            </a:r>
            <a:r>
              <a:rPr lang="en-US" sz="2700" dirty="0"/>
              <a:t> </a:t>
            </a:r>
            <a:r>
              <a:rPr lang="en-US" sz="2700" dirty="0" smtClean="0"/>
              <a:t>Mountains</a:t>
            </a:r>
            <a:br>
              <a:rPr lang="en-US" sz="2700" dirty="0" smtClean="0"/>
            </a:br>
            <a:r>
              <a:rPr lang="ru-RU" sz="2700" dirty="0" smtClean="0"/>
              <a:t>Изучаем </a:t>
            </a:r>
            <a:r>
              <a:rPr lang="ru-RU" sz="2700" dirty="0" smtClean="0"/>
              <a:t>минералы </a:t>
            </a:r>
            <a:r>
              <a:rPr lang="ru-RU" sz="2700" dirty="0" err="1" smtClean="0"/>
              <a:t>Хибинских</a:t>
            </a:r>
            <a:r>
              <a:rPr lang="ru-RU" sz="2700" dirty="0" smtClean="0"/>
              <a:t> тундр</a:t>
            </a:r>
            <a:endParaRPr lang="ru-RU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1761660" cy="2348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75935"/>
            <a:ext cx="257175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7" y="4189138"/>
            <a:ext cx="1995686" cy="2660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26" y="4285150"/>
            <a:ext cx="1851670" cy="2468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806" y="1679448"/>
            <a:ext cx="2328501" cy="3104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350" y="5171474"/>
            <a:ext cx="3752850" cy="16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2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b75603afb36ece090a373377515727958a4f80"/>
</p:tagLst>
</file>

<file path=ppt/theme/theme1.xml><?xml version="1.0" encoding="utf-8"?>
<a:theme xmlns:a="http://schemas.openxmlformats.org/drawingml/2006/main" name="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83</Words>
  <Application>Microsoft Office PowerPoint</Application>
  <PresentationFormat>Экран (4:3)</PresentationFormat>
  <Paragraphs>15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Мы исследуем наш край</vt:lpstr>
      <vt:lpstr> Our town from the height of Kirovsk Big Ben Любимый город с высоты Кировского Биг Бэна</vt:lpstr>
      <vt:lpstr>We study the life of the Sami Изучаем быт саамов </vt:lpstr>
      <vt:lpstr>Autumn camping trip Осенний поход на природу</vt:lpstr>
      <vt:lpstr>Фестиваль    PHOSAGRO Festival Фестиваль ФОСАГРО   </vt:lpstr>
      <vt:lpstr>We study the work of PHOSAGRO Изучаем работу компании ФОСАГРО</vt:lpstr>
      <vt:lpstr>We take part in the meeting of patriots Участвуем в работе патриотического клуба</vt:lpstr>
      <vt:lpstr>Celebrating the New Year party in Pirengue Встречаем Новый год в Пиренге</vt:lpstr>
      <vt:lpstr>We study the minerals of the Khibiny Mountains Изучаем минералы Хибинских тундр</vt:lpstr>
      <vt:lpstr>A trip to the Lapland Nature Reserve Путешествие в Лапландский заповедник</vt:lpstr>
      <vt:lpstr>Chemical Laboratory of the Museum and Exhibition Center Химическая лаборатория Музейно –выставочного центра</vt:lpstr>
      <vt:lpstr>Anniversary of the defeat of Nazi troops in the Arctic Годовщина разгрома немецко-фашистских войск в Заполярье 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Снеговик</dc:title>
  <dc:creator>obstinate</dc:creator>
  <dc:description>Шаблон презентации с сайта https://presentation-creation.ru/</dc:description>
  <cp:lastModifiedBy>user</cp:lastModifiedBy>
  <cp:revision>1187</cp:revision>
  <dcterms:created xsi:type="dcterms:W3CDTF">2018-02-25T09:09:03Z</dcterms:created>
  <dcterms:modified xsi:type="dcterms:W3CDTF">2021-11-06T10:37:11Z</dcterms:modified>
</cp:coreProperties>
</file>