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7" r:id="rId3"/>
    <p:sldId id="265" r:id="rId4"/>
    <p:sldId id="264" r:id="rId5"/>
    <p:sldId id="258" r:id="rId6"/>
    <p:sldId id="259" r:id="rId7"/>
    <p:sldId id="260" r:id="rId8"/>
    <p:sldId id="261" r:id="rId9"/>
    <p:sldId id="262" r:id="rId10"/>
    <p:sldId id="263" r:id="rId11"/>
    <p:sldId id="257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63782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9916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74803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04575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8134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4642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3978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594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14165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7560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0318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63000">
              <a:schemeClr val="accent2">
                <a:lumMod val="20000"/>
                <a:lumOff val="80000"/>
              </a:schemeClr>
            </a:gs>
            <a:gs pos="100000">
              <a:schemeClr val="accent2">
                <a:lumMod val="40000"/>
                <a:lumOff val="6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1292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E168AF3-A505-4987-8ACE-10428A5863E4}"/>
              </a:ext>
            </a:extLst>
          </p:cNvPr>
          <p:cNvSpPr txBox="1"/>
          <p:nvPr/>
        </p:nvSpPr>
        <p:spPr>
          <a:xfrm>
            <a:off x="1907704" y="908720"/>
            <a:ext cx="554461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4</a:t>
            </a:r>
            <a:endParaRPr lang="en-150" sz="8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49703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3" y="2348880"/>
            <a:ext cx="7568873" cy="1702594"/>
          </a:xfrm>
          <a:prstGeom prst="roundRect">
            <a:avLst/>
          </a:prstGeom>
          <a:solidFill>
            <a:srgbClr val="00B05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algn="ctr"/>
            <a:r>
              <a:rPr lang="ru-RU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хлебосольная</a:t>
            </a:r>
          </a:p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grpSp>
        <p:nvGrpSpPr>
          <p:cNvPr id="17" name="Группа 82"/>
          <p:cNvGrpSpPr>
            <a:grpSpLocks/>
          </p:cNvGrpSpPr>
          <p:nvPr/>
        </p:nvGrpSpPr>
        <p:grpSpPr bwMode="auto">
          <a:xfrm>
            <a:off x="560640" y="3352673"/>
            <a:ext cx="2545078" cy="2007586"/>
            <a:chOff x="5004048" y="1340768"/>
            <a:chExt cx="1741607" cy="1305600"/>
          </a:xfrm>
          <a:solidFill>
            <a:schemeClr val="tx2">
              <a:lumMod val="75000"/>
            </a:schemeClr>
          </a:solidFill>
        </p:grpSpPr>
        <p:sp>
          <p:nvSpPr>
            <p:cNvPr id="18" name="Прямоугольник 17"/>
            <p:cNvSpPr>
              <a:spLocks/>
            </p:cNvSpPr>
            <p:nvPr/>
          </p:nvSpPr>
          <p:spPr>
            <a:xfrm>
              <a:off x="5004048" y="1340768"/>
              <a:ext cx="1728192" cy="13056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5004048" y="1556792"/>
              <a:ext cx="1741607" cy="700551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32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Сергей </a:t>
              </a:r>
            </a:p>
            <a:p>
              <a:pPr algn="ctr">
                <a:defRPr/>
              </a:pPr>
              <a:r>
                <a:rPr lang="ru-RU" sz="3200" b="1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Михалков</a:t>
              </a:r>
              <a:endParaRPr lang="ru-RU" sz="3200" b="1" dirty="0">
                <a:ln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0" name="Группа 29"/>
          <p:cNvGrpSpPr/>
          <p:nvPr/>
        </p:nvGrpSpPr>
        <p:grpSpPr>
          <a:xfrm>
            <a:off x="7446336" y="5517231"/>
            <a:ext cx="1308418" cy="1126105"/>
            <a:chOff x="7020272" y="5517232"/>
            <a:chExt cx="1376184" cy="1274440"/>
          </a:xfrm>
        </p:grpSpPr>
        <p:sp>
          <p:nvSpPr>
            <p:cNvPr id="31" name="Овал 30"/>
            <p:cNvSpPr/>
            <p:nvPr/>
          </p:nvSpPr>
          <p:spPr>
            <a:xfrm>
              <a:off x="7020272" y="5517232"/>
              <a:ext cx="1376184" cy="1274440"/>
            </a:xfrm>
            <a:prstGeom prst="ellipse">
              <a:avLst/>
            </a:prstGeom>
            <a:ln w="38100">
              <a:solidFill>
                <a:srgbClr val="006600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Стрелка вправо 31"/>
            <p:cNvSpPr/>
            <p:nvPr/>
          </p:nvSpPr>
          <p:spPr>
            <a:xfrm>
              <a:off x="7219160" y="5912136"/>
              <a:ext cx="978408" cy="484632"/>
            </a:xfrm>
            <a:prstGeom prst="rightArrow">
              <a:avLst/>
            </a:prstGeom>
            <a:solidFill>
              <a:srgbClr val="006600"/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263680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g0.liveinternet.ru/images/attach/c/1/61/954/61954373_1280088852_430aec6ef2af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5548" y="156492"/>
            <a:ext cx="7249019" cy="6584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491880" y="508800"/>
            <a:ext cx="504056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200" dirty="0">
                <a:solidFill>
                  <a:prstClr val="black"/>
                </a:solidFill>
                <a:latin typeface="Monotype Corsiva" panose="03010101010201010101" pitchFamily="66" charset="0"/>
              </a:rPr>
              <a:t>Важное место в рационе москвичей отводилось ______. Он был главным кушаньем на любом пиршестве. Хозяин разрезал хлеб на ломти и подавал гостям вместе с солью. __________ - знак уважения к гостям, ______________ души. </a:t>
            </a:r>
            <a:r>
              <a:rPr lang="ru-RU" sz="3200" dirty="0">
                <a:solidFill>
                  <a:prstClr val="black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Поэтому Москву  называют ___________.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97257" y="2071103"/>
            <a:ext cx="20882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1F497D">
                    <a:lumMod val="50000"/>
                  </a:srgbClr>
                </a:solidFill>
                <a:latin typeface="Monotype Corsiva" panose="03010101010201010101" pitchFamily="66" charset="0"/>
              </a:rPr>
              <a:t>Хлеб и соль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77013" y="1056734"/>
            <a:ext cx="11475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1F497D">
                    <a:lumMod val="50000"/>
                  </a:srgbClr>
                </a:solidFill>
                <a:latin typeface="Monotype Corsiva" panose="03010101010201010101" pitchFamily="66" charset="0"/>
              </a:rPr>
              <a:t>хлебу</a:t>
            </a:r>
            <a:endParaRPr lang="ru-RU" sz="3200" dirty="0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97258" y="2625057"/>
            <a:ext cx="31065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1F497D">
                    <a:lumMod val="50000"/>
                  </a:srgbClr>
                </a:solidFill>
                <a:latin typeface="Monotype Corsiva" panose="03010101010201010101" pitchFamily="66" charset="0"/>
              </a:rPr>
              <a:t>открытой, щедрой</a:t>
            </a:r>
            <a:endParaRPr lang="ru-RU" sz="3200" dirty="0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61461" y="627541"/>
            <a:ext cx="26036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1F497D">
                    <a:lumMod val="50000"/>
                  </a:srgbClr>
                </a:solidFill>
                <a:latin typeface="Monotype Corsiva" panose="03010101010201010101" pitchFamily="66" charset="0"/>
              </a:rPr>
              <a:t>хлебосольной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7257" y="4542950"/>
            <a:ext cx="2088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1F497D">
                    <a:lumMod val="50000"/>
                  </a:srgbClr>
                </a:solidFill>
                <a:latin typeface="Monotype Corsiva" panose="03010101010201010101" pitchFamily="66" charset="0"/>
              </a:rPr>
              <a:t>Спасской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7013" y="3598429"/>
            <a:ext cx="2088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1F497D">
                    <a:lumMod val="50000"/>
                  </a:srgbClr>
                </a:solidFill>
                <a:latin typeface="Monotype Corsiva" panose="03010101010201010101" pitchFamily="66" charset="0"/>
              </a:rPr>
              <a:t>белого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1461" y="4034607"/>
            <a:ext cx="18002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1F497D">
                    <a:lumMod val="50000"/>
                  </a:srgbClr>
                </a:solidFill>
                <a:latin typeface="Monotype Corsiva" panose="03010101010201010101" pitchFamily="66" charset="0"/>
              </a:rPr>
              <a:t>куранты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6978" y="1641509"/>
            <a:ext cx="23762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1F497D">
                    <a:lumMod val="50000"/>
                  </a:srgbClr>
                </a:solidFill>
                <a:latin typeface="Monotype Corsiva" panose="03010101010201010101" pitchFamily="66" charset="0"/>
              </a:rPr>
              <a:t>Золоченые</a:t>
            </a:r>
            <a:endParaRPr lang="ru-RU" sz="3200" dirty="0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77013" y="3156542"/>
            <a:ext cx="26036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1F497D">
                    <a:lumMod val="50000"/>
                  </a:srgbClr>
                </a:solidFill>
                <a:latin typeface="Monotype Corsiva" panose="03010101010201010101" pitchFamily="66" charset="0"/>
              </a:rPr>
              <a:t>белокаменной</a:t>
            </a:r>
          </a:p>
        </p:txBody>
      </p:sp>
    </p:spTree>
    <p:extLst>
      <p:ext uri="{BB962C8B-B14F-4D97-AF65-F5344CB8AC3E}">
        <p14:creationId xmlns:p14="http://schemas.microsoft.com/office/powerpoint/2010/main" val="1664199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22222E-6 L 0.56042 0.6180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021" y="309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7.40741E-7 L 0.77222 -0.01181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611" y="-6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4.07407E-6 L 0.38298 0.19722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49" y="98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2.96296E-6 L 0.57952 0.17963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976" y="89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48" grpId="0"/>
      <p:bldP spid="56" grpId="0"/>
      <p:bldP spid="57" grpId="0"/>
      <p:bldP spid="58" grpId="0"/>
      <p:bldP spid="8" grpId="0"/>
      <p:bldP spid="9" grpId="0"/>
      <p:bldP spid="10" grpId="0"/>
      <p:bldP spid="11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3648" y="836712"/>
            <a:ext cx="6480720" cy="4699159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72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" action="ppaction://hlinkshowjump?jump=nextslide"/>
              </a:rPr>
              <a:t>ИГРА</a:t>
            </a:r>
            <a:endParaRPr lang="ru-RU" sz="7200" b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66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«Найди правильный ответ»</a:t>
            </a:r>
          </a:p>
        </p:txBody>
      </p:sp>
    </p:spTree>
    <p:extLst>
      <p:ext uri="{BB962C8B-B14F-4D97-AF65-F5344CB8AC3E}">
        <p14:creationId xmlns:p14="http://schemas.microsoft.com/office/powerpoint/2010/main" val="1218047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3" y="2348880"/>
            <a:ext cx="7568873" cy="1702594"/>
          </a:xfrm>
          <a:prstGeom prst="roundRect">
            <a:avLst/>
          </a:prstGeom>
          <a:solidFill>
            <a:srgbClr val="00B05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algn="ctr"/>
            <a:r>
              <a:rPr lang="ru-RU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хлебосольная</a:t>
            </a:r>
          </a:p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grpSp>
        <p:nvGrpSpPr>
          <p:cNvPr id="5" name="Группа 82"/>
          <p:cNvGrpSpPr>
            <a:grpSpLocks/>
          </p:cNvGrpSpPr>
          <p:nvPr/>
        </p:nvGrpSpPr>
        <p:grpSpPr bwMode="auto">
          <a:xfrm>
            <a:off x="553620" y="1345087"/>
            <a:ext cx="2545078" cy="2007586"/>
            <a:chOff x="5004048" y="1340768"/>
            <a:chExt cx="1741607" cy="1305600"/>
          </a:xfrm>
          <a:solidFill>
            <a:schemeClr val="tx2">
              <a:lumMod val="75000"/>
            </a:schemeClr>
          </a:solidFill>
        </p:grpSpPr>
        <p:sp>
          <p:nvSpPr>
            <p:cNvPr id="6" name="Прямоугольник 5"/>
            <p:cNvSpPr>
              <a:spLocks/>
            </p:cNvSpPr>
            <p:nvPr/>
          </p:nvSpPr>
          <p:spPr>
            <a:xfrm>
              <a:off x="5004048" y="1340768"/>
              <a:ext cx="1728192" cy="130560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5004048" y="1556792"/>
              <a:ext cx="1741607" cy="700551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32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двуглавый </a:t>
              </a:r>
            </a:p>
            <a:p>
              <a:pPr algn="ctr">
                <a:defRPr/>
              </a:pPr>
              <a:r>
                <a:rPr lang="ru-RU" sz="32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орёл</a:t>
              </a:r>
            </a:p>
          </p:txBody>
        </p:sp>
      </p:grpSp>
      <p:grpSp>
        <p:nvGrpSpPr>
          <p:cNvPr id="8" name="Группа 152"/>
          <p:cNvGrpSpPr>
            <a:grpSpLocks/>
          </p:cNvGrpSpPr>
          <p:nvPr/>
        </p:nvGrpSpPr>
        <p:grpSpPr bwMode="auto">
          <a:xfrm>
            <a:off x="3084627" y="1345087"/>
            <a:ext cx="1423392" cy="2007586"/>
            <a:chOff x="5004048" y="1340768"/>
            <a:chExt cx="1728192" cy="1256778"/>
          </a:xfrm>
          <a:solidFill>
            <a:schemeClr val="tx2">
              <a:lumMod val="75000"/>
            </a:schemeClr>
          </a:solidFill>
        </p:grpSpPr>
        <p:sp>
          <p:nvSpPr>
            <p:cNvPr id="9" name="Прямоугольник 8"/>
            <p:cNvSpPr>
              <a:spLocks/>
            </p:cNvSpPr>
            <p:nvPr/>
          </p:nvSpPr>
          <p:spPr>
            <a:xfrm>
              <a:off x="5004048" y="1340768"/>
              <a:ext cx="1728192" cy="1256778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519150" y="1556792"/>
              <a:ext cx="691313" cy="578018"/>
            </a:xfrm>
            <a:prstGeom prst="rect">
              <a:avLst/>
            </a:prstGeom>
            <a:solidFill>
              <a:srgbClr val="C00000"/>
            </a:solidFill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</a:t>
              </a:r>
            </a:p>
          </p:txBody>
        </p:sp>
      </p:grpSp>
      <p:grpSp>
        <p:nvGrpSpPr>
          <p:cNvPr id="11" name="Группа 179"/>
          <p:cNvGrpSpPr/>
          <p:nvPr/>
        </p:nvGrpSpPr>
        <p:grpSpPr>
          <a:xfrm>
            <a:off x="4508019" y="1353725"/>
            <a:ext cx="1440160" cy="2007586"/>
            <a:chOff x="-1476672" y="2350849"/>
            <a:chExt cx="1764000" cy="1225550"/>
          </a:xfrm>
          <a:solidFill>
            <a:schemeClr val="tx2">
              <a:lumMod val="75000"/>
            </a:schemeClr>
          </a:solidFill>
        </p:grpSpPr>
        <p:sp>
          <p:nvSpPr>
            <p:cNvPr id="12" name="Прямоугольник 11"/>
            <p:cNvSpPr>
              <a:spLocks/>
            </p:cNvSpPr>
            <p:nvPr/>
          </p:nvSpPr>
          <p:spPr bwMode="auto">
            <a:xfrm>
              <a:off x="-1476672" y="2350849"/>
              <a:ext cx="1764000" cy="1225550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 bwMode="auto">
            <a:xfrm>
              <a:off x="-834824" y="2554823"/>
              <a:ext cx="656188" cy="563656"/>
            </a:xfrm>
            <a:prstGeom prst="rect">
              <a:avLst/>
            </a:prstGeom>
            <a:grpFill/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</a:t>
              </a:r>
            </a:p>
          </p:txBody>
        </p:sp>
      </p:grpSp>
      <p:grpSp>
        <p:nvGrpSpPr>
          <p:cNvPr id="14" name="Группа 179"/>
          <p:cNvGrpSpPr/>
          <p:nvPr/>
        </p:nvGrpSpPr>
        <p:grpSpPr>
          <a:xfrm>
            <a:off x="5948179" y="1353725"/>
            <a:ext cx="2944300" cy="2007586"/>
            <a:chOff x="-1980678" y="2350849"/>
            <a:chExt cx="2268006" cy="1225550"/>
          </a:xfrm>
          <a:solidFill>
            <a:schemeClr val="tx2">
              <a:lumMod val="75000"/>
            </a:schemeClr>
          </a:solidFill>
        </p:grpSpPr>
        <p:sp>
          <p:nvSpPr>
            <p:cNvPr id="15" name="Прямоугольник 14"/>
            <p:cNvSpPr>
              <a:spLocks/>
            </p:cNvSpPr>
            <p:nvPr/>
          </p:nvSpPr>
          <p:spPr bwMode="auto">
            <a:xfrm>
              <a:off x="-1980678" y="2350849"/>
              <a:ext cx="2268006" cy="122555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6" name="Прямоугольник 15"/>
            <p:cNvSpPr/>
            <p:nvPr/>
          </p:nvSpPr>
          <p:spPr bwMode="auto">
            <a:xfrm>
              <a:off x="-1962284" y="2554823"/>
              <a:ext cx="2249612" cy="58244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28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Государственные </a:t>
              </a:r>
            </a:p>
            <a:p>
              <a:pPr algn="ctr">
                <a:defRPr/>
              </a:pPr>
              <a:r>
                <a:rPr lang="ru-RU" sz="28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символы</a:t>
              </a:r>
            </a:p>
          </p:txBody>
        </p:sp>
      </p:grpSp>
      <p:grpSp>
        <p:nvGrpSpPr>
          <p:cNvPr id="17" name="Группа 82"/>
          <p:cNvGrpSpPr>
            <a:grpSpLocks/>
          </p:cNvGrpSpPr>
          <p:nvPr/>
        </p:nvGrpSpPr>
        <p:grpSpPr bwMode="auto">
          <a:xfrm>
            <a:off x="560640" y="3352673"/>
            <a:ext cx="2545078" cy="2007586"/>
            <a:chOff x="5004048" y="1340768"/>
            <a:chExt cx="1741607" cy="1305600"/>
          </a:xfrm>
          <a:solidFill>
            <a:schemeClr val="tx2">
              <a:lumMod val="75000"/>
            </a:schemeClr>
          </a:solidFill>
        </p:grpSpPr>
        <p:sp>
          <p:nvSpPr>
            <p:cNvPr id="18" name="Прямоугольник 17"/>
            <p:cNvSpPr>
              <a:spLocks/>
            </p:cNvSpPr>
            <p:nvPr/>
          </p:nvSpPr>
          <p:spPr>
            <a:xfrm>
              <a:off x="5004048" y="1340768"/>
              <a:ext cx="1728192" cy="13056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5004048" y="1556792"/>
              <a:ext cx="1741607" cy="700551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32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Сергей </a:t>
              </a:r>
            </a:p>
            <a:p>
              <a:pPr algn="ctr">
                <a:defRPr/>
              </a:pPr>
              <a:r>
                <a:rPr lang="ru-RU" sz="3200" b="1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Михалков</a:t>
              </a:r>
              <a:endParaRPr lang="ru-RU" sz="3200" b="1" dirty="0">
                <a:ln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0" name="Группа 152"/>
          <p:cNvGrpSpPr>
            <a:grpSpLocks/>
          </p:cNvGrpSpPr>
          <p:nvPr/>
        </p:nvGrpSpPr>
        <p:grpSpPr bwMode="auto">
          <a:xfrm>
            <a:off x="3098695" y="3352673"/>
            <a:ext cx="1423392" cy="2007586"/>
            <a:chOff x="5004048" y="1340768"/>
            <a:chExt cx="1728192" cy="1256778"/>
          </a:xfrm>
          <a:solidFill>
            <a:srgbClr val="002060"/>
          </a:solidFill>
        </p:grpSpPr>
        <p:sp>
          <p:nvSpPr>
            <p:cNvPr id="21" name="Прямоугольник 20"/>
            <p:cNvSpPr>
              <a:spLocks/>
            </p:cNvSpPr>
            <p:nvPr/>
          </p:nvSpPr>
          <p:spPr>
            <a:xfrm>
              <a:off x="5004048" y="1340768"/>
              <a:ext cx="1728192" cy="1256778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519149" y="1556792"/>
              <a:ext cx="691315" cy="578018"/>
            </a:xfrm>
            <a:prstGeom prst="rect">
              <a:avLst/>
            </a:prstGeom>
            <a:grpFill/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</a:t>
              </a:r>
            </a:p>
          </p:txBody>
        </p:sp>
      </p:grpSp>
      <p:grpSp>
        <p:nvGrpSpPr>
          <p:cNvPr id="23" name="Группа 179"/>
          <p:cNvGrpSpPr/>
          <p:nvPr/>
        </p:nvGrpSpPr>
        <p:grpSpPr>
          <a:xfrm>
            <a:off x="4522087" y="3361311"/>
            <a:ext cx="1440160" cy="2007586"/>
            <a:chOff x="-1476672" y="2350849"/>
            <a:chExt cx="1764000" cy="1225550"/>
          </a:xfrm>
          <a:solidFill>
            <a:schemeClr val="tx2">
              <a:lumMod val="75000"/>
            </a:schemeClr>
          </a:solidFill>
        </p:grpSpPr>
        <p:sp>
          <p:nvSpPr>
            <p:cNvPr id="24" name="Прямоугольник 23"/>
            <p:cNvSpPr>
              <a:spLocks/>
            </p:cNvSpPr>
            <p:nvPr/>
          </p:nvSpPr>
          <p:spPr bwMode="auto">
            <a:xfrm>
              <a:off x="-1476672" y="2350849"/>
              <a:ext cx="1764000" cy="122555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5" name="Прямоугольник 24"/>
            <p:cNvSpPr/>
            <p:nvPr/>
          </p:nvSpPr>
          <p:spPr bwMode="auto">
            <a:xfrm>
              <a:off x="-834825" y="2554823"/>
              <a:ext cx="656189" cy="56365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</a:t>
              </a:r>
            </a:p>
          </p:txBody>
        </p:sp>
      </p:grpSp>
      <p:grpSp>
        <p:nvGrpSpPr>
          <p:cNvPr id="26" name="Группа 179"/>
          <p:cNvGrpSpPr/>
          <p:nvPr/>
        </p:nvGrpSpPr>
        <p:grpSpPr>
          <a:xfrm>
            <a:off x="5962247" y="3361311"/>
            <a:ext cx="2944300" cy="2007586"/>
            <a:chOff x="-1980678" y="2350849"/>
            <a:chExt cx="2268006" cy="1225550"/>
          </a:xfrm>
          <a:solidFill>
            <a:srgbClr val="006600"/>
          </a:solidFill>
        </p:grpSpPr>
        <p:sp>
          <p:nvSpPr>
            <p:cNvPr id="27" name="Прямоугольник 26"/>
            <p:cNvSpPr>
              <a:spLocks/>
            </p:cNvSpPr>
            <p:nvPr/>
          </p:nvSpPr>
          <p:spPr bwMode="auto">
            <a:xfrm>
              <a:off x="-1980678" y="2350849"/>
              <a:ext cx="2268006" cy="1225550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" name="Прямоугольник 27"/>
            <p:cNvSpPr/>
            <p:nvPr/>
          </p:nvSpPr>
          <p:spPr bwMode="auto">
            <a:xfrm>
              <a:off x="-1962284" y="2554823"/>
              <a:ext cx="2249612" cy="620021"/>
            </a:xfrm>
            <a:prstGeom prst="rect">
              <a:avLst/>
            </a:prstGeom>
            <a:grpFill/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60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Гимн </a:t>
              </a:r>
            </a:p>
          </p:txBody>
        </p:sp>
      </p:grpSp>
      <p:grpSp>
        <p:nvGrpSpPr>
          <p:cNvPr id="29" name="Группа 28"/>
          <p:cNvGrpSpPr/>
          <p:nvPr/>
        </p:nvGrpSpPr>
        <p:grpSpPr>
          <a:xfrm>
            <a:off x="7446336" y="5517231"/>
            <a:ext cx="1308418" cy="1126105"/>
            <a:chOff x="7020272" y="5517232"/>
            <a:chExt cx="1376184" cy="1274440"/>
          </a:xfrm>
        </p:grpSpPr>
        <p:sp>
          <p:nvSpPr>
            <p:cNvPr id="30" name="Овал 29"/>
            <p:cNvSpPr/>
            <p:nvPr/>
          </p:nvSpPr>
          <p:spPr>
            <a:xfrm>
              <a:off x="7020272" y="5517232"/>
              <a:ext cx="1376184" cy="1274440"/>
            </a:xfrm>
            <a:prstGeom prst="ellipse">
              <a:avLst/>
            </a:prstGeom>
            <a:ln w="38100">
              <a:solidFill>
                <a:srgbClr val="006600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Стрелка вправо 30"/>
            <p:cNvSpPr/>
            <p:nvPr/>
          </p:nvSpPr>
          <p:spPr>
            <a:xfrm>
              <a:off x="7219160" y="5912136"/>
              <a:ext cx="978408" cy="484632"/>
            </a:xfrm>
            <a:prstGeom prst="rightArrow">
              <a:avLst/>
            </a:prstGeom>
            <a:solidFill>
              <a:srgbClr val="006600"/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70392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3" y="2348880"/>
            <a:ext cx="7568873" cy="1702594"/>
          </a:xfrm>
          <a:prstGeom prst="roundRect">
            <a:avLst/>
          </a:prstGeom>
          <a:solidFill>
            <a:srgbClr val="00B05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algn="ctr"/>
            <a:r>
              <a:rPr lang="ru-RU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хлебосольная</a:t>
            </a:r>
          </a:p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grpSp>
        <p:nvGrpSpPr>
          <p:cNvPr id="8" name="Группа 152"/>
          <p:cNvGrpSpPr>
            <a:grpSpLocks/>
          </p:cNvGrpSpPr>
          <p:nvPr/>
        </p:nvGrpSpPr>
        <p:grpSpPr bwMode="auto">
          <a:xfrm>
            <a:off x="3084627" y="1345087"/>
            <a:ext cx="1423392" cy="2007586"/>
            <a:chOff x="5004048" y="1340768"/>
            <a:chExt cx="1728192" cy="1256778"/>
          </a:xfrm>
          <a:solidFill>
            <a:schemeClr val="tx2">
              <a:lumMod val="75000"/>
            </a:schemeClr>
          </a:solidFill>
        </p:grpSpPr>
        <p:sp>
          <p:nvSpPr>
            <p:cNvPr id="9" name="Прямоугольник 8"/>
            <p:cNvSpPr>
              <a:spLocks/>
            </p:cNvSpPr>
            <p:nvPr/>
          </p:nvSpPr>
          <p:spPr>
            <a:xfrm>
              <a:off x="5004048" y="1340768"/>
              <a:ext cx="1728192" cy="1256778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519150" y="1556792"/>
              <a:ext cx="691313" cy="578018"/>
            </a:xfrm>
            <a:prstGeom prst="rect">
              <a:avLst/>
            </a:prstGeom>
            <a:solidFill>
              <a:srgbClr val="C00000"/>
            </a:solidFill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</a:t>
              </a:r>
            </a:p>
          </p:txBody>
        </p:sp>
      </p:grpSp>
      <p:grpSp>
        <p:nvGrpSpPr>
          <p:cNvPr id="11" name="Группа 179"/>
          <p:cNvGrpSpPr/>
          <p:nvPr/>
        </p:nvGrpSpPr>
        <p:grpSpPr>
          <a:xfrm>
            <a:off x="4508019" y="1353725"/>
            <a:ext cx="1440160" cy="2007586"/>
            <a:chOff x="-1476672" y="2350849"/>
            <a:chExt cx="1764000" cy="1225550"/>
          </a:xfrm>
          <a:solidFill>
            <a:schemeClr val="tx2">
              <a:lumMod val="75000"/>
            </a:schemeClr>
          </a:solidFill>
        </p:grpSpPr>
        <p:sp>
          <p:nvSpPr>
            <p:cNvPr id="12" name="Прямоугольник 11"/>
            <p:cNvSpPr>
              <a:spLocks/>
            </p:cNvSpPr>
            <p:nvPr/>
          </p:nvSpPr>
          <p:spPr bwMode="auto">
            <a:xfrm>
              <a:off x="-1476672" y="2350849"/>
              <a:ext cx="1764000" cy="1225550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 bwMode="auto">
            <a:xfrm>
              <a:off x="-834824" y="2554823"/>
              <a:ext cx="656188" cy="563656"/>
            </a:xfrm>
            <a:prstGeom prst="rect">
              <a:avLst/>
            </a:prstGeom>
            <a:grpFill/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</a:t>
              </a:r>
            </a:p>
          </p:txBody>
        </p:sp>
      </p:grpSp>
      <p:grpSp>
        <p:nvGrpSpPr>
          <p:cNvPr id="17" name="Группа 82"/>
          <p:cNvGrpSpPr>
            <a:grpSpLocks/>
          </p:cNvGrpSpPr>
          <p:nvPr/>
        </p:nvGrpSpPr>
        <p:grpSpPr bwMode="auto">
          <a:xfrm>
            <a:off x="560640" y="3352673"/>
            <a:ext cx="2545078" cy="2007586"/>
            <a:chOff x="5004048" y="1340768"/>
            <a:chExt cx="1741607" cy="1305600"/>
          </a:xfrm>
          <a:solidFill>
            <a:schemeClr val="tx2">
              <a:lumMod val="75000"/>
            </a:schemeClr>
          </a:solidFill>
        </p:grpSpPr>
        <p:sp>
          <p:nvSpPr>
            <p:cNvPr id="18" name="Прямоугольник 17"/>
            <p:cNvSpPr>
              <a:spLocks/>
            </p:cNvSpPr>
            <p:nvPr/>
          </p:nvSpPr>
          <p:spPr>
            <a:xfrm>
              <a:off x="5004048" y="1340768"/>
              <a:ext cx="1728192" cy="13056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5004048" y="1556792"/>
              <a:ext cx="1741607" cy="700551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32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Сергей </a:t>
              </a:r>
            </a:p>
            <a:p>
              <a:pPr algn="ctr">
                <a:defRPr/>
              </a:pPr>
              <a:r>
                <a:rPr lang="ru-RU" sz="3200" b="1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Михалков</a:t>
              </a:r>
              <a:endParaRPr lang="ru-RU" sz="3200" b="1" dirty="0">
                <a:ln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0" name="Группа 152"/>
          <p:cNvGrpSpPr>
            <a:grpSpLocks/>
          </p:cNvGrpSpPr>
          <p:nvPr/>
        </p:nvGrpSpPr>
        <p:grpSpPr bwMode="auto">
          <a:xfrm>
            <a:off x="3098695" y="3352673"/>
            <a:ext cx="1423392" cy="2007586"/>
            <a:chOff x="5004048" y="1340768"/>
            <a:chExt cx="1728192" cy="1256778"/>
          </a:xfrm>
          <a:solidFill>
            <a:srgbClr val="002060"/>
          </a:solidFill>
        </p:grpSpPr>
        <p:sp>
          <p:nvSpPr>
            <p:cNvPr id="21" name="Прямоугольник 20"/>
            <p:cNvSpPr>
              <a:spLocks/>
            </p:cNvSpPr>
            <p:nvPr/>
          </p:nvSpPr>
          <p:spPr>
            <a:xfrm>
              <a:off x="5004048" y="1340768"/>
              <a:ext cx="1728192" cy="1256778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519149" y="1556792"/>
              <a:ext cx="691315" cy="578018"/>
            </a:xfrm>
            <a:prstGeom prst="rect">
              <a:avLst/>
            </a:prstGeom>
            <a:grpFill/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</a:t>
              </a:r>
            </a:p>
          </p:txBody>
        </p:sp>
      </p:grpSp>
      <p:grpSp>
        <p:nvGrpSpPr>
          <p:cNvPr id="23" name="Группа 179"/>
          <p:cNvGrpSpPr/>
          <p:nvPr/>
        </p:nvGrpSpPr>
        <p:grpSpPr>
          <a:xfrm>
            <a:off x="4522087" y="3361311"/>
            <a:ext cx="1440160" cy="2007586"/>
            <a:chOff x="-1476672" y="2350849"/>
            <a:chExt cx="1764000" cy="1225550"/>
          </a:xfrm>
          <a:solidFill>
            <a:schemeClr val="tx2">
              <a:lumMod val="75000"/>
            </a:schemeClr>
          </a:solidFill>
        </p:grpSpPr>
        <p:sp>
          <p:nvSpPr>
            <p:cNvPr id="24" name="Прямоугольник 23"/>
            <p:cNvSpPr>
              <a:spLocks/>
            </p:cNvSpPr>
            <p:nvPr/>
          </p:nvSpPr>
          <p:spPr bwMode="auto">
            <a:xfrm>
              <a:off x="-1476672" y="2350849"/>
              <a:ext cx="1764000" cy="122555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5" name="Прямоугольник 24"/>
            <p:cNvSpPr/>
            <p:nvPr/>
          </p:nvSpPr>
          <p:spPr bwMode="auto">
            <a:xfrm>
              <a:off x="-834825" y="2554823"/>
              <a:ext cx="656189" cy="56365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</a:t>
              </a:r>
            </a:p>
          </p:txBody>
        </p:sp>
      </p:grpSp>
      <p:grpSp>
        <p:nvGrpSpPr>
          <p:cNvPr id="26" name="Группа 179"/>
          <p:cNvGrpSpPr/>
          <p:nvPr/>
        </p:nvGrpSpPr>
        <p:grpSpPr>
          <a:xfrm>
            <a:off x="5962247" y="3361311"/>
            <a:ext cx="2944300" cy="2007586"/>
            <a:chOff x="-1980678" y="2350849"/>
            <a:chExt cx="2268006" cy="1225550"/>
          </a:xfrm>
          <a:solidFill>
            <a:srgbClr val="006600"/>
          </a:solidFill>
        </p:grpSpPr>
        <p:sp>
          <p:nvSpPr>
            <p:cNvPr id="27" name="Прямоугольник 26"/>
            <p:cNvSpPr>
              <a:spLocks/>
            </p:cNvSpPr>
            <p:nvPr/>
          </p:nvSpPr>
          <p:spPr bwMode="auto">
            <a:xfrm>
              <a:off x="-1980678" y="2350849"/>
              <a:ext cx="2268006" cy="1225550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" name="Прямоугольник 27"/>
            <p:cNvSpPr/>
            <p:nvPr/>
          </p:nvSpPr>
          <p:spPr bwMode="auto">
            <a:xfrm>
              <a:off x="-1962284" y="2554823"/>
              <a:ext cx="2249612" cy="620021"/>
            </a:xfrm>
            <a:prstGeom prst="rect">
              <a:avLst/>
            </a:prstGeom>
            <a:grpFill/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60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Гимн </a:t>
              </a:r>
            </a:p>
          </p:txBody>
        </p:sp>
      </p:grpSp>
      <p:grpSp>
        <p:nvGrpSpPr>
          <p:cNvPr id="29" name="Группа 179"/>
          <p:cNvGrpSpPr/>
          <p:nvPr/>
        </p:nvGrpSpPr>
        <p:grpSpPr>
          <a:xfrm>
            <a:off x="5948179" y="1353725"/>
            <a:ext cx="2944300" cy="2007586"/>
            <a:chOff x="-1980678" y="2350849"/>
            <a:chExt cx="2268006" cy="1225550"/>
          </a:xfrm>
          <a:solidFill>
            <a:schemeClr val="tx2">
              <a:lumMod val="75000"/>
            </a:schemeClr>
          </a:solidFill>
        </p:grpSpPr>
        <p:sp>
          <p:nvSpPr>
            <p:cNvPr id="30" name="Прямоугольник 29"/>
            <p:cNvSpPr>
              <a:spLocks/>
            </p:cNvSpPr>
            <p:nvPr/>
          </p:nvSpPr>
          <p:spPr bwMode="auto">
            <a:xfrm>
              <a:off x="-1980678" y="2350849"/>
              <a:ext cx="2268006" cy="122555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1" name="Прямоугольник 30"/>
            <p:cNvSpPr/>
            <p:nvPr/>
          </p:nvSpPr>
          <p:spPr bwMode="auto">
            <a:xfrm>
              <a:off x="-1962284" y="2554823"/>
              <a:ext cx="2249612" cy="58244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28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Государственные </a:t>
              </a:r>
            </a:p>
            <a:p>
              <a:pPr algn="ctr">
                <a:defRPr/>
              </a:pPr>
              <a:r>
                <a:rPr lang="ru-RU" sz="28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символы</a:t>
              </a:r>
            </a:p>
          </p:txBody>
        </p:sp>
      </p:grpSp>
      <p:grpSp>
        <p:nvGrpSpPr>
          <p:cNvPr id="32" name="Группа 31"/>
          <p:cNvGrpSpPr/>
          <p:nvPr/>
        </p:nvGrpSpPr>
        <p:grpSpPr>
          <a:xfrm>
            <a:off x="7446336" y="5517231"/>
            <a:ext cx="1308418" cy="1126105"/>
            <a:chOff x="7020272" y="5517232"/>
            <a:chExt cx="1376184" cy="1274440"/>
          </a:xfrm>
        </p:grpSpPr>
        <p:sp>
          <p:nvSpPr>
            <p:cNvPr id="33" name="Овал 32"/>
            <p:cNvSpPr/>
            <p:nvPr/>
          </p:nvSpPr>
          <p:spPr>
            <a:xfrm>
              <a:off x="7020272" y="5517232"/>
              <a:ext cx="1376184" cy="1274440"/>
            </a:xfrm>
            <a:prstGeom prst="ellipse">
              <a:avLst/>
            </a:prstGeom>
            <a:ln w="38100">
              <a:solidFill>
                <a:srgbClr val="006600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Стрелка вправо 33"/>
            <p:cNvSpPr/>
            <p:nvPr/>
          </p:nvSpPr>
          <p:spPr>
            <a:xfrm>
              <a:off x="7219160" y="5912136"/>
              <a:ext cx="978408" cy="484632"/>
            </a:xfrm>
            <a:prstGeom prst="rightArrow">
              <a:avLst/>
            </a:prstGeom>
            <a:solidFill>
              <a:srgbClr val="006600"/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761204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3" y="2348880"/>
            <a:ext cx="7568873" cy="1702594"/>
          </a:xfrm>
          <a:prstGeom prst="roundRect">
            <a:avLst/>
          </a:prstGeom>
          <a:solidFill>
            <a:srgbClr val="00B05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algn="ctr"/>
            <a:r>
              <a:rPr lang="ru-RU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хлебосольная</a:t>
            </a:r>
          </a:p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grpSp>
        <p:nvGrpSpPr>
          <p:cNvPr id="8" name="Группа 152"/>
          <p:cNvGrpSpPr>
            <a:grpSpLocks/>
          </p:cNvGrpSpPr>
          <p:nvPr/>
        </p:nvGrpSpPr>
        <p:grpSpPr bwMode="auto">
          <a:xfrm>
            <a:off x="3084627" y="1345087"/>
            <a:ext cx="1423392" cy="2007586"/>
            <a:chOff x="5004048" y="1340768"/>
            <a:chExt cx="1728192" cy="1256778"/>
          </a:xfrm>
          <a:solidFill>
            <a:schemeClr val="tx2">
              <a:lumMod val="75000"/>
            </a:schemeClr>
          </a:solidFill>
        </p:grpSpPr>
        <p:sp>
          <p:nvSpPr>
            <p:cNvPr id="9" name="Прямоугольник 8"/>
            <p:cNvSpPr>
              <a:spLocks/>
            </p:cNvSpPr>
            <p:nvPr/>
          </p:nvSpPr>
          <p:spPr>
            <a:xfrm>
              <a:off x="5004048" y="1340768"/>
              <a:ext cx="1728192" cy="1256778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519150" y="1556792"/>
              <a:ext cx="691313" cy="578018"/>
            </a:xfrm>
            <a:prstGeom prst="rect">
              <a:avLst/>
            </a:prstGeom>
            <a:solidFill>
              <a:srgbClr val="C00000"/>
            </a:solidFill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</a:t>
              </a:r>
            </a:p>
          </p:txBody>
        </p:sp>
      </p:grpSp>
      <p:grpSp>
        <p:nvGrpSpPr>
          <p:cNvPr id="11" name="Группа 179"/>
          <p:cNvGrpSpPr/>
          <p:nvPr/>
        </p:nvGrpSpPr>
        <p:grpSpPr>
          <a:xfrm>
            <a:off x="4508019" y="1353725"/>
            <a:ext cx="1440160" cy="2007586"/>
            <a:chOff x="-1476672" y="2350849"/>
            <a:chExt cx="1764000" cy="1225550"/>
          </a:xfrm>
          <a:solidFill>
            <a:schemeClr val="tx2">
              <a:lumMod val="75000"/>
            </a:schemeClr>
          </a:solidFill>
        </p:grpSpPr>
        <p:sp>
          <p:nvSpPr>
            <p:cNvPr id="12" name="Прямоугольник 11"/>
            <p:cNvSpPr>
              <a:spLocks/>
            </p:cNvSpPr>
            <p:nvPr/>
          </p:nvSpPr>
          <p:spPr bwMode="auto">
            <a:xfrm>
              <a:off x="-1476672" y="2350849"/>
              <a:ext cx="1764000" cy="1225550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 bwMode="auto">
            <a:xfrm>
              <a:off x="-834824" y="2554823"/>
              <a:ext cx="656188" cy="563656"/>
            </a:xfrm>
            <a:prstGeom prst="rect">
              <a:avLst/>
            </a:prstGeom>
            <a:grpFill/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</a:t>
              </a:r>
            </a:p>
          </p:txBody>
        </p:sp>
      </p:grpSp>
      <p:grpSp>
        <p:nvGrpSpPr>
          <p:cNvPr id="17" name="Группа 82"/>
          <p:cNvGrpSpPr>
            <a:grpSpLocks/>
          </p:cNvGrpSpPr>
          <p:nvPr/>
        </p:nvGrpSpPr>
        <p:grpSpPr bwMode="auto">
          <a:xfrm>
            <a:off x="560640" y="3352673"/>
            <a:ext cx="2545078" cy="2007586"/>
            <a:chOff x="5004048" y="1340768"/>
            <a:chExt cx="1741607" cy="1305600"/>
          </a:xfrm>
          <a:solidFill>
            <a:schemeClr val="tx2">
              <a:lumMod val="75000"/>
            </a:schemeClr>
          </a:solidFill>
        </p:grpSpPr>
        <p:sp>
          <p:nvSpPr>
            <p:cNvPr id="18" name="Прямоугольник 17"/>
            <p:cNvSpPr>
              <a:spLocks/>
            </p:cNvSpPr>
            <p:nvPr/>
          </p:nvSpPr>
          <p:spPr>
            <a:xfrm>
              <a:off x="5004048" y="1340768"/>
              <a:ext cx="1728192" cy="13056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5004048" y="1556792"/>
              <a:ext cx="1741607" cy="700551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32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Сергей </a:t>
              </a:r>
            </a:p>
            <a:p>
              <a:pPr algn="ctr">
                <a:defRPr/>
              </a:pPr>
              <a:r>
                <a:rPr lang="ru-RU" sz="3200" b="1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Михалков</a:t>
              </a:r>
              <a:endParaRPr lang="ru-RU" sz="3200" b="1" dirty="0">
                <a:ln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3" name="Группа 179"/>
          <p:cNvGrpSpPr/>
          <p:nvPr/>
        </p:nvGrpSpPr>
        <p:grpSpPr>
          <a:xfrm>
            <a:off x="4522087" y="3361311"/>
            <a:ext cx="1440160" cy="2007586"/>
            <a:chOff x="-1476672" y="2350849"/>
            <a:chExt cx="1764000" cy="1225550"/>
          </a:xfrm>
          <a:solidFill>
            <a:schemeClr val="tx2">
              <a:lumMod val="75000"/>
            </a:schemeClr>
          </a:solidFill>
        </p:grpSpPr>
        <p:sp>
          <p:nvSpPr>
            <p:cNvPr id="24" name="Прямоугольник 23"/>
            <p:cNvSpPr>
              <a:spLocks/>
            </p:cNvSpPr>
            <p:nvPr/>
          </p:nvSpPr>
          <p:spPr bwMode="auto">
            <a:xfrm>
              <a:off x="-1476672" y="2350849"/>
              <a:ext cx="1764000" cy="122555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5" name="Прямоугольник 24"/>
            <p:cNvSpPr/>
            <p:nvPr/>
          </p:nvSpPr>
          <p:spPr bwMode="auto">
            <a:xfrm>
              <a:off x="-834825" y="2554823"/>
              <a:ext cx="656189" cy="56365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</a:t>
              </a:r>
            </a:p>
          </p:txBody>
        </p:sp>
      </p:grpSp>
      <p:grpSp>
        <p:nvGrpSpPr>
          <p:cNvPr id="26" name="Группа 179"/>
          <p:cNvGrpSpPr/>
          <p:nvPr/>
        </p:nvGrpSpPr>
        <p:grpSpPr>
          <a:xfrm>
            <a:off x="5962247" y="3361311"/>
            <a:ext cx="2944300" cy="2007586"/>
            <a:chOff x="-1980678" y="2350849"/>
            <a:chExt cx="2268006" cy="1225550"/>
          </a:xfrm>
          <a:solidFill>
            <a:srgbClr val="006600"/>
          </a:solidFill>
        </p:grpSpPr>
        <p:sp>
          <p:nvSpPr>
            <p:cNvPr id="27" name="Прямоугольник 26"/>
            <p:cNvSpPr>
              <a:spLocks/>
            </p:cNvSpPr>
            <p:nvPr/>
          </p:nvSpPr>
          <p:spPr bwMode="auto">
            <a:xfrm>
              <a:off x="-1980678" y="2350849"/>
              <a:ext cx="2268006" cy="1225550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" name="Прямоугольник 27"/>
            <p:cNvSpPr/>
            <p:nvPr/>
          </p:nvSpPr>
          <p:spPr bwMode="auto">
            <a:xfrm>
              <a:off x="-1962284" y="2554823"/>
              <a:ext cx="2249612" cy="620021"/>
            </a:xfrm>
            <a:prstGeom prst="rect">
              <a:avLst/>
            </a:prstGeom>
            <a:grpFill/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60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Гимн </a:t>
              </a:r>
            </a:p>
          </p:txBody>
        </p:sp>
      </p:grpSp>
      <p:grpSp>
        <p:nvGrpSpPr>
          <p:cNvPr id="32" name="Группа 152"/>
          <p:cNvGrpSpPr>
            <a:grpSpLocks/>
          </p:cNvGrpSpPr>
          <p:nvPr/>
        </p:nvGrpSpPr>
        <p:grpSpPr bwMode="auto">
          <a:xfrm>
            <a:off x="3098695" y="3352673"/>
            <a:ext cx="1423392" cy="2007586"/>
            <a:chOff x="5004048" y="1340768"/>
            <a:chExt cx="1728192" cy="1256778"/>
          </a:xfrm>
          <a:solidFill>
            <a:srgbClr val="002060"/>
          </a:solidFill>
        </p:grpSpPr>
        <p:sp>
          <p:nvSpPr>
            <p:cNvPr id="33" name="Прямоугольник 32"/>
            <p:cNvSpPr>
              <a:spLocks/>
            </p:cNvSpPr>
            <p:nvPr/>
          </p:nvSpPr>
          <p:spPr>
            <a:xfrm>
              <a:off x="5004048" y="1340768"/>
              <a:ext cx="1728192" cy="1256778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5519149" y="1556792"/>
              <a:ext cx="691315" cy="578018"/>
            </a:xfrm>
            <a:prstGeom prst="rect">
              <a:avLst/>
            </a:prstGeom>
            <a:grpFill/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</a:t>
              </a:r>
            </a:p>
          </p:txBody>
        </p:sp>
      </p:grpSp>
      <p:grpSp>
        <p:nvGrpSpPr>
          <p:cNvPr id="35" name="Группа 34"/>
          <p:cNvGrpSpPr/>
          <p:nvPr/>
        </p:nvGrpSpPr>
        <p:grpSpPr>
          <a:xfrm>
            <a:off x="7446336" y="5517231"/>
            <a:ext cx="1308418" cy="1126105"/>
            <a:chOff x="7020272" y="5517232"/>
            <a:chExt cx="1376184" cy="1274440"/>
          </a:xfrm>
        </p:grpSpPr>
        <p:sp>
          <p:nvSpPr>
            <p:cNvPr id="36" name="Овал 35"/>
            <p:cNvSpPr/>
            <p:nvPr/>
          </p:nvSpPr>
          <p:spPr>
            <a:xfrm>
              <a:off x="7020272" y="5517232"/>
              <a:ext cx="1376184" cy="1274440"/>
            </a:xfrm>
            <a:prstGeom prst="ellipse">
              <a:avLst/>
            </a:prstGeom>
            <a:ln w="38100">
              <a:solidFill>
                <a:srgbClr val="006600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Стрелка вправо 36"/>
            <p:cNvSpPr/>
            <p:nvPr/>
          </p:nvSpPr>
          <p:spPr>
            <a:xfrm>
              <a:off x="7219160" y="5912136"/>
              <a:ext cx="978408" cy="484632"/>
            </a:xfrm>
            <a:prstGeom prst="rightArrow">
              <a:avLst/>
            </a:prstGeom>
            <a:solidFill>
              <a:srgbClr val="006600"/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988862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3" y="2348880"/>
            <a:ext cx="7568873" cy="1702594"/>
          </a:xfrm>
          <a:prstGeom prst="roundRect">
            <a:avLst/>
          </a:prstGeom>
          <a:solidFill>
            <a:srgbClr val="00B05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algn="ctr"/>
            <a:r>
              <a:rPr lang="ru-RU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хлебосольная</a:t>
            </a:r>
          </a:p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grpSp>
        <p:nvGrpSpPr>
          <p:cNvPr id="8" name="Группа 152"/>
          <p:cNvGrpSpPr>
            <a:grpSpLocks/>
          </p:cNvGrpSpPr>
          <p:nvPr/>
        </p:nvGrpSpPr>
        <p:grpSpPr bwMode="auto">
          <a:xfrm>
            <a:off x="3084627" y="1345087"/>
            <a:ext cx="1423392" cy="2007586"/>
            <a:chOff x="5004048" y="1340768"/>
            <a:chExt cx="1728192" cy="1256778"/>
          </a:xfrm>
          <a:solidFill>
            <a:schemeClr val="tx2">
              <a:lumMod val="75000"/>
            </a:schemeClr>
          </a:solidFill>
        </p:grpSpPr>
        <p:sp>
          <p:nvSpPr>
            <p:cNvPr id="9" name="Прямоугольник 8"/>
            <p:cNvSpPr>
              <a:spLocks/>
            </p:cNvSpPr>
            <p:nvPr/>
          </p:nvSpPr>
          <p:spPr>
            <a:xfrm>
              <a:off x="5004048" y="1340768"/>
              <a:ext cx="1728192" cy="1256778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519150" y="1556792"/>
              <a:ext cx="691313" cy="578018"/>
            </a:xfrm>
            <a:prstGeom prst="rect">
              <a:avLst/>
            </a:prstGeom>
            <a:solidFill>
              <a:srgbClr val="C00000"/>
            </a:solidFill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</a:t>
              </a:r>
            </a:p>
          </p:txBody>
        </p:sp>
      </p:grpSp>
      <p:grpSp>
        <p:nvGrpSpPr>
          <p:cNvPr id="11" name="Группа 179"/>
          <p:cNvGrpSpPr/>
          <p:nvPr/>
        </p:nvGrpSpPr>
        <p:grpSpPr>
          <a:xfrm>
            <a:off x="4508019" y="1353725"/>
            <a:ext cx="1440160" cy="2007586"/>
            <a:chOff x="-1476672" y="2350849"/>
            <a:chExt cx="1764000" cy="1225550"/>
          </a:xfrm>
          <a:solidFill>
            <a:schemeClr val="tx2">
              <a:lumMod val="75000"/>
            </a:schemeClr>
          </a:solidFill>
        </p:grpSpPr>
        <p:sp>
          <p:nvSpPr>
            <p:cNvPr id="12" name="Прямоугольник 11"/>
            <p:cNvSpPr>
              <a:spLocks/>
            </p:cNvSpPr>
            <p:nvPr/>
          </p:nvSpPr>
          <p:spPr bwMode="auto">
            <a:xfrm>
              <a:off x="-1476672" y="2350849"/>
              <a:ext cx="1764000" cy="1225550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 bwMode="auto">
            <a:xfrm>
              <a:off x="-834824" y="2554823"/>
              <a:ext cx="656188" cy="563656"/>
            </a:xfrm>
            <a:prstGeom prst="rect">
              <a:avLst/>
            </a:prstGeom>
            <a:grpFill/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</a:t>
              </a:r>
            </a:p>
          </p:txBody>
        </p:sp>
      </p:grpSp>
      <p:grpSp>
        <p:nvGrpSpPr>
          <p:cNvPr id="17" name="Группа 82"/>
          <p:cNvGrpSpPr>
            <a:grpSpLocks/>
          </p:cNvGrpSpPr>
          <p:nvPr/>
        </p:nvGrpSpPr>
        <p:grpSpPr bwMode="auto">
          <a:xfrm>
            <a:off x="560640" y="3352673"/>
            <a:ext cx="2545078" cy="2007586"/>
            <a:chOff x="5004048" y="1340768"/>
            <a:chExt cx="1741607" cy="1305600"/>
          </a:xfrm>
          <a:solidFill>
            <a:schemeClr val="tx2">
              <a:lumMod val="75000"/>
            </a:schemeClr>
          </a:solidFill>
        </p:grpSpPr>
        <p:sp>
          <p:nvSpPr>
            <p:cNvPr id="18" name="Прямоугольник 17"/>
            <p:cNvSpPr>
              <a:spLocks/>
            </p:cNvSpPr>
            <p:nvPr/>
          </p:nvSpPr>
          <p:spPr>
            <a:xfrm>
              <a:off x="5004048" y="1340768"/>
              <a:ext cx="1728192" cy="13056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5004048" y="1556792"/>
              <a:ext cx="1741607" cy="700551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32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Сергей </a:t>
              </a:r>
            </a:p>
            <a:p>
              <a:pPr algn="ctr">
                <a:defRPr/>
              </a:pPr>
              <a:r>
                <a:rPr lang="ru-RU" sz="3200" b="1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Михалков</a:t>
              </a:r>
              <a:endParaRPr lang="ru-RU" sz="3200" b="1" dirty="0">
                <a:ln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6" name="Группа 179"/>
          <p:cNvGrpSpPr/>
          <p:nvPr/>
        </p:nvGrpSpPr>
        <p:grpSpPr>
          <a:xfrm>
            <a:off x="5962247" y="3361311"/>
            <a:ext cx="2944300" cy="2007586"/>
            <a:chOff x="-1980678" y="2350849"/>
            <a:chExt cx="2268006" cy="1225550"/>
          </a:xfrm>
          <a:solidFill>
            <a:srgbClr val="006600"/>
          </a:solidFill>
        </p:grpSpPr>
        <p:sp>
          <p:nvSpPr>
            <p:cNvPr id="27" name="Прямоугольник 26"/>
            <p:cNvSpPr>
              <a:spLocks/>
            </p:cNvSpPr>
            <p:nvPr/>
          </p:nvSpPr>
          <p:spPr bwMode="auto">
            <a:xfrm>
              <a:off x="-1980678" y="2350849"/>
              <a:ext cx="2268006" cy="1225550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" name="Прямоугольник 27"/>
            <p:cNvSpPr/>
            <p:nvPr/>
          </p:nvSpPr>
          <p:spPr bwMode="auto">
            <a:xfrm>
              <a:off x="-1962284" y="2554823"/>
              <a:ext cx="2249612" cy="620021"/>
            </a:xfrm>
            <a:prstGeom prst="rect">
              <a:avLst/>
            </a:prstGeom>
            <a:grpFill/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60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Гимн </a:t>
              </a:r>
            </a:p>
          </p:txBody>
        </p:sp>
      </p:grpSp>
      <p:grpSp>
        <p:nvGrpSpPr>
          <p:cNvPr id="21" name="Группа 179"/>
          <p:cNvGrpSpPr/>
          <p:nvPr/>
        </p:nvGrpSpPr>
        <p:grpSpPr>
          <a:xfrm>
            <a:off x="4522087" y="3361311"/>
            <a:ext cx="1440160" cy="2007586"/>
            <a:chOff x="-1476672" y="2350849"/>
            <a:chExt cx="1764000" cy="1225550"/>
          </a:xfrm>
          <a:solidFill>
            <a:schemeClr val="tx2">
              <a:lumMod val="75000"/>
            </a:schemeClr>
          </a:solidFill>
        </p:grpSpPr>
        <p:sp>
          <p:nvSpPr>
            <p:cNvPr id="22" name="Прямоугольник 21"/>
            <p:cNvSpPr>
              <a:spLocks/>
            </p:cNvSpPr>
            <p:nvPr/>
          </p:nvSpPr>
          <p:spPr bwMode="auto">
            <a:xfrm>
              <a:off x="-1476672" y="2350849"/>
              <a:ext cx="1764000" cy="122555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9" name="Прямоугольник 28"/>
            <p:cNvSpPr/>
            <p:nvPr/>
          </p:nvSpPr>
          <p:spPr bwMode="auto">
            <a:xfrm>
              <a:off x="-834825" y="2554823"/>
              <a:ext cx="656189" cy="56365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</a:t>
              </a:r>
            </a:p>
          </p:txBody>
        </p:sp>
      </p:grpSp>
      <p:grpSp>
        <p:nvGrpSpPr>
          <p:cNvPr id="30" name="Группа 29"/>
          <p:cNvGrpSpPr/>
          <p:nvPr/>
        </p:nvGrpSpPr>
        <p:grpSpPr>
          <a:xfrm>
            <a:off x="7446336" y="5517231"/>
            <a:ext cx="1308418" cy="1126105"/>
            <a:chOff x="7020272" y="5517232"/>
            <a:chExt cx="1376184" cy="1274440"/>
          </a:xfrm>
        </p:grpSpPr>
        <p:sp>
          <p:nvSpPr>
            <p:cNvPr id="31" name="Овал 30"/>
            <p:cNvSpPr/>
            <p:nvPr/>
          </p:nvSpPr>
          <p:spPr>
            <a:xfrm>
              <a:off x="7020272" y="5517232"/>
              <a:ext cx="1376184" cy="1274440"/>
            </a:xfrm>
            <a:prstGeom prst="ellipse">
              <a:avLst/>
            </a:prstGeom>
            <a:ln w="38100">
              <a:solidFill>
                <a:srgbClr val="006600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Стрелка вправо 34"/>
            <p:cNvSpPr/>
            <p:nvPr/>
          </p:nvSpPr>
          <p:spPr>
            <a:xfrm>
              <a:off x="7219160" y="5912136"/>
              <a:ext cx="978408" cy="484632"/>
            </a:xfrm>
            <a:prstGeom prst="rightArrow">
              <a:avLst/>
            </a:prstGeom>
            <a:solidFill>
              <a:srgbClr val="006600"/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598632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3" y="2348880"/>
            <a:ext cx="7568873" cy="1702594"/>
          </a:xfrm>
          <a:prstGeom prst="roundRect">
            <a:avLst/>
          </a:prstGeom>
          <a:solidFill>
            <a:srgbClr val="00B05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algn="ctr"/>
            <a:r>
              <a:rPr lang="ru-RU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хлебосольная</a:t>
            </a:r>
          </a:p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grpSp>
        <p:nvGrpSpPr>
          <p:cNvPr id="8" name="Группа 152"/>
          <p:cNvGrpSpPr>
            <a:grpSpLocks/>
          </p:cNvGrpSpPr>
          <p:nvPr/>
        </p:nvGrpSpPr>
        <p:grpSpPr bwMode="auto">
          <a:xfrm>
            <a:off x="3084627" y="1345087"/>
            <a:ext cx="1423392" cy="2007586"/>
            <a:chOff x="5004048" y="1340768"/>
            <a:chExt cx="1728192" cy="1256778"/>
          </a:xfrm>
          <a:solidFill>
            <a:schemeClr val="tx2">
              <a:lumMod val="75000"/>
            </a:schemeClr>
          </a:solidFill>
        </p:grpSpPr>
        <p:sp>
          <p:nvSpPr>
            <p:cNvPr id="9" name="Прямоугольник 8"/>
            <p:cNvSpPr>
              <a:spLocks/>
            </p:cNvSpPr>
            <p:nvPr/>
          </p:nvSpPr>
          <p:spPr>
            <a:xfrm>
              <a:off x="5004048" y="1340768"/>
              <a:ext cx="1728192" cy="1256778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519150" y="1556792"/>
              <a:ext cx="691313" cy="578018"/>
            </a:xfrm>
            <a:prstGeom prst="rect">
              <a:avLst/>
            </a:prstGeom>
            <a:solidFill>
              <a:srgbClr val="C00000"/>
            </a:solidFill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</a:t>
              </a:r>
            </a:p>
          </p:txBody>
        </p:sp>
      </p:grpSp>
      <p:grpSp>
        <p:nvGrpSpPr>
          <p:cNvPr id="17" name="Группа 82"/>
          <p:cNvGrpSpPr>
            <a:grpSpLocks/>
          </p:cNvGrpSpPr>
          <p:nvPr/>
        </p:nvGrpSpPr>
        <p:grpSpPr bwMode="auto">
          <a:xfrm>
            <a:off x="560640" y="3352673"/>
            <a:ext cx="2545078" cy="2007586"/>
            <a:chOff x="5004048" y="1340768"/>
            <a:chExt cx="1741607" cy="1305600"/>
          </a:xfrm>
          <a:solidFill>
            <a:schemeClr val="tx2">
              <a:lumMod val="75000"/>
            </a:schemeClr>
          </a:solidFill>
        </p:grpSpPr>
        <p:sp>
          <p:nvSpPr>
            <p:cNvPr id="18" name="Прямоугольник 17"/>
            <p:cNvSpPr>
              <a:spLocks/>
            </p:cNvSpPr>
            <p:nvPr/>
          </p:nvSpPr>
          <p:spPr>
            <a:xfrm>
              <a:off x="5004048" y="1340768"/>
              <a:ext cx="1728192" cy="13056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5004048" y="1556792"/>
              <a:ext cx="1741607" cy="700551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32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Сергей </a:t>
              </a:r>
            </a:p>
            <a:p>
              <a:pPr algn="ctr">
                <a:defRPr/>
              </a:pPr>
              <a:r>
                <a:rPr lang="ru-RU" sz="3200" b="1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Михалков</a:t>
              </a:r>
              <a:endParaRPr lang="ru-RU" sz="3200" b="1" dirty="0">
                <a:ln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6" name="Группа 179"/>
          <p:cNvGrpSpPr/>
          <p:nvPr/>
        </p:nvGrpSpPr>
        <p:grpSpPr>
          <a:xfrm>
            <a:off x="5962247" y="3361311"/>
            <a:ext cx="2944300" cy="2007586"/>
            <a:chOff x="-1980678" y="2350849"/>
            <a:chExt cx="2268006" cy="1225550"/>
          </a:xfrm>
          <a:solidFill>
            <a:srgbClr val="006600"/>
          </a:solidFill>
        </p:grpSpPr>
        <p:sp>
          <p:nvSpPr>
            <p:cNvPr id="27" name="Прямоугольник 26"/>
            <p:cNvSpPr>
              <a:spLocks/>
            </p:cNvSpPr>
            <p:nvPr/>
          </p:nvSpPr>
          <p:spPr bwMode="auto">
            <a:xfrm>
              <a:off x="-1980678" y="2350849"/>
              <a:ext cx="2268006" cy="1225550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" name="Прямоугольник 27"/>
            <p:cNvSpPr/>
            <p:nvPr/>
          </p:nvSpPr>
          <p:spPr bwMode="auto">
            <a:xfrm>
              <a:off x="-1962284" y="2554823"/>
              <a:ext cx="2249612" cy="620021"/>
            </a:xfrm>
            <a:prstGeom prst="rect">
              <a:avLst/>
            </a:prstGeom>
            <a:grpFill/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60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Гимн </a:t>
              </a:r>
            </a:p>
          </p:txBody>
        </p:sp>
      </p:grpSp>
      <p:grpSp>
        <p:nvGrpSpPr>
          <p:cNvPr id="20" name="Группа 179"/>
          <p:cNvGrpSpPr/>
          <p:nvPr/>
        </p:nvGrpSpPr>
        <p:grpSpPr>
          <a:xfrm>
            <a:off x="4508019" y="1353725"/>
            <a:ext cx="1440160" cy="2007586"/>
            <a:chOff x="-1476672" y="2350849"/>
            <a:chExt cx="1764000" cy="1225550"/>
          </a:xfrm>
          <a:solidFill>
            <a:schemeClr val="tx2">
              <a:lumMod val="75000"/>
            </a:schemeClr>
          </a:solidFill>
        </p:grpSpPr>
        <p:sp>
          <p:nvSpPr>
            <p:cNvPr id="23" name="Прямоугольник 22"/>
            <p:cNvSpPr>
              <a:spLocks/>
            </p:cNvSpPr>
            <p:nvPr/>
          </p:nvSpPr>
          <p:spPr bwMode="auto">
            <a:xfrm>
              <a:off x="-1476672" y="2350849"/>
              <a:ext cx="1764000" cy="1225550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 bwMode="auto">
            <a:xfrm>
              <a:off x="-834824" y="2554823"/>
              <a:ext cx="656188" cy="563656"/>
            </a:xfrm>
            <a:prstGeom prst="rect">
              <a:avLst/>
            </a:prstGeom>
            <a:grpFill/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</a:t>
              </a:r>
            </a:p>
          </p:txBody>
        </p:sp>
      </p:grpSp>
      <p:grpSp>
        <p:nvGrpSpPr>
          <p:cNvPr id="25" name="Группа 24"/>
          <p:cNvGrpSpPr/>
          <p:nvPr/>
        </p:nvGrpSpPr>
        <p:grpSpPr>
          <a:xfrm>
            <a:off x="7446336" y="5517231"/>
            <a:ext cx="1308418" cy="1126105"/>
            <a:chOff x="7020272" y="5517232"/>
            <a:chExt cx="1376184" cy="1274440"/>
          </a:xfrm>
        </p:grpSpPr>
        <p:sp>
          <p:nvSpPr>
            <p:cNvPr id="30" name="Овал 29"/>
            <p:cNvSpPr/>
            <p:nvPr/>
          </p:nvSpPr>
          <p:spPr>
            <a:xfrm>
              <a:off x="7020272" y="5517232"/>
              <a:ext cx="1376184" cy="1274440"/>
            </a:xfrm>
            <a:prstGeom prst="ellipse">
              <a:avLst/>
            </a:prstGeom>
            <a:ln w="38100">
              <a:solidFill>
                <a:srgbClr val="006600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Стрелка вправо 30"/>
            <p:cNvSpPr/>
            <p:nvPr/>
          </p:nvSpPr>
          <p:spPr>
            <a:xfrm>
              <a:off x="7219160" y="5912136"/>
              <a:ext cx="978408" cy="484632"/>
            </a:xfrm>
            <a:prstGeom prst="rightArrow">
              <a:avLst/>
            </a:prstGeom>
            <a:solidFill>
              <a:srgbClr val="006600"/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944528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3" y="2348880"/>
            <a:ext cx="7568873" cy="1702594"/>
          </a:xfrm>
          <a:prstGeom prst="roundRect">
            <a:avLst/>
          </a:prstGeom>
          <a:solidFill>
            <a:srgbClr val="00B05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algn="ctr"/>
            <a:r>
              <a:rPr lang="ru-RU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хлебосольная</a:t>
            </a:r>
          </a:p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grpSp>
        <p:nvGrpSpPr>
          <p:cNvPr id="17" name="Группа 82"/>
          <p:cNvGrpSpPr>
            <a:grpSpLocks/>
          </p:cNvGrpSpPr>
          <p:nvPr/>
        </p:nvGrpSpPr>
        <p:grpSpPr bwMode="auto">
          <a:xfrm>
            <a:off x="560640" y="3352673"/>
            <a:ext cx="2545078" cy="2007586"/>
            <a:chOff x="5004048" y="1340768"/>
            <a:chExt cx="1741607" cy="1305600"/>
          </a:xfrm>
          <a:solidFill>
            <a:schemeClr val="tx2">
              <a:lumMod val="75000"/>
            </a:schemeClr>
          </a:solidFill>
        </p:grpSpPr>
        <p:sp>
          <p:nvSpPr>
            <p:cNvPr id="18" name="Прямоугольник 17"/>
            <p:cNvSpPr>
              <a:spLocks/>
            </p:cNvSpPr>
            <p:nvPr/>
          </p:nvSpPr>
          <p:spPr>
            <a:xfrm>
              <a:off x="5004048" y="1340768"/>
              <a:ext cx="1728192" cy="13056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5004048" y="1556792"/>
              <a:ext cx="1741607" cy="700551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32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Сергей </a:t>
              </a:r>
            </a:p>
            <a:p>
              <a:pPr algn="ctr">
                <a:defRPr/>
              </a:pPr>
              <a:r>
                <a:rPr lang="ru-RU" sz="3200" b="1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Михалков</a:t>
              </a:r>
              <a:endParaRPr lang="ru-RU" sz="3200" b="1" dirty="0">
                <a:ln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6" name="Группа 179"/>
          <p:cNvGrpSpPr/>
          <p:nvPr/>
        </p:nvGrpSpPr>
        <p:grpSpPr>
          <a:xfrm>
            <a:off x="5962247" y="3361311"/>
            <a:ext cx="2944300" cy="2007586"/>
            <a:chOff x="-1980678" y="2350849"/>
            <a:chExt cx="2268006" cy="1225550"/>
          </a:xfrm>
          <a:solidFill>
            <a:srgbClr val="006600"/>
          </a:solidFill>
        </p:grpSpPr>
        <p:sp>
          <p:nvSpPr>
            <p:cNvPr id="27" name="Прямоугольник 26"/>
            <p:cNvSpPr>
              <a:spLocks/>
            </p:cNvSpPr>
            <p:nvPr/>
          </p:nvSpPr>
          <p:spPr bwMode="auto">
            <a:xfrm>
              <a:off x="-1980678" y="2350849"/>
              <a:ext cx="2268006" cy="1225550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" name="Прямоугольник 27"/>
            <p:cNvSpPr/>
            <p:nvPr/>
          </p:nvSpPr>
          <p:spPr bwMode="auto">
            <a:xfrm>
              <a:off x="-1962284" y="2554823"/>
              <a:ext cx="2249612" cy="620021"/>
            </a:xfrm>
            <a:prstGeom prst="rect">
              <a:avLst/>
            </a:prstGeom>
            <a:grpFill/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60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Гимн </a:t>
              </a:r>
            </a:p>
          </p:txBody>
        </p:sp>
      </p:grpSp>
      <p:grpSp>
        <p:nvGrpSpPr>
          <p:cNvPr id="15" name="Группа 152"/>
          <p:cNvGrpSpPr>
            <a:grpSpLocks/>
          </p:cNvGrpSpPr>
          <p:nvPr/>
        </p:nvGrpSpPr>
        <p:grpSpPr bwMode="auto">
          <a:xfrm>
            <a:off x="3084627" y="1345087"/>
            <a:ext cx="1423392" cy="2007586"/>
            <a:chOff x="5004048" y="1340768"/>
            <a:chExt cx="1728192" cy="1256778"/>
          </a:xfrm>
          <a:solidFill>
            <a:schemeClr val="tx2">
              <a:lumMod val="75000"/>
            </a:schemeClr>
          </a:solidFill>
        </p:grpSpPr>
        <p:sp>
          <p:nvSpPr>
            <p:cNvPr id="16" name="Прямоугольник 15"/>
            <p:cNvSpPr>
              <a:spLocks/>
            </p:cNvSpPr>
            <p:nvPr/>
          </p:nvSpPr>
          <p:spPr>
            <a:xfrm>
              <a:off x="5004048" y="1340768"/>
              <a:ext cx="1728192" cy="1256778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5519150" y="1556792"/>
              <a:ext cx="691313" cy="578018"/>
            </a:xfrm>
            <a:prstGeom prst="rect">
              <a:avLst/>
            </a:prstGeom>
            <a:solidFill>
              <a:srgbClr val="C00000"/>
            </a:solidFill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</a:t>
              </a:r>
            </a:p>
          </p:txBody>
        </p:sp>
      </p:grpSp>
      <p:grpSp>
        <p:nvGrpSpPr>
          <p:cNvPr id="22" name="Группа 21"/>
          <p:cNvGrpSpPr/>
          <p:nvPr/>
        </p:nvGrpSpPr>
        <p:grpSpPr>
          <a:xfrm>
            <a:off x="7446336" y="5517231"/>
            <a:ext cx="1308418" cy="1126105"/>
            <a:chOff x="7020272" y="5517232"/>
            <a:chExt cx="1376184" cy="1274440"/>
          </a:xfrm>
        </p:grpSpPr>
        <p:sp>
          <p:nvSpPr>
            <p:cNvPr id="25" name="Овал 24"/>
            <p:cNvSpPr/>
            <p:nvPr/>
          </p:nvSpPr>
          <p:spPr>
            <a:xfrm>
              <a:off x="7020272" y="5517232"/>
              <a:ext cx="1376184" cy="1274440"/>
            </a:xfrm>
            <a:prstGeom prst="ellipse">
              <a:avLst/>
            </a:prstGeom>
            <a:ln w="38100">
              <a:solidFill>
                <a:srgbClr val="006600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Стрелка вправо 28"/>
            <p:cNvSpPr/>
            <p:nvPr/>
          </p:nvSpPr>
          <p:spPr>
            <a:xfrm>
              <a:off x="7219160" y="5912136"/>
              <a:ext cx="978408" cy="484632"/>
            </a:xfrm>
            <a:prstGeom prst="rightArrow">
              <a:avLst/>
            </a:prstGeom>
            <a:solidFill>
              <a:srgbClr val="006600"/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396711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3" y="2348880"/>
            <a:ext cx="7568873" cy="1702594"/>
          </a:xfrm>
          <a:prstGeom prst="roundRect">
            <a:avLst/>
          </a:prstGeom>
          <a:solidFill>
            <a:srgbClr val="00B05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algn="ctr"/>
            <a:r>
              <a:rPr lang="ru-RU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хлебосольная</a:t>
            </a:r>
          </a:p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grpSp>
        <p:nvGrpSpPr>
          <p:cNvPr id="17" name="Группа 82"/>
          <p:cNvGrpSpPr>
            <a:grpSpLocks/>
          </p:cNvGrpSpPr>
          <p:nvPr/>
        </p:nvGrpSpPr>
        <p:grpSpPr bwMode="auto">
          <a:xfrm>
            <a:off x="560640" y="3352673"/>
            <a:ext cx="2545078" cy="2007586"/>
            <a:chOff x="5004048" y="1340768"/>
            <a:chExt cx="1741607" cy="1305600"/>
          </a:xfrm>
          <a:solidFill>
            <a:schemeClr val="tx2">
              <a:lumMod val="75000"/>
            </a:schemeClr>
          </a:solidFill>
        </p:grpSpPr>
        <p:sp>
          <p:nvSpPr>
            <p:cNvPr id="18" name="Прямоугольник 17"/>
            <p:cNvSpPr>
              <a:spLocks/>
            </p:cNvSpPr>
            <p:nvPr/>
          </p:nvSpPr>
          <p:spPr>
            <a:xfrm>
              <a:off x="5004048" y="1340768"/>
              <a:ext cx="1728192" cy="13056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5004048" y="1556792"/>
              <a:ext cx="1741607" cy="700551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32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Сергей </a:t>
              </a:r>
            </a:p>
            <a:p>
              <a:pPr algn="ctr">
                <a:defRPr/>
              </a:pPr>
              <a:r>
                <a:rPr lang="ru-RU" sz="3200" b="1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Михалков</a:t>
              </a:r>
              <a:endParaRPr lang="ru-RU" sz="3200" b="1" dirty="0">
                <a:ln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2" name="Группа 179"/>
          <p:cNvGrpSpPr/>
          <p:nvPr/>
        </p:nvGrpSpPr>
        <p:grpSpPr>
          <a:xfrm>
            <a:off x="5962247" y="3361311"/>
            <a:ext cx="2944300" cy="2007586"/>
            <a:chOff x="-1980678" y="2350849"/>
            <a:chExt cx="2268006" cy="1225550"/>
          </a:xfrm>
          <a:solidFill>
            <a:srgbClr val="006600"/>
          </a:solidFill>
        </p:grpSpPr>
        <p:sp>
          <p:nvSpPr>
            <p:cNvPr id="13" name="Прямоугольник 12"/>
            <p:cNvSpPr>
              <a:spLocks/>
            </p:cNvSpPr>
            <p:nvPr/>
          </p:nvSpPr>
          <p:spPr bwMode="auto">
            <a:xfrm>
              <a:off x="-1980678" y="2350849"/>
              <a:ext cx="2268006" cy="1225550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" name="Прямоугольник 13"/>
            <p:cNvSpPr/>
            <p:nvPr/>
          </p:nvSpPr>
          <p:spPr bwMode="auto">
            <a:xfrm>
              <a:off x="-1962284" y="2554823"/>
              <a:ext cx="2249612" cy="620021"/>
            </a:xfrm>
            <a:prstGeom prst="rect">
              <a:avLst/>
            </a:prstGeom>
            <a:grpFill/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60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Гимн </a:t>
              </a:r>
            </a:p>
          </p:txBody>
        </p:sp>
      </p:grpSp>
      <p:grpSp>
        <p:nvGrpSpPr>
          <p:cNvPr id="20" name="Группа 19"/>
          <p:cNvGrpSpPr/>
          <p:nvPr/>
        </p:nvGrpSpPr>
        <p:grpSpPr>
          <a:xfrm>
            <a:off x="7446336" y="5517231"/>
            <a:ext cx="1308418" cy="1126105"/>
            <a:chOff x="7020272" y="5517232"/>
            <a:chExt cx="1376184" cy="1274440"/>
          </a:xfrm>
        </p:grpSpPr>
        <p:sp>
          <p:nvSpPr>
            <p:cNvPr id="22" name="Овал 21"/>
            <p:cNvSpPr/>
            <p:nvPr/>
          </p:nvSpPr>
          <p:spPr>
            <a:xfrm>
              <a:off x="7020272" y="5517232"/>
              <a:ext cx="1376184" cy="1274440"/>
            </a:xfrm>
            <a:prstGeom prst="ellipse">
              <a:avLst/>
            </a:prstGeom>
            <a:ln w="38100">
              <a:solidFill>
                <a:srgbClr val="006600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Стрелка вправо 22"/>
            <p:cNvSpPr/>
            <p:nvPr/>
          </p:nvSpPr>
          <p:spPr>
            <a:xfrm>
              <a:off x="7219160" y="5912136"/>
              <a:ext cx="978408" cy="484632"/>
            </a:xfrm>
            <a:prstGeom prst="rightArrow">
              <a:avLst/>
            </a:prstGeom>
            <a:solidFill>
              <a:srgbClr val="006600"/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948602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117</Words>
  <Application>Microsoft Office PowerPoint</Application>
  <PresentationFormat>Экран (4:3)</PresentationFormat>
  <Paragraphs>76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Comic Sans MS</vt:lpstr>
      <vt:lpstr>Monotype Corsiva</vt:lpstr>
      <vt:lpstr>Times New Roman</vt:lpstr>
      <vt:lpstr>Тема Office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Николай</dc:creator>
  <cp:lastModifiedBy>Administrator</cp:lastModifiedBy>
  <cp:revision>8</cp:revision>
  <dcterms:created xsi:type="dcterms:W3CDTF">2014-04-07T15:10:26Z</dcterms:created>
  <dcterms:modified xsi:type="dcterms:W3CDTF">2022-01-04T09:57:54Z</dcterms:modified>
</cp:coreProperties>
</file>