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9" r:id="rId3"/>
    <p:sldId id="267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8400"/>
    <a:srgbClr val="FF99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872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601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567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379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340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649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1590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45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120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388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93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673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519F3D-7996-40B9-980A-F06D240C1EB4}"/>
              </a:ext>
            </a:extLst>
          </p:cNvPr>
          <p:cNvSpPr txBox="1"/>
          <p:nvPr/>
        </p:nvSpPr>
        <p:spPr>
          <a:xfrm>
            <a:off x="1907704" y="908720"/>
            <a:ext cx="55446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3</a:t>
            </a:r>
            <a:endParaRPr lang="en-150" sz="8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382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99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златоглавая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7534982" y="5590380"/>
            <a:ext cx="1189639" cy="1060696"/>
            <a:chOff x="7534982" y="5590380"/>
            <a:chExt cx="1189639" cy="1060696"/>
          </a:xfrm>
        </p:grpSpPr>
        <p:sp>
          <p:nvSpPr>
            <p:cNvPr id="30" name="Овал 29"/>
            <p:cNvSpPr/>
            <p:nvPr/>
          </p:nvSpPr>
          <p:spPr>
            <a:xfrm>
              <a:off x="7534982" y="5590380"/>
              <a:ext cx="1189639" cy="1060696"/>
            </a:xfrm>
            <a:prstGeom prst="ellipse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668343" y="5913804"/>
              <a:ext cx="936104" cy="4572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82"/>
          <p:cNvGrpSpPr>
            <a:grpSpLocks/>
          </p:cNvGrpSpPr>
          <p:nvPr/>
        </p:nvGrpSpPr>
        <p:grpSpPr bwMode="auto">
          <a:xfrm>
            <a:off x="446906" y="1238495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3" name="Прямоугольник 12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829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0.liveinternet.ru/images/attach/c/1/61/954/61954373_1280088852_430aec6ef2a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548" y="156492"/>
            <a:ext cx="7249019" cy="658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91880" y="694117"/>
            <a:ext cx="48965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>
                <a:solidFill>
                  <a:prstClr val="black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Издревле </a:t>
            </a:r>
            <a:r>
              <a:rPr lang="ru-RU" sz="3200" dirty="0">
                <a:solidFill>
                  <a:prstClr val="black"/>
                </a:solidFill>
                <a:latin typeface="Monotype Corsiva" panose="03010101010201010101" pitchFamily="66" charset="0"/>
              </a:rPr>
              <a:t>в Москве находилось много _______________и часовен.</a:t>
            </a:r>
            <a:r>
              <a:rPr lang="ru-RU" sz="3200" dirty="0">
                <a:solidFill>
                  <a:prstClr val="black"/>
                </a:solidFill>
              </a:rPr>
              <a:t>  </a:t>
            </a:r>
            <a:r>
              <a:rPr lang="ru-RU" sz="3200" dirty="0">
                <a:solidFill>
                  <a:prstClr val="black"/>
                </a:solidFill>
                <a:latin typeface="Monotype Corsiva" panose="03010101010201010101" pitchFamily="66" charset="0"/>
              </a:rPr>
              <a:t>________ купола московских храмов видны отовсюду. </a:t>
            </a:r>
            <a:r>
              <a:rPr lang="ru-RU" sz="3200" dirty="0">
                <a:solidFill>
                  <a:prstClr val="black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Поэтому Москву  называют ___________.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9512" y="1756053"/>
            <a:ext cx="2088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Хлеб и соль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9512" y="4145968"/>
            <a:ext cx="23762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Золоченые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7258" y="4676446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церквей, соборов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09512" y="3711742"/>
            <a:ext cx="114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хлебу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44139" y="2253741"/>
            <a:ext cx="3106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открытой, щедрой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09511" y="3286512"/>
            <a:ext cx="23762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златоглавой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4294" y="1207923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Дмитрия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4139" y="2805325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Спасской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9667" y="5261221"/>
            <a:ext cx="1800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куранты</a:t>
            </a:r>
          </a:p>
        </p:txBody>
      </p:sp>
    </p:spTree>
    <p:extLst>
      <p:ext uri="{BB962C8B-B14F-4D97-AF65-F5344CB8AC3E}">
        <p14:creationId xmlns:p14="http://schemas.microsoft.com/office/powerpoint/2010/main" val="344338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7.40741E-7 L 0.57865 -0.0217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-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22222E-6 L 0.54722 -0.3678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61" y="-1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96296E-6 L 0.56041 -0.5185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21" y="-2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51" grpId="0"/>
      <p:bldP spid="57" grpId="0"/>
      <p:bldP spid="58" grpId="0"/>
      <p:bldP spid="59" grpId="0"/>
      <p:bldP spid="60" grpId="0"/>
      <p:bldP spid="62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922572"/>
            <a:ext cx="6588108" cy="459700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" action="ppaction://hlinkshowjump?jump=nextslide"/>
              </a:rPr>
              <a:t>ИГРА</a:t>
            </a:r>
            <a:r>
              <a:rPr lang="ru-RU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«Найди правильный ответ»</a:t>
            </a:r>
          </a:p>
        </p:txBody>
      </p:sp>
    </p:spTree>
    <p:extLst>
      <p:ext uri="{BB962C8B-B14F-4D97-AF65-F5344CB8AC3E}">
        <p14:creationId xmlns:p14="http://schemas.microsoft.com/office/powerpoint/2010/main" val="1621030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99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златоглавая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46906" y="1238495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2971017" y="1238495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627291" y="1556792"/>
              <a:ext cx="475031" cy="73250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1" name="Группа 179"/>
          <p:cNvGrpSpPr/>
          <p:nvPr/>
        </p:nvGrpSpPr>
        <p:grpSpPr>
          <a:xfrm>
            <a:off x="4394409" y="1247133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4" y="2554823"/>
              <a:ext cx="656188" cy="71430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14" name="Группа 179"/>
          <p:cNvGrpSpPr/>
          <p:nvPr/>
        </p:nvGrpSpPr>
        <p:grpSpPr>
          <a:xfrm>
            <a:off x="5834569" y="1247133"/>
            <a:ext cx="2944300" cy="2007586"/>
            <a:chOff x="-1980678" y="2350849"/>
            <a:chExt cx="2268006" cy="1225550"/>
          </a:xfrm>
          <a:solidFill>
            <a:srgbClr val="DE8400"/>
          </a:solidFill>
        </p:grpSpPr>
        <p:sp>
          <p:nvSpPr>
            <p:cNvPr id="15" name="Прямоугольник 14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auto">
            <a:xfrm>
              <a:off x="-1962284" y="2554823"/>
              <a:ext cx="2249612" cy="582444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Государственные </a:t>
              </a:r>
            </a:p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символы</a:t>
              </a:r>
            </a:p>
          </p:txBody>
        </p:sp>
      </p:grp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446906" y="3246081"/>
            <a:ext cx="2545078" cy="2007586"/>
            <a:chOff x="5004048" y="1340768"/>
            <a:chExt cx="1741607" cy="1305600"/>
          </a:xfrm>
          <a:solidFill>
            <a:srgbClr val="00B0F0"/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двуглавый </a:t>
              </a:r>
            </a:p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орёл</a:t>
              </a: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2985085" y="3246081"/>
            <a:ext cx="1423392" cy="2007586"/>
            <a:chOff x="5004048" y="1340768"/>
            <a:chExt cx="1728192" cy="1256778"/>
          </a:xfrm>
          <a:solidFill>
            <a:srgbClr val="00B05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408477" y="3254719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48637" y="3254719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7534982" y="5590380"/>
            <a:ext cx="1189639" cy="1060696"/>
            <a:chOff x="7534982" y="5590380"/>
            <a:chExt cx="1189639" cy="1060696"/>
          </a:xfrm>
          <a:solidFill>
            <a:schemeClr val="bg1"/>
          </a:solidFill>
        </p:grpSpPr>
        <p:sp>
          <p:nvSpPr>
            <p:cNvPr id="30" name="Овал 29"/>
            <p:cNvSpPr/>
            <p:nvPr/>
          </p:nvSpPr>
          <p:spPr>
            <a:xfrm>
              <a:off x="7534982" y="5590380"/>
              <a:ext cx="1189639" cy="1060696"/>
            </a:xfrm>
            <a:prstGeom prst="ellipse">
              <a:avLst/>
            </a:prstGeom>
            <a:grpFill/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668343" y="5913804"/>
              <a:ext cx="936104" cy="4572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24244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99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златоглавая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46906" y="1238495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2971017" y="1238495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627291" y="1556792"/>
              <a:ext cx="475031" cy="73250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1" name="Группа 179"/>
          <p:cNvGrpSpPr/>
          <p:nvPr/>
        </p:nvGrpSpPr>
        <p:grpSpPr>
          <a:xfrm>
            <a:off x="4394409" y="1247133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4" y="2554823"/>
              <a:ext cx="656188" cy="71430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2985085" y="3246081"/>
            <a:ext cx="1423392" cy="2007586"/>
            <a:chOff x="5004048" y="1340768"/>
            <a:chExt cx="1728192" cy="1256778"/>
          </a:xfrm>
          <a:solidFill>
            <a:srgbClr val="00B05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408477" y="3254719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48637" y="3254719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7534982" y="5590380"/>
            <a:ext cx="1189639" cy="1060696"/>
            <a:chOff x="7534982" y="5590380"/>
            <a:chExt cx="1189639" cy="1060696"/>
          </a:xfrm>
        </p:grpSpPr>
        <p:sp>
          <p:nvSpPr>
            <p:cNvPr id="30" name="Овал 29"/>
            <p:cNvSpPr/>
            <p:nvPr/>
          </p:nvSpPr>
          <p:spPr>
            <a:xfrm>
              <a:off x="7534982" y="5590380"/>
              <a:ext cx="1189639" cy="1060696"/>
            </a:xfrm>
            <a:prstGeom prst="ellipse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668343" y="5913804"/>
              <a:ext cx="936104" cy="4572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2" name="Группа 179"/>
          <p:cNvGrpSpPr/>
          <p:nvPr/>
        </p:nvGrpSpPr>
        <p:grpSpPr>
          <a:xfrm>
            <a:off x="5834569" y="1247133"/>
            <a:ext cx="2944300" cy="2007586"/>
            <a:chOff x="-1980678" y="2350849"/>
            <a:chExt cx="2268006" cy="1225550"/>
          </a:xfrm>
          <a:solidFill>
            <a:srgbClr val="DE8400"/>
          </a:solidFill>
        </p:grpSpPr>
        <p:sp>
          <p:nvSpPr>
            <p:cNvPr id="33" name="Прямоугольник 32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Прямоугольник 33"/>
            <p:cNvSpPr/>
            <p:nvPr/>
          </p:nvSpPr>
          <p:spPr bwMode="auto">
            <a:xfrm>
              <a:off x="-1962284" y="2554823"/>
              <a:ext cx="2249612" cy="582444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Государственные </a:t>
              </a:r>
            </a:p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символы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570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99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златоглавая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46906" y="1238495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2971017" y="1238495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627291" y="1556792"/>
              <a:ext cx="475031" cy="73250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2985085" y="3246081"/>
            <a:ext cx="1423392" cy="2007586"/>
            <a:chOff x="5004048" y="1340768"/>
            <a:chExt cx="1728192" cy="1256778"/>
          </a:xfrm>
          <a:solidFill>
            <a:srgbClr val="00B05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408477" y="3254719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48637" y="3254719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7534982" y="5590380"/>
            <a:ext cx="1189639" cy="1060696"/>
            <a:chOff x="7534982" y="5590380"/>
            <a:chExt cx="1189639" cy="1060696"/>
          </a:xfrm>
        </p:grpSpPr>
        <p:sp>
          <p:nvSpPr>
            <p:cNvPr id="30" name="Овал 29"/>
            <p:cNvSpPr/>
            <p:nvPr/>
          </p:nvSpPr>
          <p:spPr>
            <a:xfrm>
              <a:off x="7534982" y="5590380"/>
              <a:ext cx="1189639" cy="1060696"/>
            </a:xfrm>
            <a:prstGeom prst="ellipse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668343" y="5913804"/>
              <a:ext cx="936104" cy="4572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9" name="Группа 179"/>
          <p:cNvGrpSpPr/>
          <p:nvPr/>
        </p:nvGrpSpPr>
        <p:grpSpPr>
          <a:xfrm>
            <a:off x="4394409" y="1247133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35" name="Прямоугольник 34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 bwMode="auto">
            <a:xfrm>
              <a:off x="-834824" y="2554823"/>
              <a:ext cx="656188" cy="71430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27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99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златоглавая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46906" y="1238495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2985085" y="3246081"/>
            <a:ext cx="1423392" cy="2007586"/>
            <a:chOff x="5004048" y="1340768"/>
            <a:chExt cx="1728192" cy="1256778"/>
          </a:xfrm>
          <a:solidFill>
            <a:srgbClr val="00B05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408477" y="3254719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48637" y="3254719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7534982" y="5590380"/>
            <a:ext cx="1189639" cy="1060696"/>
            <a:chOff x="7534982" y="5590380"/>
            <a:chExt cx="1189639" cy="1060696"/>
          </a:xfrm>
        </p:grpSpPr>
        <p:sp>
          <p:nvSpPr>
            <p:cNvPr id="30" name="Овал 29"/>
            <p:cNvSpPr/>
            <p:nvPr/>
          </p:nvSpPr>
          <p:spPr>
            <a:xfrm>
              <a:off x="7534982" y="5590380"/>
              <a:ext cx="1189639" cy="1060696"/>
            </a:xfrm>
            <a:prstGeom prst="ellipse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668343" y="5913804"/>
              <a:ext cx="936104" cy="4572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2" name="Группа 152"/>
          <p:cNvGrpSpPr>
            <a:grpSpLocks/>
          </p:cNvGrpSpPr>
          <p:nvPr/>
        </p:nvGrpSpPr>
        <p:grpSpPr bwMode="auto">
          <a:xfrm>
            <a:off x="2971017" y="1238495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33" name="Прямоугольник 32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5627291" y="1556792"/>
              <a:ext cx="475031" cy="73250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402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99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златоглавая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46906" y="1238495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408477" y="3254719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48637" y="3254719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7534982" y="5590380"/>
            <a:ext cx="1189639" cy="1060696"/>
            <a:chOff x="7534982" y="5590380"/>
            <a:chExt cx="1189639" cy="1060696"/>
          </a:xfrm>
        </p:grpSpPr>
        <p:sp>
          <p:nvSpPr>
            <p:cNvPr id="30" name="Овал 29"/>
            <p:cNvSpPr/>
            <p:nvPr/>
          </p:nvSpPr>
          <p:spPr>
            <a:xfrm>
              <a:off x="7534982" y="5590380"/>
              <a:ext cx="1189639" cy="1060696"/>
            </a:xfrm>
            <a:prstGeom prst="ellipse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668343" y="5913804"/>
              <a:ext cx="936104" cy="4572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9" name="Группа 152"/>
          <p:cNvGrpSpPr>
            <a:grpSpLocks/>
          </p:cNvGrpSpPr>
          <p:nvPr/>
        </p:nvGrpSpPr>
        <p:grpSpPr bwMode="auto">
          <a:xfrm>
            <a:off x="2985085" y="3246081"/>
            <a:ext cx="1423392" cy="2007586"/>
            <a:chOff x="5004048" y="1340768"/>
            <a:chExt cx="1728192" cy="1256778"/>
          </a:xfrm>
          <a:solidFill>
            <a:srgbClr val="00B050"/>
          </a:solidFill>
        </p:grpSpPr>
        <p:sp>
          <p:nvSpPr>
            <p:cNvPr id="35" name="Прямоугольник 34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846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99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златоглавая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46906" y="1238495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48637" y="3254719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7534982" y="5590380"/>
            <a:ext cx="1189639" cy="1060696"/>
            <a:chOff x="7534982" y="5590380"/>
            <a:chExt cx="1189639" cy="1060696"/>
          </a:xfrm>
        </p:grpSpPr>
        <p:sp>
          <p:nvSpPr>
            <p:cNvPr id="30" name="Овал 29"/>
            <p:cNvSpPr/>
            <p:nvPr/>
          </p:nvSpPr>
          <p:spPr>
            <a:xfrm>
              <a:off x="7534982" y="5590380"/>
              <a:ext cx="1189639" cy="1060696"/>
            </a:xfrm>
            <a:prstGeom prst="ellipse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668343" y="5913804"/>
              <a:ext cx="936104" cy="4572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" name="Группа 179"/>
          <p:cNvGrpSpPr/>
          <p:nvPr/>
        </p:nvGrpSpPr>
        <p:grpSpPr>
          <a:xfrm>
            <a:off x="4408477" y="3254719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9" name="Прямоугольник 18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610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99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златоглавая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46906" y="1238495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7534982" y="5590380"/>
            <a:ext cx="1189639" cy="1060696"/>
            <a:chOff x="7534982" y="5590380"/>
            <a:chExt cx="1189639" cy="1060696"/>
          </a:xfrm>
        </p:grpSpPr>
        <p:sp>
          <p:nvSpPr>
            <p:cNvPr id="30" name="Овал 29"/>
            <p:cNvSpPr/>
            <p:nvPr/>
          </p:nvSpPr>
          <p:spPr>
            <a:xfrm>
              <a:off x="7534982" y="5590380"/>
              <a:ext cx="1189639" cy="1060696"/>
            </a:xfrm>
            <a:prstGeom prst="ellipse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668343" y="5913804"/>
              <a:ext cx="936104" cy="4572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" name="Группа 179"/>
          <p:cNvGrpSpPr/>
          <p:nvPr/>
        </p:nvGrpSpPr>
        <p:grpSpPr>
          <a:xfrm>
            <a:off x="5848637" y="3254719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16" name="Прямоугольник 15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Прямоугольник 16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177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98</Words>
  <Application>Microsoft Office PowerPoint</Application>
  <PresentationFormat>Экран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Comic Sans MS</vt:lpstr>
      <vt:lpstr>Monotype Corsiva</vt:lpstr>
      <vt:lpstr>Times New Roman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Николай</dc:creator>
  <cp:lastModifiedBy>Administrator</cp:lastModifiedBy>
  <cp:revision>11</cp:revision>
  <dcterms:created xsi:type="dcterms:W3CDTF">2014-04-07T15:10:26Z</dcterms:created>
  <dcterms:modified xsi:type="dcterms:W3CDTF">2022-01-04T09:58:10Z</dcterms:modified>
</cp:coreProperties>
</file>