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4" r:id="rId15"/>
    <p:sldId id="275" r:id="rId16"/>
    <p:sldId id="277" r:id="rId17"/>
    <p:sldId id="278" r:id="rId18"/>
    <p:sldId id="279" r:id="rId19"/>
    <p:sldId id="286" r:id="rId20"/>
    <p:sldId id="287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958C-D2BF-42EA-B0DA-9EF54449961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D409-D244-48B2-8557-438AC9C8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9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an-n.ru/2021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001.ex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an-n.ru/2021/korob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---W-O-R-K----\2021\09-11 Ростов - 2\заготовки графика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16"/>
            <a:ext cx="9158606" cy="51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2136371" y="-357447"/>
            <a:ext cx="7099069" cy="5769032"/>
          </a:xfrm>
          <a:custGeom>
            <a:avLst/>
            <a:gdLst>
              <a:gd name="connsiteX0" fmla="*/ 0 w 7099069"/>
              <a:gd name="connsiteY0" fmla="*/ 5594465 h 5769032"/>
              <a:gd name="connsiteX1" fmla="*/ 7099069 w 7099069"/>
              <a:gd name="connsiteY1" fmla="*/ 0 h 5769032"/>
              <a:gd name="connsiteX2" fmla="*/ 7090756 w 7099069"/>
              <a:gd name="connsiteY2" fmla="*/ 5769032 h 5769032"/>
              <a:gd name="connsiteX3" fmla="*/ 0 w 7099069"/>
              <a:gd name="connsiteY3" fmla="*/ 5594465 h 576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9069" h="5769032">
                <a:moveTo>
                  <a:pt x="0" y="5594465"/>
                </a:moveTo>
                <a:lnTo>
                  <a:pt x="7099069" y="0"/>
                </a:lnTo>
                <a:lnTo>
                  <a:pt x="7090756" y="5769032"/>
                </a:lnTo>
                <a:lnTo>
                  <a:pt x="0" y="5594465"/>
                </a:lnTo>
                <a:close/>
              </a:path>
            </a:pathLst>
          </a:custGeom>
          <a:solidFill>
            <a:schemeClr val="dk1">
              <a:alpha val="5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3161730"/>
            <a:ext cx="35125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СТРОЕНИЕ </a:t>
            </a:r>
          </a:p>
          <a:p>
            <a:pPr algn="ctr"/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ВЕЩЕСТВА</a:t>
            </a:r>
          </a:p>
        </p:txBody>
      </p:sp>
    </p:spTree>
    <p:extLst>
      <p:ext uri="{BB962C8B-B14F-4D97-AF65-F5344CB8AC3E}">
        <p14:creationId xmlns:p14="http://schemas.microsoft.com/office/powerpoint/2010/main" val="29985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---W-O-R-K----\2021\09-11 Ростов - 2\заготовки графика\00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6" y="161378"/>
            <a:ext cx="2172373" cy="270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H:\---W-O-R-K----\2021\09-11 Ростов - 2\заготовки графика\00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5487"/>
            <a:ext cx="2005540" cy="270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44101" y="2888839"/>
            <a:ext cx="1725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Левкипп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6627" y="2888839"/>
            <a:ext cx="1988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Демокрит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9079" y="202941"/>
            <a:ext cx="1628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АТОМ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5608" y="1059582"/>
            <a:ext cx="41017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а – «не»</a:t>
            </a:r>
          </a:p>
          <a:p>
            <a:pPr algn="ctr"/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томос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 – «делить»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8575" y="3795886"/>
            <a:ext cx="81908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anose="02020603050405020304" pitchFamily="18" charset="0"/>
              </a:rPr>
              <a:t>АТОМ = неделимый</a:t>
            </a:r>
          </a:p>
        </p:txBody>
      </p:sp>
      <p:pic>
        <p:nvPicPr>
          <p:cNvPr id="4098" name="Picture 2" descr="H:\---W-O-R-K----\2021\09-11 Ростов - 2\заготовки графика\xATOM-CARTOON.jpg.pagespeed.ic.rT7VvGcsH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37" y="2643983"/>
            <a:ext cx="1238707" cy="11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0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---W-O-R-K----\2021\09-11 Ростов - 2\заготовки графика\00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---W-O-R-K----\2021\09-11 Ростов - 2\заготовки графика\00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---W-O-R-K----\2021\09-11 Ростов - 2\заготовки графика\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5686"/>
            <a:ext cx="2528218" cy="2967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5486"/>
            <a:ext cx="3012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Молекулы</a:t>
            </a:r>
          </a:p>
        </p:txBody>
      </p:sp>
    </p:spTree>
    <p:extLst>
      <p:ext uri="{BB962C8B-B14F-4D97-AF65-F5344CB8AC3E}">
        <p14:creationId xmlns:p14="http://schemas.microsoft.com/office/powerpoint/2010/main" val="5929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---W-O-R-K----\2021\09-11 Ростов - 2\заготовки графика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95486"/>
            <a:ext cx="5805886" cy="1477328"/>
          </a:xfrm>
          <a:prstGeom prst="rect">
            <a:avLst/>
          </a:prstGeom>
          <a:solidFill>
            <a:srgbClr val="4D2403"/>
          </a:solidFill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1/15552 линии </a:t>
            </a:r>
          </a:p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(одна линия равна 2,5 мм).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1" y="3363838"/>
            <a:ext cx="5557251" cy="1569660"/>
          </a:xfrm>
          <a:prstGeom prst="rect">
            <a:avLst/>
          </a:prstGeom>
          <a:solidFill>
            <a:srgbClr val="4D2403"/>
          </a:solidFill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песчинка золота </a:t>
            </a:r>
          </a:p>
          <a:p>
            <a:pPr algn="ctr"/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диаметром 0,1 линии (0,25 мм)</a:t>
            </a:r>
          </a:p>
          <a:p>
            <a:pPr algn="ctr"/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должна содержать </a:t>
            </a:r>
          </a:p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3 761 479 876 атомов</a:t>
            </a:r>
          </a:p>
        </p:txBody>
      </p:sp>
    </p:spTree>
    <p:extLst>
      <p:ext uri="{BB962C8B-B14F-4D97-AF65-F5344CB8AC3E}">
        <p14:creationId xmlns:p14="http://schemas.microsoft.com/office/powerpoint/2010/main" val="22686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D12D7C4C-3205-4143-AEAC-215DCE3FC9B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5"/>
          <a:stretch/>
        </p:blipFill>
        <p:spPr bwMode="auto">
          <a:xfrm>
            <a:off x="0" y="241759"/>
            <a:ext cx="9180511" cy="5143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80511" cy="7034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14365" y="-92546"/>
            <a:ext cx="5358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Строение вещества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3" y="4155926"/>
            <a:ext cx="218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мельчайших частиц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3" y="4659982"/>
            <a:ext cx="144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промежутки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>
            <a:extLst>
              <a:ext uri="{FF2B5EF4-FFF2-40B4-BE49-F238E27FC236}">
                <a16:creationId xmlns:a16="http://schemas.microsoft.com/office/drawing/2014/main" id="{CBA41FA2-4CE7-41BE-A3BA-1B4133F8E10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7" y="123478"/>
            <a:ext cx="7416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80511" cy="7034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14365" y="-92546"/>
            <a:ext cx="5358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Строение вещества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0074" y="771550"/>
            <a:ext cx="4600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</a:rPr>
              <a:t>наименьшая частица вещества,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</a:rPr>
              <a:t>которая сохраняет его химические свойства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291830"/>
            <a:ext cx="11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</a:rPr>
              <a:t>различны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5098" y="3291830"/>
            <a:ext cx="131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</a:rPr>
              <a:t>одинаковы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56470" y="4227934"/>
            <a:ext cx="1595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Атом кислорода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515966"/>
            <a:ext cx="1512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Атом водорода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4227934"/>
            <a:ext cx="2101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- молекула кислорода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4515966"/>
            <a:ext cx="20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- молекула водорода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8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---W-O-R-K----\2021\09-11 Ростов - 2\заготовки графика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2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67494"/>
            <a:ext cx="6983643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КВЕСТ </a:t>
            </a:r>
          </a:p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ВИРТУАЛЬНОЙ РЕАЛЬНОСТИ</a:t>
            </a:r>
          </a:p>
        </p:txBody>
      </p:sp>
      <p:sp>
        <p:nvSpPr>
          <p:cNvPr id="3" name="Скругленный прямоугольник 2">
            <a:hlinkClick r:id="rId3"/>
          </p:cNvPr>
          <p:cNvSpPr/>
          <p:nvPr/>
        </p:nvSpPr>
        <p:spPr>
          <a:xfrm>
            <a:off x="3452909" y="4299942"/>
            <a:ext cx="2088232" cy="4984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33546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file"/>
          </p:cNvPr>
          <p:cNvSpPr/>
          <p:nvPr/>
        </p:nvSpPr>
        <p:spPr>
          <a:xfrm>
            <a:off x="3452909" y="4299942"/>
            <a:ext cx="2088232" cy="4984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16652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---W-O-R-K----\2021\09-11 Ростов - 2\заготовки графика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9" y="-11412"/>
            <a:ext cx="9164288" cy="515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hlinkClick r:id="rId3"/>
          </p:cNvPr>
          <p:cNvSpPr/>
          <p:nvPr/>
        </p:nvSpPr>
        <p:spPr>
          <a:xfrm>
            <a:off x="6516216" y="4371950"/>
            <a:ext cx="2088232" cy="4984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37203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D54DBD-27ED-4F14-BF97-7F8DD799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0"/>
            <a:ext cx="69199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---W-O-R-K----\2021\09-11 Ростов - 2\заготовки графика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араллелограмм 4"/>
          <p:cNvSpPr/>
          <p:nvPr/>
        </p:nvSpPr>
        <p:spPr>
          <a:xfrm flipV="1">
            <a:off x="313791" y="240618"/>
            <a:ext cx="5961099" cy="4662264"/>
          </a:xfrm>
          <a:prstGeom prst="parallelogram">
            <a:avLst>
              <a:gd name="adj" fmla="val 15815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2721" y="771550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2727" y="771550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ТЕ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49101" y="2777922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59506" y="2777922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37898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D0437E3-FC02-48BE-B162-40AA6796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E8C70-60C8-4F16-AB33-A33B4034C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3440" y="642937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---W-O-R-K----\2021\09-11 Ростов - 2\заготовки графика\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-108519" y="-92545"/>
            <a:ext cx="9343960" cy="5472607"/>
          </a:xfrm>
          <a:custGeom>
            <a:avLst/>
            <a:gdLst>
              <a:gd name="connsiteX0" fmla="*/ 0 w 7099069"/>
              <a:gd name="connsiteY0" fmla="*/ 5594465 h 5769032"/>
              <a:gd name="connsiteX1" fmla="*/ 7099069 w 7099069"/>
              <a:gd name="connsiteY1" fmla="*/ 0 h 5769032"/>
              <a:gd name="connsiteX2" fmla="*/ 7090756 w 7099069"/>
              <a:gd name="connsiteY2" fmla="*/ 5769032 h 5769032"/>
              <a:gd name="connsiteX3" fmla="*/ 0 w 7099069"/>
              <a:gd name="connsiteY3" fmla="*/ 5594465 h 576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9069" h="5769032">
                <a:moveTo>
                  <a:pt x="0" y="5594465"/>
                </a:moveTo>
                <a:lnTo>
                  <a:pt x="7099069" y="0"/>
                </a:lnTo>
                <a:lnTo>
                  <a:pt x="7090756" y="5769032"/>
                </a:lnTo>
                <a:lnTo>
                  <a:pt x="0" y="5594465"/>
                </a:lnTo>
                <a:close/>
              </a:path>
            </a:pathLst>
          </a:custGeom>
          <a:solidFill>
            <a:schemeClr val="dk1">
              <a:alpha val="5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011910"/>
            <a:ext cx="64648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НАНОТЕХНОЛОГИИ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0876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---W-O-R-K----\2021\09-11 Ростов - 2\заготовки графика\IMG_099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0"/>
            <a:ext cx="3419872" cy="51435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95486"/>
            <a:ext cx="30652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графены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фуллерены,</a:t>
            </a:r>
          </a:p>
          <a:p>
            <a:pPr algn="r"/>
            <a:r>
              <a:rPr lang="ru-RU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наноалмазы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пр.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7321" y="4299942"/>
            <a:ext cx="2515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прочность,</a:t>
            </a:r>
          </a:p>
          <a:p>
            <a:r>
              <a:rPr lang="ru-RU" dirty="0">
                <a:solidFill>
                  <a:srgbClr val="FFC000"/>
                </a:solidFill>
              </a:rPr>
              <a:t>химическая стойкость…</a:t>
            </a:r>
          </a:p>
        </p:txBody>
      </p:sp>
    </p:spTree>
    <p:extLst>
      <p:ext uri="{BB962C8B-B14F-4D97-AF65-F5344CB8AC3E}">
        <p14:creationId xmlns:p14="http://schemas.microsoft.com/office/powerpoint/2010/main" val="16787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67603" y="-14199"/>
            <a:ext cx="7737305" cy="51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0"/>
            <a:ext cx="3419872" cy="51435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1790" y="195486"/>
            <a:ext cx="2703624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Производители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процессов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уже штампуют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свои изделия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пленках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толщиной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несколько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нанометров</a:t>
            </a:r>
          </a:p>
        </p:txBody>
      </p:sp>
    </p:spTree>
    <p:extLst>
      <p:ext uri="{BB962C8B-B14F-4D97-AF65-F5344CB8AC3E}">
        <p14:creationId xmlns:p14="http://schemas.microsoft.com/office/powerpoint/2010/main" val="9575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8560" y="-27047"/>
            <a:ext cx="7511064" cy="51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0"/>
            <a:ext cx="3419872" cy="51435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78249" y="3363838"/>
            <a:ext cx="32271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позволит </a:t>
            </a:r>
          </a:p>
          <a:p>
            <a:pPr algn="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сотовому телефону </a:t>
            </a:r>
          </a:p>
          <a:p>
            <a:pPr algn="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иметь начинку </a:t>
            </a:r>
          </a:p>
          <a:p>
            <a:pPr algn="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мощного компьютера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53196" y="195486"/>
            <a:ext cx="295221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Созданный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весной 2010 года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транзистор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всего из 7 атомов</a:t>
            </a:r>
          </a:p>
        </p:txBody>
      </p:sp>
    </p:spTree>
    <p:extLst>
      <p:ext uri="{BB962C8B-B14F-4D97-AF65-F5344CB8AC3E}">
        <p14:creationId xmlns:p14="http://schemas.microsoft.com/office/powerpoint/2010/main" val="8137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004" y="-11370"/>
            <a:ext cx="5963386" cy="51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0"/>
            <a:ext cx="3419872" cy="51435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8425" y="195486"/>
            <a:ext cx="328698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Нанороботы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могут занять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центральное место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медицине</a:t>
            </a:r>
          </a:p>
        </p:txBody>
      </p:sp>
    </p:spTree>
    <p:extLst>
      <p:ext uri="{BB962C8B-B14F-4D97-AF65-F5344CB8AC3E}">
        <p14:creationId xmlns:p14="http://schemas.microsoft.com/office/powerpoint/2010/main" val="13681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005" y="-34888"/>
            <a:ext cx="6904519" cy="51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0"/>
            <a:ext cx="3419872" cy="51435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68612" y="195486"/>
            <a:ext cx="283680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Миллиарды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невидимых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роботов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будут без устали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трудиться,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возводя дом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или клепая </a:t>
            </a:r>
          </a:p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3544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---W-O-R-K----\2021\09-11 Ростов - 2\заготовки графика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араллелограмм 4"/>
          <p:cNvSpPr/>
          <p:nvPr/>
        </p:nvSpPr>
        <p:spPr>
          <a:xfrm flipV="1">
            <a:off x="313791" y="240618"/>
            <a:ext cx="5961099" cy="4662264"/>
          </a:xfrm>
          <a:prstGeom prst="parallelogram">
            <a:avLst>
              <a:gd name="adj" fmla="val 15815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:\---W-O-R-K----\2021\09-11 Ростов - 2\заготовки графика\00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18" y="477160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2727" y="771550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ТЕ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49101" y="2777922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59506" y="2777922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7002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---W-O-R-K----\2021\09-11 Ростов - 2\заготовки графика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араллелограмм 4"/>
          <p:cNvSpPr/>
          <p:nvPr/>
        </p:nvSpPr>
        <p:spPr>
          <a:xfrm flipV="1">
            <a:off x="313791" y="240618"/>
            <a:ext cx="5961099" cy="4662264"/>
          </a:xfrm>
          <a:prstGeom prst="parallelogram">
            <a:avLst>
              <a:gd name="adj" fmla="val 15815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:\---W-O-R-K----\2021\09-11 Ростов - 2\заготовки графика\00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18" y="477160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---W-O-R-K----\2021\09-11 Ростов - 2\заготовки графика\001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3518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49101" y="2777922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59506" y="2777922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40626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---W-O-R-K----\2021\09-11 Ростов - 2\заготовки графика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араллелограмм 4"/>
          <p:cNvSpPr/>
          <p:nvPr/>
        </p:nvSpPr>
        <p:spPr>
          <a:xfrm flipV="1">
            <a:off x="313791" y="240618"/>
            <a:ext cx="5961099" cy="4662264"/>
          </a:xfrm>
          <a:prstGeom prst="parallelogram">
            <a:avLst>
              <a:gd name="adj" fmla="val 15815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:\---W-O-R-K----\2021\09-11 Ростов - 2\заготовки графика\00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18" y="477160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---W-O-R-K----\2021\09-11 Ростов - 2\заготовки графика\001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55726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---W-O-R-K----\2021\09-11 Ростов - 2\заготовки графика\001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3518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459506" y="2777922"/>
            <a:ext cx="199619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6790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---W-O-R-K----\2021\09-11 Ростов - 2\заготовки графика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араллелограмм 4"/>
          <p:cNvSpPr/>
          <p:nvPr/>
        </p:nvSpPr>
        <p:spPr>
          <a:xfrm flipV="1">
            <a:off x="313791" y="240618"/>
            <a:ext cx="5961099" cy="4662264"/>
          </a:xfrm>
          <a:prstGeom prst="parallelogram">
            <a:avLst>
              <a:gd name="adj" fmla="val 15815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:\---W-O-R-K----\2021\09-11 Ростов - 2\заготовки графика\00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18" y="477160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---W-O-R-K----\2021\09-11 Ростов - 2\заготовки графика\001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55726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---W-O-R-K----\2021\09-11 Ростов - 2\заготовки графика\001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3518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---W-O-R-K----\2021\09-11 Ростов - 2\заготовки графика\001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03" y="2355726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---W-O-R-K----\2021\09-11 Ростов - 2\заготовки графика\00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5526"/>
            <a:ext cx="3810001" cy="3810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---W-O-R-K----\2021\09-11 Ростов - 2\заготовки графика\00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6" y="161378"/>
            <a:ext cx="2172373" cy="270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H:\---W-O-R-K----\2021\09-11 Ростов - 2\заготовки графика\00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5487"/>
            <a:ext cx="2005540" cy="270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:\---W-O-R-K----\2021\09-11 Ростов - 2\заготовки графика\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25043"/>
            <a:ext cx="4752528" cy="162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101" y="2888839"/>
            <a:ext cx="1725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Левкипп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6627" y="2888839"/>
            <a:ext cx="1988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Демокрит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4979" y="161378"/>
            <a:ext cx="30540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материю </a:t>
            </a:r>
          </a:p>
          <a:p>
            <a:pPr algn="ctr"/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нельзя </a:t>
            </a:r>
          </a:p>
          <a:p>
            <a:pPr algn="ctr"/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делить </a:t>
            </a:r>
          </a:p>
          <a:p>
            <a:pPr algn="ctr"/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бесконечно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---W-O-R-K----\2021\09-11 Ростов - 2\заготовки графика\00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6" y="161378"/>
            <a:ext cx="2172373" cy="270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H:\---W-O-R-K----\2021\09-11 Ростов - 2\заготовки графика\00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5487"/>
            <a:ext cx="2005540" cy="270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:\---W-O-R-K----\2021\09-11 Ростов - 2\заготовки графика\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25043"/>
            <a:ext cx="4752528" cy="162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101" y="2888839"/>
            <a:ext cx="1725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Левкипп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6627" y="2888839"/>
            <a:ext cx="1988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Демокрит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9079" y="202941"/>
            <a:ext cx="1628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АТОМ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5608" y="1059582"/>
            <a:ext cx="41017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а – «не»</a:t>
            </a:r>
          </a:p>
          <a:p>
            <a:pPr algn="ctr"/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томос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 – «делить»</a:t>
            </a:r>
          </a:p>
        </p:txBody>
      </p:sp>
    </p:spTree>
    <p:extLst>
      <p:ext uri="{BB962C8B-B14F-4D97-AF65-F5344CB8AC3E}">
        <p14:creationId xmlns:p14="http://schemas.microsoft.com/office/powerpoint/2010/main" val="32225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170</Words>
  <Application>Microsoft Office PowerPoint</Application>
  <PresentationFormat>Экран (16:9)</PresentationFormat>
  <Paragraphs>88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Кашканов</dc:creator>
  <cp:lastModifiedBy>учитель</cp:lastModifiedBy>
  <cp:revision>42</cp:revision>
  <dcterms:created xsi:type="dcterms:W3CDTF">2021-09-15T05:54:22Z</dcterms:created>
  <dcterms:modified xsi:type="dcterms:W3CDTF">2021-09-28T21:27:41Z</dcterms:modified>
</cp:coreProperties>
</file>