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9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44" autoAdjust="0"/>
    <p:restoredTop sz="94660"/>
  </p:normalViewPr>
  <p:slideViewPr>
    <p:cSldViewPr>
      <p:cViewPr varScale="1">
        <p:scale>
          <a:sx n="73" d="100"/>
          <a:sy n="73" d="100"/>
        </p:scale>
        <p:origin x="-135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A8E-A889-4C6B-92C9-3E47AE8F5F09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7DF9-F1B8-4C95-9041-FF611A947F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A8E-A889-4C6B-92C9-3E47AE8F5F09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7DF9-F1B8-4C95-9041-FF611A947F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A8E-A889-4C6B-92C9-3E47AE8F5F09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7DF9-F1B8-4C95-9041-FF611A947F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A8E-A889-4C6B-92C9-3E47AE8F5F09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7DF9-F1B8-4C95-9041-FF611A947F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A8E-A889-4C6B-92C9-3E47AE8F5F09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7DF9-F1B8-4C95-9041-FF611A947F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A8E-A889-4C6B-92C9-3E47AE8F5F09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7DF9-F1B8-4C95-9041-FF611A947F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A8E-A889-4C6B-92C9-3E47AE8F5F09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7DF9-F1B8-4C95-9041-FF611A947F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A8E-A889-4C6B-92C9-3E47AE8F5F09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7DF9-F1B8-4C95-9041-FF611A947F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A8E-A889-4C6B-92C9-3E47AE8F5F09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7DF9-F1B8-4C95-9041-FF611A947F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A8E-A889-4C6B-92C9-3E47AE8F5F09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7DF9-F1B8-4C95-9041-FF611A947F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1DA8E-A889-4C6B-92C9-3E47AE8F5F09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37DF9-F1B8-4C95-9041-FF611A947F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1DA8E-A889-4C6B-92C9-3E47AE8F5F09}" type="datetimeFigureOut">
              <a:rPr lang="ru-RU" smtClean="0"/>
              <a:pPr/>
              <a:t>26.11.2021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37DF9-F1B8-4C95-9041-FF611A947F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plit orient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Ленусик\Desktop\PomnimSlideMin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33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92880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Урок русского языка во 2 классе</a:t>
            </a:r>
            <a:br>
              <a:rPr lang="ru-RU" dirty="0" smtClean="0"/>
            </a:br>
            <a:r>
              <a:rPr lang="ru-RU" dirty="0" smtClean="0"/>
              <a:t>Правописание парных согласны  в конце  слова.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Учитель начальных классов </a:t>
            </a:r>
          </a:p>
          <a:p>
            <a:r>
              <a:rPr lang="ru-RU" dirty="0" smtClean="0"/>
              <a:t>МБОУ ОГ №6</a:t>
            </a:r>
          </a:p>
          <a:p>
            <a:r>
              <a:rPr lang="ru-RU" dirty="0" err="1" smtClean="0"/>
              <a:t>Видякина</a:t>
            </a:r>
            <a:r>
              <a:rPr lang="ru-RU" dirty="0" smtClean="0"/>
              <a:t> Елена Владимировна</a:t>
            </a:r>
            <a:endParaRPr lang="ru-RU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358246" cy="6143668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ru-RU" sz="3400" dirty="0"/>
              <a:t>Стеснялся солдат своей фамилии. Не повезло ему при рождении. Трусов его фамилия.</a:t>
            </a:r>
          </a:p>
          <a:p>
            <a:pPr>
              <a:buNone/>
            </a:pPr>
            <a:r>
              <a:rPr lang="ru-RU" sz="3400" dirty="0"/>
              <a:t>Время военное. Фамилия броская.</a:t>
            </a:r>
          </a:p>
          <a:p>
            <a:pPr>
              <a:buNone/>
            </a:pPr>
            <a:r>
              <a:rPr lang="ru-RU" sz="3400" dirty="0"/>
              <a:t>        Много бед от фамилии принял солдат. Кругом шутки да прибаутки:</a:t>
            </a:r>
          </a:p>
          <a:p>
            <a:pPr>
              <a:buNone/>
            </a:pPr>
            <a:r>
              <a:rPr lang="ru-RU" sz="3400" dirty="0"/>
              <a:t>  Привезут полевую почту. Соберутся солдаты в круг. Идёт раздача прибывших писем. Называют фамилии:</a:t>
            </a:r>
          </a:p>
          <a:p>
            <a:pPr>
              <a:buNone/>
            </a:pPr>
            <a:r>
              <a:rPr lang="ru-RU" sz="3400" dirty="0"/>
              <a:t>— Козлов! </a:t>
            </a:r>
            <a:r>
              <a:rPr lang="ru-RU" sz="3400" dirty="0" err="1"/>
              <a:t>Сизов</a:t>
            </a:r>
            <a:r>
              <a:rPr lang="ru-RU" sz="3400" dirty="0"/>
              <a:t>! Смирнов!</a:t>
            </a:r>
          </a:p>
          <a:p>
            <a:pPr>
              <a:buNone/>
            </a:pPr>
            <a:r>
              <a:rPr lang="ru-RU" sz="3400" dirty="0"/>
              <a:t>Всё нормально. Подходят солдаты, берут свои письма.</a:t>
            </a:r>
          </a:p>
          <a:p>
            <a:pPr>
              <a:buNone/>
            </a:pPr>
            <a:r>
              <a:rPr lang="ru-RU" sz="3400" dirty="0"/>
              <a:t>Выкрикнут:</a:t>
            </a:r>
          </a:p>
          <a:p>
            <a:pPr>
              <a:buNone/>
            </a:pPr>
            <a:r>
              <a:rPr lang="ru-RU" sz="3400" dirty="0"/>
              <a:t>— Трусов!</a:t>
            </a:r>
          </a:p>
          <a:p>
            <a:pPr>
              <a:buNone/>
            </a:pPr>
            <a:r>
              <a:rPr lang="ru-RU" sz="3400" dirty="0"/>
              <a:t>Смеются кругом солдаты.</a:t>
            </a:r>
          </a:p>
          <a:p>
            <a:pPr>
              <a:buNone/>
            </a:pPr>
            <a:r>
              <a:rPr lang="ru-RU" sz="3400" dirty="0"/>
              <a:t>Не вяжется с военным временем как-то фамилия. Горе солдату с этой фамилией.</a:t>
            </a:r>
          </a:p>
          <a:p>
            <a:pPr>
              <a:buNone/>
            </a:pPr>
            <a:r>
              <a:rPr lang="ru-RU" sz="3400" dirty="0"/>
              <a:t>В составе  бригады рядовой Трусов прибыл под Сталинград. Переправили бойцов через Волгу на правый берег. Вступила бригада в бой.</a:t>
            </a:r>
          </a:p>
          <a:p>
            <a:pPr>
              <a:buNone/>
            </a:pPr>
            <a:r>
              <a:rPr lang="ru-RU" sz="3400" dirty="0"/>
              <a:t>   Залегли солдаты. Ведут перестрелку с фашистами. Кончился бой. Подсчитали солдаты убитых врагов. Двадцать человек оказалось у того места, откуда вёл огонь рядовой Трусов.</a:t>
            </a:r>
          </a:p>
          <a:p>
            <a:pPr>
              <a:buNone/>
            </a:pPr>
            <a:r>
              <a:rPr lang="ru-RU" sz="3400" dirty="0"/>
              <a:t>— О-о! — вырвалось у командира отделения. — Ну, брат, злая твоя фамилия. Злая!</a:t>
            </a:r>
          </a:p>
          <a:p>
            <a:pPr>
              <a:buNone/>
            </a:pPr>
            <a:r>
              <a:rPr lang="ru-RU" sz="3400" dirty="0"/>
              <a:t>Улыбнулся Трусов.</a:t>
            </a:r>
          </a:p>
          <a:p>
            <a:pPr>
              <a:buNone/>
            </a:pPr>
            <a:r>
              <a:rPr lang="ru-RU" sz="3400" dirty="0"/>
              <a:t>За смелость и решительность в бою рядовой Трусов был награждён медалью.</a:t>
            </a:r>
          </a:p>
          <a:p>
            <a:pPr>
              <a:buNone/>
            </a:pPr>
            <a:r>
              <a:rPr lang="ru-RU" sz="3400" dirty="0"/>
              <a:t>Висит на груди у героя медаль «За отвагу». Кто ни встретит — глаза на награду скосит.</a:t>
            </a:r>
          </a:p>
          <a:p>
            <a:pPr>
              <a:buNone/>
            </a:pPr>
            <a:r>
              <a:rPr lang="ru-RU" sz="3400" dirty="0"/>
              <a:t>Первый к солдату теперь вопрос:</a:t>
            </a:r>
          </a:p>
          <a:p>
            <a:pPr>
              <a:buNone/>
            </a:pPr>
            <a:r>
              <a:rPr lang="ru-RU" sz="3400" dirty="0"/>
              <a:t>— За что награждён, герой?</a:t>
            </a:r>
          </a:p>
          <a:p>
            <a:pPr>
              <a:buNone/>
            </a:pPr>
            <a:r>
              <a:rPr lang="ru-RU" sz="3400" dirty="0"/>
              <a:t>Никто не переспросит теперь фамилию. Не хихикнет теперь никто. С ехидством словцо не бросит.</a:t>
            </a:r>
          </a:p>
          <a:p>
            <a:pPr>
              <a:buNone/>
            </a:pPr>
            <a:r>
              <a:rPr lang="ru-RU" sz="3400" dirty="0"/>
              <a:t>Ясно отныне бойцу: не в фамилии честь солдатская — дела человека красят.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Ленусик\Desktop\PomnimSlideMin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33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714488"/>
            <a:ext cx="8229600" cy="2857520"/>
          </a:xfrm>
        </p:spPr>
        <p:txBody>
          <a:bodyPr/>
          <a:lstStyle/>
          <a:p>
            <a:pPr algn="ctr">
              <a:buNone/>
            </a:pPr>
            <a:r>
              <a:rPr lang="ru-RU" sz="4000" i="1" dirty="0" smtClean="0"/>
              <a:t>Звукобуквенный  разбор </a:t>
            </a:r>
            <a:r>
              <a:rPr lang="ru-RU" sz="4000" i="1" dirty="0"/>
              <a:t>слова </a:t>
            </a:r>
            <a:r>
              <a:rPr lang="ru-RU" sz="8000" b="1" i="1" dirty="0"/>
              <a:t>голубь</a:t>
            </a:r>
            <a:r>
              <a:rPr lang="ru-RU" sz="4000" i="1" dirty="0"/>
              <a:t>.</a:t>
            </a:r>
            <a:endParaRPr lang="ru-RU" sz="4000" dirty="0"/>
          </a:p>
          <a:p>
            <a:pPr>
              <a:buNone/>
            </a:pPr>
            <a:endParaRPr lang="ru-RU" dirty="0"/>
          </a:p>
        </p:txBody>
      </p:sp>
      <p:pic>
        <p:nvPicPr>
          <p:cNvPr id="4098" name="Picture 2" descr="http://static8.depositphotos.com/1324209/1064/v/950/depositphotos_10647751-The-white-dove-of-peace-it-is-isolat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57" y="3857628"/>
            <a:ext cx="2714643" cy="2438937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Ленусик\Desktop\PomnimSlideMin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33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2357430"/>
            <a:ext cx="7615262" cy="18573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8800" dirty="0" smtClean="0"/>
              <a:t>О Д Т Ч П Ш С В</a:t>
            </a:r>
            <a:endParaRPr lang="ru-RU" sz="8800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Ленусик\Desktop\PomnimSlideMin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330" cy="6858000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714876" y="2357430"/>
            <a:ext cx="3543296" cy="1296974"/>
          </a:xfrm>
        </p:spPr>
        <p:txBody>
          <a:bodyPr/>
          <a:lstStyle/>
          <a:p>
            <a:r>
              <a:rPr lang="ru-RU" b="1" dirty="0" smtClean="0"/>
              <a:t>Д - девять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143108" y="1000108"/>
            <a:ext cx="2714625" cy="521493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b="1" dirty="0" smtClean="0"/>
              <a:t>О – один</a:t>
            </a:r>
          </a:p>
          <a:p>
            <a:pPr>
              <a:buNone/>
            </a:pPr>
            <a:r>
              <a:rPr lang="ru-RU" sz="3600" b="1" dirty="0" smtClean="0"/>
              <a:t>Д – два                   </a:t>
            </a:r>
          </a:p>
          <a:p>
            <a:pPr>
              <a:buNone/>
            </a:pPr>
            <a:r>
              <a:rPr lang="ru-RU" sz="3600" b="1" dirty="0" smtClean="0"/>
              <a:t>Т – три</a:t>
            </a:r>
          </a:p>
          <a:p>
            <a:pPr>
              <a:buNone/>
            </a:pPr>
            <a:r>
              <a:rPr lang="ru-RU" sz="3600" b="1" dirty="0" smtClean="0"/>
              <a:t>Ч – четыре</a:t>
            </a:r>
          </a:p>
          <a:p>
            <a:pPr>
              <a:buNone/>
            </a:pPr>
            <a:r>
              <a:rPr lang="ru-RU" sz="3600" b="1" dirty="0" smtClean="0"/>
              <a:t>П – пять</a:t>
            </a:r>
          </a:p>
          <a:p>
            <a:pPr>
              <a:buNone/>
            </a:pPr>
            <a:r>
              <a:rPr lang="ru-RU" sz="3600" b="1" dirty="0" smtClean="0"/>
              <a:t>Ш – шесть</a:t>
            </a:r>
          </a:p>
          <a:p>
            <a:pPr>
              <a:buNone/>
            </a:pPr>
            <a:r>
              <a:rPr lang="ru-RU" sz="3600" b="1" dirty="0" smtClean="0"/>
              <a:t>С – семь</a:t>
            </a:r>
          </a:p>
          <a:p>
            <a:pPr>
              <a:buNone/>
            </a:pPr>
            <a:r>
              <a:rPr lang="ru-RU" sz="3600" b="1" dirty="0" smtClean="0"/>
              <a:t>В - восемь</a:t>
            </a:r>
            <a:endParaRPr lang="ru-RU" sz="3600" b="1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286248" y="4000504"/>
            <a:ext cx="3490938" cy="106204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Users\Ленусик\Desktop\large-1116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4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571480"/>
            <a:ext cx="8229600" cy="1714512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9 мая</a:t>
            </a:r>
            <a:br>
              <a:rPr lang="ru-RU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ru-RU" sz="60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День победы.</a:t>
            </a:r>
            <a:endParaRPr lang="ru-RU" sz="60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2786058"/>
            <a:ext cx="7715304" cy="1571636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rgbClr val="92D050"/>
                </a:solidFill>
              </a:rPr>
              <a:t>	</a:t>
            </a:r>
            <a:r>
              <a:rPr lang="ru-RU" dirty="0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ru-RU" sz="3600" dirty="0" smtClean="0">
                <a:solidFill>
                  <a:srgbClr val="FFFF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Это самый светлый праздник для  всех людей .</a:t>
            </a:r>
            <a:endParaRPr lang="ru-RU" sz="3600" dirty="0">
              <a:solidFill>
                <a:srgbClr val="FFFF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Ленусик\Desktop\PomnimSlideMin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33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071546"/>
            <a:ext cx="8229600" cy="1143000"/>
          </a:xfrm>
        </p:spPr>
        <p:txBody>
          <a:bodyPr/>
          <a:lstStyle/>
          <a:p>
            <a:r>
              <a:rPr lang="ru-RU" b="1" dirty="0" smtClean="0"/>
              <a:t>Минутка чистописания.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071810"/>
            <a:ext cx="8229600" cy="118585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000" dirty="0" smtClean="0"/>
              <a:t> </a:t>
            </a:r>
            <a:r>
              <a:rPr lang="ru-RU" sz="6000" dirty="0" err="1" smtClean="0"/>
              <a:t>Дтвф</a:t>
            </a:r>
            <a:r>
              <a:rPr lang="ru-RU" sz="6000" dirty="0" smtClean="0"/>
              <a:t>  </a:t>
            </a:r>
            <a:r>
              <a:rPr lang="ru-RU" sz="6000" dirty="0" err="1" smtClean="0"/>
              <a:t>Двфт</a:t>
            </a:r>
            <a:r>
              <a:rPr lang="ru-RU" sz="6000" dirty="0" smtClean="0"/>
              <a:t>  </a:t>
            </a:r>
            <a:r>
              <a:rPr lang="ru-RU" sz="6000" dirty="0" err="1" smtClean="0"/>
              <a:t>Дфтв</a:t>
            </a:r>
            <a:r>
              <a:rPr lang="ru-RU" sz="6000" dirty="0" smtClean="0"/>
              <a:t> </a:t>
            </a:r>
            <a:r>
              <a:rPr lang="ru-RU" sz="6000" dirty="0" err="1" smtClean="0"/>
              <a:t>Дтвф</a:t>
            </a:r>
            <a:endParaRPr lang="ru-RU" sz="6000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Ленусик\Desktop\PomnimSlideMin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428652"/>
            <a:ext cx="9289330" cy="7286652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57158" y="1071546"/>
            <a:ext cx="3186106" cy="4697427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  <a:buNone/>
            </a:pPr>
            <a:r>
              <a:rPr lang="ru-RU" sz="3200" i="1" dirty="0"/>
              <a:t>1-я группа: </a:t>
            </a:r>
            <a:r>
              <a:rPr lang="ru-RU" sz="3200" b="1" i="1" dirty="0"/>
              <a:t>б, к.</a:t>
            </a:r>
            <a:endParaRPr lang="ru-RU" sz="3200" dirty="0"/>
          </a:p>
          <a:p>
            <a:pPr algn="ctr">
              <a:lnSpc>
                <a:spcPct val="110000"/>
              </a:lnSpc>
              <a:buNone/>
            </a:pPr>
            <a:r>
              <a:rPr lang="ru-RU" sz="3200" i="1" dirty="0"/>
              <a:t>2-я группа: </a:t>
            </a:r>
            <a:r>
              <a:rPr lang="ru-RU" sz="3200" b="1" i="1" dirty="0" err="1"/>
              <a:t>з</a:t>
            </a:r>
            <a:r>
              <a:rPr lang="ru-RU" sz="3200" b="1" i="1" dirty="0"/>
              <a:t>, т.</a:t>
            </a:r>
            <a:endParaRPr lang="ru-RU" sz="3200" dirty="0"/>
          </a:p>
          <a:p>
            <a:pPr algn="ctr">
              <a:lnSpc>
                <a:spcPct val="110000"/>
              </a:lnSpc>
              <a:buNone/>
            </a:pPr>
            <a:r>
              <a:rPr lang="ru-RU" sz="3200" i="1" dirty="0"/>
              <a:t>3-я группа:</a:t>
            </a:r>
            <a:r>
              <a:rPr lang="ru-RU" sz="3200" dirty="0"/>
              <a:t> </a:t>
            </a:r>
            <a:r>
              <a:rPr lang="ru-RU" sz="3200" b="1" i="1" dirty="0"/>
              <a:t>в, </a:t>
            </a:r>
            <a:r>
              <a:rPr lang="ru-RU" sz="3200" b="1" i="1" dirty="0" err="1"/>
              <a:t>ш</a:t>
            </a:r>
            <a:r>
              <a:rPr lang="ru-RU" sz="3200" b="1" i="1" dirty="0"/>
              <a:t>.</a:t>
            </a:r>
            <a:endParaRPr lang="ru-RU" sz="3200" dirty="0"/>
          </a:p>
          <a:p>
            <a:pPr algn="ctr">
              <a:lnSpc>
                <a:spcPct val="110000"/>
              </a:lnSpc>
              <a:buNone/>
            </a:pPr>
            <a:r>
              <a:rPr lang="ru-RU" sz="3200" i="1" dirty="0"/>
              <a:t>4-я группа: </a:t>
            </a:r>
            <a:r>
              <a:rPr lang="ru-RU" sz="3200" b="1" i="1" dirty="0"/>
              <a:t>с, д.</a:t>
            </a:r>
            <a:endParaRPr lang="ru-RU" sz="3200" dirty="0"/>
          </a:p>
          <a:p>
            <a:pPr algn="ctr">
              <a:lnSpc>
                <a:spcPct val="110000"/>
              </a:lnSpc>
              <a:buNone/>
            </a:pPr>
            <a:r>
              <a:rPr lang="ru-RU" sz="3200" i="1" dirty="0"/>
              <a:t>5-я группа: </a:t>
            </a:r>
            <a:r>
              <a:rPr lang="ru-RU" sz="3200" b="1" i="1" dirty="0" err="1"/>
              <a:t>п</a:t>
            </a:r>
            <a:r>
              <a:rPr lang="ru-RU" sz="3200" b="1" i="1" dirty="0"/>
              <a:t>, г.</a:t>
            </a:r>
            <a:endParaRPr lang="ru-RU" sz="3200" dirty="0"/>
          </a:p>
          <a:p>
            <a:pPr algn="ctr">
              <a:lnSpc>
                <a:spcPct val="110000"/>
              </a:lnSpc>
              <a:buNone/>
            </a:pPr>
            <a:r>
              <a:rPr lang="ru-RU" sz="3200" i="1" dirty="0"/>
              <a:t>6-я группа: </a:t>
            </a:r>
            <a:r>
              <a:rPr lang="ru-RU" sz="3200" b="1" i="1" dirty="0"/>
              <a:t>ж, ф</a:t>
            </a:r>
            <a:r>
              <a:rPr lang="ru-RU" sz="3200" b="1" i="1" dirty="0" smtClean="0"/>
              <a:t>.</a:t>
            </a:r>
            <a:endParaRPr lang="ru-RU" sz="3200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3500430" y="714356"/>
            <a:ext cx="5214974" cy="5715040"/>
          </a:xfrm>
        </p:spPr>
        <p:txBody>
          <a:bodyPr>
            <a:noAutofit/>
          </a:bodyPr>
          <a:lstStyle/>
          <a:p>
            <a:pPr>
              <a:lnSpc>
                <a:spcPts val="3840"/>
              </a:lnSpc>
              <a:buNone/>
            </a:pPr>
            <a:r>
              <a:rPr lang="ru-RU" sz="3200" b="1" dirty="0" smtClean="0"/>
              <a:t> </a:t>
            </a:r>
            <a:r>
              <a:rPr lang="ru-RU" sz="3200" b="1" dirty="0"/>
              <a:t> </a:t>
            </a:r>
            <a:r>
              <a:rPr lang="ru-RU" sz="3200" b="1" dirty="0" smtClean="0"/>
              <a:t>  Враг,  </a:t>
            </a:r>
            <a:r>
              <a:rPr lang="ru-RU" sz="3200" b="1" dirty="0"/>
              <a:t>друг, </a:t>
            </a:r>
            <a:r>
              <a:rPr lang="ru-RU" sz="3200" b="1" dirty="0" smtClean="0"/>
              <a:t> холод</a:t>
            </a:r>
            <a:r>
              <a:rPr lang="ru-RU" sz="3200" b="1" dirty="0"/>
              <a:t>, </a:t>
            </a:r>
            <a:endParaRPr lang="ru-RU" sz="3200" b="1" dirty="0" smtClean="0"/>
          </a:p>
          <a:p>
            <a:pPr>
              <a:lnSpc>
                <a:spcPts val="3840"/>
              </a:lnSpc>
              <a:buNone/>
            </a:pPr>
            <a:r>
              <a:rPr lang="ru-RU" sz="3200" b="1" dirty="0" smtClean="0"/>
              <a:t>    снег,  салют</a:t>
            </a:r>
            <a:r>
              <a:rPr lang="ru-RU" sz="3200" b="1" dirty="0"/>
              <a:t>, </a:t>
            </a:r>
            <a:r>
              <a:rPr lang="ru-RU" sz="3200" b="1" dirty="0" smtClean="0"/>
              <a:t> голубь</a:t>
            </a:r>
            <a:r>
              <a:rPr lang="ru-RU" sz="3200" b="1" dirty="0"/>
              <a:t>, </a:t>
            </a:r>
            <a:endParaRPr lang="ru-RU" sz="3200" b="1" dirty="0" smtClean="0"/>
          </a:p>
          <a:p>
            <a:pPr>
              <a:lnSpc>
                <a:spcPts val="3840"/>
              </a:lnSpc>
              <a:buNone/>
            </a:pPr>
            <a:r>
              <a:rPr lang="ru-RU" sz="3200" b="1" dirty="0" smtClean="0"/>
              <a:t>	поход</a:t>
            </a:r>
            <a:r>
              <a:rPr lang="ru-RU" sz="3200" b="1" dirty="0"/>
              <a:t>,  фронт,  стяг, </a:t>
            </a:r>
            <a:endParaRPr lang="ru-RU" sz="3200" b="1" dirty="0" smtClean="0"/>
          </a:p>
          <a:p>
            <a:pPr>
              <a:lnSpc>
                <a:spcPts val="3840"/>
              </a:lnSpc>
              <a:buNone/>
            </a:pPr>
            <a:r>
              <a:rPr lang="ru-RU" sz="3200" b="1" dirty="0" smtClean="0"/>
              <a:t>	город</a:t>
            </a:r>
            <a:r>
              <a:rPr lang="ru-RU" sz="3200" b="1" dirty="0"/>
              <a:t>, </a:t>
            </a:r>
            <a:r>
              <a:rPr lang="ru-RU" sz="3200" b="1" dirty="0" smtClean="0"/>
              <a:t> пулемёт</a:t>
            </a:r>
            <a:r>
              <a:rPr lang="ru-RU" sz="3200" b="1" dirty="0"/>
              <a:t>, </a:t>
            </a:r>
            <a:r>
              <a:rPr lang="ru-RU" sz="3200" b="1" dirty="0" smtClean="0"/>
              <a:t>солдат</a:t>
            </a:r>
            <a:r>
              <a:rPr lang="ru-RU" sz="3200" b="1" dirty="0"/>
              <a:t>,  </a:t>
            </a:r>
            <a:endParaRPr lang="ru-RU" sz="3200" b="1" dirty="0" smtClean="0"/>
          </a:p>
          <a:p>
            <a:pPr>
              <a:lnSpc>
                <a:spcPts val="3840"/>
              </a:lnSpc>
              <a:buNone/>
            </a:pPr>
            <a:r>
              <a:rPr lang="ru-RU" sz="3200" b="1" dirty="0" smtClean="0"/>
              <a:t>	танкист</a:t>
            </a:r>
            <a:r>
              <a:rPr lang="ru-RU" sz="3200" b="1" dirty="0"/>
              <a:t>,  самолёт</a:t>
            </a:r>
            <a:r>
              <a:rPr lang="ru-RU" sz="3200" b="1" dirty="0" smtClean="0"/>
              <a:t>,  </a:t>
            </a:r>
            <a:r>
              <a:rPr lang="ru-RU" sz="3200" b="1" dirty="0"/>
              <a:t>окоп, </a:t>
            </a:r>
            <a:endParaRPr lang="ru-RU" sz="3200" b="1" dirty="0" smtClean="0"/>
          </a:p>
          <a:p>
            <a:pPr>
              <a:lnSpc>
                <a:spcPts val="3840"/>
              </a:lnSpc>
              <a:buNone/>
            </a:pPr>
            <a:r>
              <a:rPr lang="ru-RU" sz="3200" b="1" dirty="0" smtClean="0"/>
              <a:t>	порт</a:t>
            </a:r>
            <a:r>
              <a:rPr lang="ru-RU" sz="3200" b="1" dirty="0"/>
              <a:t>, хлеб, голод</a:t>
            </a:r>
            <a:r>
              <a:rPr lang="ru-RU" sz="3200" b="1" dirty="0" smtClean="0"/>
              <a:t>,</a:t>
            </a:r>
          </a:p>
          <a:p>
            <a:pPr>
              <a:lnSpc>
                <a:spcPts val="3840"/>
              </a:lnSpc>
              <a:buNone/>
            </a:pPr>
            <a:r>
              <a:rPr lang="ru-RU" sz="3200" b="1" dirty="0" smtClean="0"/>
              <a:t>    </a:t>
            </a:r>
            <a:r>
              <a:rPr lang="ru-RU" sz="3200" b="1" dirty="0"/>
              <a:t>шаг, визг, полёт</a:t>
            </a:r>
            <a:r>
              <a:rPr lang="ru-RU" sz="3200" b="1" dirty="0" smtClean="0"/>
              <a:t>,</a:t>
            </a:r>
          </a:p>
          <a:p>
            <a:pPr>
              <a:lnSpc>
                <a:spcPts val="3840"/>
              </a:lnSpc>
              <a:buNone/>
            </a:pPr>
            <a:r>
              <a:rPr lang="ru-RU" sz="3200" b="1" dirty="0" smtClean="0"/>
              <a:t>	шалаш</a:t>
            </a:r>
            <a:r>
              <a:rPr lang="ru-RU" sz="3200" b="1" dirty="0"/>
              <a:t>, сапог, матрос</a:t>
            </a:r>
            <a:r>
              <a:rPr lang="ru-RU" sz="3200" b="1" dirty="0" smtClean="0"/>
              <a:t>,</a:t>
            </a:r>
          </a:p>
          <a:p>
            <a:pPr>
              <a:lnSpc>
                <a:spcPts val="3840"/>
              </a:lnSpc>
              <a:buNone/>
            </a:pPr>
            <a:r>
              <a:rPr lang="ru-RU" sz="3200" b="1" dirty="0" smtClean="0"/>
              <a:t>	 лошадь ……</a:t>
            </a:r>
            <a:endParaRPr lang="ru-RU" sz="3200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Ленусик\Desktop\PomnimSlideMin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8933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85860"/>
            <a:ext cx="8472518" cy="2857520"/>
          </a:xfrm>
        </p:spPr>
        <p:txBody>
          <a:bodyPr/>
          <a:lstStyle/>
          <a:p>
            <a:pPr>
              <a:buNone/>
            </a:pPr>
            <a:r>
              <a:rPr lang="ru-RU" sz="4000" dirty="0" smtClean="0"/>
              <a:t>   Используя  </a:t>
            </a:r>
            <a:r>
              <a:rPr lang="ru-RU" sz="4000" dirty="0"/>
              <a:t>эти слова,  записанные в первом задании, составьте и запишите предложение </a:t>
            </a: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	на </a:t>
            </a:r>
            <a:r>
              <a:rPr lang="ru-RU" sz="4000" dirty="0"/>
              <a:t>тему </a:t>
            </a:r>
            <a:r>
              <a:rPr lang="ru-RU" sz="4000" dirty="0" smtClean="0"/>
              <a:t>« </a:t>
            </a:r>
            <a:r>
              <a:rPr lang="ru-RU" sz="4000" dirty="0"/>
              <a:t>Победы»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Picture 2" descr="C:\Users\Ленусик\Desktop\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3857628"/>
            <a:ext cx="3716626" cy="278605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Ленусик\Desktop\PomnimSlideMin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57222" y="-285776"/>
            <a:ext cx="10257041" cy="7572428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1482" y="857232"/>
            <a:ext cx="8472518" cy="55546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Если ________ един – он не победим.</a:t>
            </a:r>
          </a:p>
          <a:p>
            <a:pPr>
              <a:buNone/>
            </a:pPr>
            <a:r>
              <a:rPr lang="ru-RU" dirty="0"/>
              <a:t>Москва, что  _____ </a:t>
            </a:r>
            <a:r>
              <a:rPr lang="ru-RU" dirty="0" smtClean="0"/>
              <a:t>- </a:t>
            </a:r>
            <a:r>
              <a:rPr lang="ru-RU" dirty="0"/>
              <a:t>никто Москву не победит.</a:t>
            </a:r>
          </a:p>
          <a:p>
            <a:pPr>
              <a:buNone/>
            </a:pPr>
            <a:r>
              <a:rPr lang="ru-RU" dirty="0"/>
              <a:t>____ солдата  - защита Отечества.</a:t>
            </a:r>
          </a:p>
          <a:p>
            <a:pPr>
              <a:buNone/>
            </a:pPr>
            <a:r>
              <a:rPr lang="ru-RU" dirty="0"/>
              <a:t>____  за друга стой – выиграешь бой.</a:t>
            </a:r>
          </a:p>
          <a:p>
            <a:pPr>
              <a:buNone/>
            </a:pPr>
            <a:r>
              <a:rPr lang="ru-RU" dirty="0"/>
              <a:t> Российский  ____ - Родине оплот.</a:t>
            </a:r>
          </a:p>
          <a:p>
            <a:pPr>
              <a:buNone/>
            </a:pPr>
            <a:r>
              <a:rPr lang="ru-RU" dirty="0"/>
              <a:t>Смелого  ___ не возьмёт.</a:t>
            </a:r>
          </a:p>
          <a:p>
            <a:pPr>
              <a:buNone/>
            </a:pPr>
            <a:r>
              <a:rPr lang="ru-RU" dirty="0"/>
              <a:t> Хорош ____ белый, а солдат умелый.</a:t>
            </a:r>
          </a:p>
          <a:p>
            <a:pPr>
              <a:buNone/>
            </a:pPr>
            <a:r>
              <a:rPr lang="ru-RU" dirty="0"/>
              <a:t>Шаг вперёд  - ____  к победе.</a:t>
            </a:r>
          </a:p>
          <a:p>
            <a:pPr>
              <a:buNone/>
            </a:pPr>
            <a:r>
              <a:rPr lang="ru-RU" dirty="0"/>
              <a:t>Солдату солдат родной _____ 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Ленусик\Desktop\PomnimSlideMin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57222" y="-285776"/>
            <a:ext cx="10257041" cy="7572428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1482" y="857232"/>
            <a:ext cx="8472518" cy="55546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Если </a:t>
            </a:r>
            <a:r>
              <a:rPr lang="ru-RU" dirty="0" smtClean="0"/>
              <a:t>народ </a:t>
            </a:r>
            <a:r>
              <a:rPr lang="ru-RU" dirty="0"/>
              <a:t>един – он не победим.</a:t>
            </a:r>
          </a:p>
          <a:p>
            <a:pPr>
              <a:buNone/>
            </a:pPr>
            <a:r>
              <a:rPr lang="ru-RU" dirty="0"/>
              <a:t>Москва, что  </a:t>
            </a:r>
            <a:r>
              <a:rPr lang="ru-RU" dirty="0" smtClean="0"/>
              <a:t>гранит - </a:t>
            </a:r>
            <a:r>
              <a:rPr lang="ru-RU" dirty="0"/>
              <a:t>никто Москву не победит.</a:t>
            </a:r>
          </a:p>
          <a:p>
            <a:pPr>
              <a:buNone/>
            </a:pPr>
            <a:r>
              <a:rPr lang="ru-RU" dirty="0" smtClean="0"/>
              <a:t>Грудь </a:t>
            </a:r>
            <a:r>
              <a:rPr lang="ru-RU" dirty="0"/>
              <a:t>солдата  - защита Отечества.</a:t>
            </a:r>
          </a:p>
          <a:p>
            <a:pPr>
              <a:buNone/>
            </a:pPr>
            <a:r>
              <a:rPr lang="ru-RU" dirty="0" smtClean="0"/>
              <a:t>Друг </a:t>
            </a:r>
            <a:r>
              <a:rPr lang="ru-RU" dirty="0"/>
              <a:t>за друга стой – выиграешь бой.</a:t>
            </a:r>
          </a:p>
          <a:p>
            <a:pPr>
              <a:buNone/>
            </a:pPr>
            <a:r>
              <a:rPr lang="ru-RU" dirty="0"/>
              <a:t> Российский  </a:t>
            </a:r>
            <a:r>
              <a:rPr lang="ru-RU" dirty="0" smtClean="0"/>
              <a:t>флот  </a:t>
            </a:r>
            <a:r>
              <a:rPr lang="ru-RU" dirty="0"/>
              <a:t>- Родине оплот.</a:t>
            </a:r>
          </a:p>
          <a:p>
            <a:pPr>
              <a:buNone/>
            </a:pPr>
            <a:r>
              <a:rPr lang="ru-RU" dirty="0"/>
              <a:t>Смелого  </a:t>
            </a:r>
            <a:r>
              <a:rPr lang="ru-RU" dirty="0" smtClean="0"/>
              <a:t>враг  </a:t>
            </a:r>
            <a:r>
              <a:rPr lang="ru-RU" dirty="0"/>
              <a:t>не возьмёт.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Хорош гриб белый</a:t>
            </a:r>
            <a:r>
              <a:rPr lang="ru-RU" dirty="0"/>
              <a:t>, а солдат умелый.</a:t>
            </a:r>
          </a:p>
          <a:p>
            <a:pPr>
              <a:buNone/>
            </a:pPr>
            <a:r>
              <a:rPr lang="ru-RU" dirty="0"/>
              <a:t>Шаг вперёд  - </a:t>
            </a:r>
            <a:r>
              <a:rPr lang="ru-RU" dirty="0" smtClean="0"/>
              <a:t>шаг  </a:t>
            </a:r>
            <a:r>
              <a:rPr lang="ru-RU" dirty="0"/>
              <a:t>к победе.</a:t>
            </a:r>
          </a:p>
          <a:p>
            <a:pPr>
              <a:buNone/>
            </a:pPr>
            <a:r>
              <a:rPr lang="ru-RU" dirty="0"/>
              <a:t>Солдату солдат родной </a:t>
            </a:r>
            <a:r>
              <a:rPr lang="ru-RU" dirty="0" smtClean="0"/>
              <a:t>брат 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508</Words>
  <Application>Microsoft Office PowerPoint</Application>
  <PresentationFormat>Экран (4:3)</PresentationFormat>
  <Paragraphs>74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Урок русского языка во 2 классе Правописание парных согласны  в конце  слова.</vt:lpstr>
      <vt:lpstr>Слайд 2</vt:lpstr>
      <vt:lpstr>Д - девять</vt:lpstr>
      <vt:lpstr>9 мая  День победы.</vt:lpstr>
      <vt:lpstr>Минутка чистописания.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русского языка во 2 классе Правописание парных согласных в конце и середине слова.</dc:title>
  <dc:creator>adm</dc:creator>
  <cp:lastModifiedBy>Елена</cp:lastModifiedBy>
  <cp:revision>42</cp:revision>
  <dcterms:created xsi:type="dcterms:W3CDTF">2015-04-02T05:39:27Z</dcterms:created>
  <dcterms:modified xsi:type="dcterms:W3CDTF">2021-11-26T18:34:56Z</dcterms:modified>
</cp:coreProperties>
</file>