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5" r:id="rId1"/>
  </p:sldMasterIdLst>
  <p:sldIdLst>
    <p:sldId id="297" r:id="rId2"/>
    <p:sldId id="298" r:id="rId3"/>
    <p:sldId id="299" r:id="rId4"/>
    <p:sldId id="300" r:id="rId5"/>
    <p:sldId id="301" r:id="rId6"/>
    <p:sldId id="302" r:id="rId7"/>
    <p:sldId id="303" r:id="rId8"/>
    <p:sldId id="304" r:id="rId9"/>
    <p:sldId id="305" r:id="rId10"/>
    <p:sldId id="306" r:id="rId11"/>
    <p:sldId id="307" r:id="rId12"/>
    <p:sldId id="308" r:id="rId13"/>
    <p:sldId id="309" r:id="rId14"/>
    <p:sldId id="310" r:id="rId15"/>
    <p:sldId id="311" r:id="rId16"/>
    <p:sldId id="312" r:id="rId17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6" d="100"/>
          <a:sy n="66" d="100"/>
        </p:scale>
        <p:origin x="644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8E7202-3E62-4E7E-A212-E8AE9725D5FC}" type="datetimeFigureOut">
              <a:rPr lang="ru-RU" smtClean="0"/>
              <a:t>01.12.2021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6C97A-805B-4823-AF4E-81D83BC7152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217270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8E7202-3E62-4E7E-A212-E8AE9725D5FC}" type="datetimeFigureOut">
              <a:rPr lang="ru-RU" smtClean="0"/>
              <a:t>01.12.2021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6C97A-805B-4823-AF4E-81D83BC7152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474194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8E7202-3E62-4E7E-A212-E8AE9725D5FC}" type="datetimeFigureOut">
              <a:rPr lang="ru-RU" smtClean="0"/>
              <a:t>01.12.2021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6C97A-805B-4823-AF4E-81D83BC7152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463054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8E7202-3E62-4E7E-A212-E8AE9725D5FC}" type="datetimeFigureOut">
              <a:rPr lang="ru-RU" smtClean="0"/>
              <a:t>01.12.2021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6C97A-805B-4823-AF4E-81D83BC7152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014734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8E7202-3E62-4E7E-A212-E8AE9725D5FC}" type="datetimeFigureOut">
              <a:rPr lang="ru-RU" smtClean="0"/>
              <a:t>01.12.2021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6C97A-805B-4823-AF4E-81D83BC7152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028509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8E7202-3E62-4E7E-A212-E8AE9725D5FC}" type="datetimeFigureOut">
              <a:rPr lang="ru-RU" smtClean="0"/>
              <a:t>01.12.2021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6C97A-805B-4823-AF4E-81D83BC7152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032076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8E7202-3E62-4E7E-A212-E8AE9725D5FC}" type="datetimeFigureOut">
              <a:rPr lang="ru-RU" smtClean="0"/>
              <a:t>01.12.2021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6C97A-805B-4823-AF4E-81D83BC7152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834759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8E7202-3E62-4E7E-A212-E8AE9725D5FC}" type="datetimeFigureOut">
              <a:rPr lang="ru-RU" smtClean="0"/>
              <a:t>01.12.2021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6C97A-805B-4823-AF4E-81D83BC7152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118232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8E7202-3E62-4E7E-A212-E8AE9725D5FC}" type="datetimeFigureOut">
              <a:rPr lang="ru-RU" smtClean="0"/>
              <a:t>01.12.2021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6C97A-805B-4823-AF4E-81D83BC7152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378196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8E7202-3E62-4E7E-A212-E8AE9725D5FC}" type="datetimeFigureOut">
              <a:rPr lang="ru-RU" smtClean="0"/>
              <a:t>01.12.2021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6C97A-805B-4823-AF4E-81D83BC7152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865216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8E7202-3E62-4E7E-A212-E8AE9725D5FC}" type="datetimeFigureOut">
              <a:rPr lang="ru-RU" smtClean="0"/>
              <a:t>01.12.2021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6C97A-805B-4823-AF4E-81D83BC7152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025988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5">
                <a:lumMod val="5000"/>
                <a:lumOff val="95000"/>
              </a:schemeClr>
            </a:gs>
            <a:gs pos="74000">
              <a:schemeClr val="accent5">
                <a:lumMod val="45000"/>
                <a:lumOff val="55000"/>
              </a:schemeClr>
            </a:gs>
            <a:gs pos="83000">
              <a:schemeClr val="accent5">
                <a:lumMod val="45000"/>
                <a:lumOff val="55000"/>
              </a:schemeClr>
            </a:gs>
            <a:gs pos="100000">
              <a:schemeClr val="accent5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8E7202-3E62-4E7E-A212-E8AE9725D5FC}" type="datetimeFigureOut">
              <a:rPr lang="ru-RU" smtClean="0"/>
              <a:t>01.12.2021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56C97A-805B-4823-AF4E-81D83BC7152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681429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6" r:id="rId1"/>
    <p:sldLayoutId id="2147483737" r:id="rId2"/>
    <p:sldLayoutId id="2147483738" r:id="rId3"/>
    <p:sldLayoutId id="2147483739" r:id="rId4"/>
    <p:sldLayoutId id="2147483740" r:id="rId5"/>
    <p:sldLayoutId id="2147483741" r:id="rId6"/>
    <p:sldLayoutId id="2147483742" r:id="rId7"/>
    <p:sldLayoutId id="2147483743" r:id="rId8"/>
    <p:sldLayoutId id="2147483744" r:id="rId9"/>
    <p:sldLayoutId id="2147483745" r:id="rId10"/>
    <p:sldLayoutId id="2147483746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06922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6202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08997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" y="0"/>
            <a:ext cx="12191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44224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88040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68198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4135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05602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89572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0"/>
            <a:ext cx="12192000" cy="6858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72971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00515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0862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47531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9055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10774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37610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Зеленый">
      <a:dk1>
        <a:sysClr val="windowText" lastClr="000000"/>
      </a:dk1>
      <a:lt1>
        <a:sysClr val="window" lastClr="FFFFFF"/>
      </a:lt1>
      <a:dk2>
        <a:srgbClr val="455F51"/>
      </a:dk2>
      <a:lt2>
        <a:srgbClr val="E3DED1"/>
      </a:lt2>
      <a:accent1>
        <a:srgbClr val="549E39"/>
      </a:accent1>
      <a:accent2>
        <a:srgbClr val="8AB833"/>
      </a:accent2>
      <a:accent3>
        <a:srgbClr val="C0CF3A"/>
      </a:accent3>
      <a:accent4>
        <a:srgbClr val="029676"/>
      </a:accent4>
      <a:accent5>
        <a:srgbClr val="4AB5C4"/>
      </a:accent5>
      <a:accent6>
        <a:srgbClr val="0989B1"/>
      </a:accent6>
      <a:hlink>
        <a:srgbClr val="6B9F25"/>
      </a:hlink>
      <a:folHlink>
        <a:srgbClr val="BA6906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796</TotalTime>
  <Words>0</Words>
  <Application>Microsoft Office PowerPoint</Application>
  <PresentationFormat>Широкоэкранный</PresentationFormat>
  <Paragraphs>0</Paragraphs>
  <Slides>16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20" baseType="lpstr">
      <vt:lpstr>Arial</vt:lpstr>
      <vt:lpstr>Calibri</vt:lpstr>
      <vt:lpstr>Calibri Light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Филиал ФГУП "ЦЭНКИ"-НИИСК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 Windows</dc:creator>
  <cp:lastModifiedBy>Пользователь Windows</cp:lastModifiedBy>
  <cp:revision>103</cp:revision>
  <dcterms:created xsi:type="dcterms:W3CDTF">2019-07-19T16:59:56Z</dcterms:created>
  <dcterms:modified xsi:type="dcterms:W3CDTF">2021-12-01T20:27:52Z</dcterms:modified>
</cp:coreProperties>
</file>