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4" r:id="rId2"/>
    <p:sldId id="275" r:id="rId3"/>
    <p:sldId id="290" r:id="rId4"/>
    <p:sldId id="288" r:id="rId5"/>
    <p:sldId id="289" r:id="rId6"/>
    <p:sldId id="291" r:id="rId7"/>
    <p:sldId id="292" r:id="rId8"/>
    <p:sldId id="303" r:id="rId9"/>
    <p:sldId id="306" r:id="rId10"/>
    <p:sldId id="304" r:id="rId11"/>
    <p:sldId id="299" r:id="rId12"/>
    <p:sldId id="298" r:id="rId13"/>
    <p:sldId id="301" r:id="rId14"/>
    <p:sldId id="300" r:id="rId15"/>
    <p:sldId id="308" r:id="rId16"/>
    <p:sldId id="311" r:id="rId17"/>
    <p:sldId id="312" r:id="rId18"/>
    <p:sldId id="31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6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783" autoAdjust="0"/>
  </p:normalViewPr>
  <p:slideViewPr>
    <p:cSldViewPr>
      <p:cViewPr>
        <p:scale>
          <a:sx n="74" d="100"/>
          <a:sy n="74" d="100"/>
        </p:scale>
        <p:origin x="-126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0E64BF-0CE5-4A92-A4B4-7C1C7ADD3720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50C7992-4744-4EC8-A5E7-BA19F64EE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974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70683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4120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412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0412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91999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233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1790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66933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9370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6C2E-D468-457B-851C-EA8703D812C0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9691-460E-4FE9-AABD-A9D53115B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B96D-954D-4733-BF19-C8B653CCB700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253C3-E699-41E5-B41B-2216DBB8B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BE43-142A-4FD1-9909-F8293E8E7676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87D6-AD3E-4121-B25C-85B21CE3D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F44A8-FBB2-448B-9C5C-36ABE0A54CE8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E1A4F-64A0-4DEF-84DC-27D47F6DA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1F2D-1770-4CE3-B2AD-34CD27CB740E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BB344-5983-4665-9B5E-830AB7AE6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6A3E2-620E-4540-9846-8F0673476736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70D41-40CD-4BFA-B4E2-E60AA5846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F60BD-3357-400E-BCC6-4F618C866643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BBB7-F7EE-45FA-B832-E6C6CD985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6516-D699-4916-BA24-866716838569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EA16-BA6D-4BDD-A435-94DC7573F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D240-41DC-4F2C-8FC5-781BA69ED558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1F22F-A72B-4E32-9D83-B7E004021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FDCD1-6A94-4782-B651-751BBE5123E7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508C9-2781-4FA7-99C0-A0FA66D58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6AD60-5B2B-4022-8A6A-254F071E781F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C3F42-B026-47FE-9482-3942D838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5CC16D-B4EB-46BC-B6B2-3955A408508B}" type="datetimeFigureOut">
              <a:rPr lang="ru-RU"/>
              <a:pPr>
                <a:defRPr/>
              </a:pPr>
              <a:t>22.11.2021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6E369E-CB23-4EC7-B8F0-EED06F284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2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41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jpe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jpe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1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2.jpeg"/><Relationship Id="rId9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1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2.jpeg"/><Relationship Id="rId9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1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2.jpeg"/><Relationship Id="rId9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2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2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2.jpeg"/><Relationship Id="rId9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smtClean="0"/>
          </a:p>
        </p:txBody>
      </p:sp>
      <p:pic>
        <p:nvPicPr>
          <p:cNvPr id="14339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47664" y="5517232"/>
            <a:ext cx="5544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инструктор по физической 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культуре                                           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Точенова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 Наталья 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Николаевна</a:t>
            </a:r>
          </a:p>
          <a:p>
            <a:pPr algn="ctr"/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г</a:t>
            </a:r>
            <a:r>
              <a:rPr lang="ru-R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.о</a:t>
            </a:r>
            <a:r>
              <a:rPr lang="ru-R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. Химки </a:t>
            </a:r>
          </a:p>
          <a:p>
            <a:pPr algn="ctr"/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4428" y="332656"/>
            <a:ext cx="70119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ДС №25 «Калинка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                             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предметно-развивающей  среды                                                              для физического развития детей дошкольного возраста</a:t>
            </a:r>
            <a:endParaRPr lang="ru-RU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8275" y="3989388"/>
            <a:ext cx="353695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Содержимое 3" descr="вид д.с-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47664" y="1426141"/>
            <a:ext cx="6408712" cy="400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2" descr="http://s14.postimg.org/ds81c6tkx/0_9b89e_4954339f_XX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810" y="3922382"/>
            <a:ext cx="2470507" cy="1975093"/>
          </a:xfrm>
          <a:prstGeom prst="rect">
            <a:avLst/>
          </a:prstGeom>
          <a:noFill/>
        </p:spPr>
      </p:pic>
      <p:pic>
        <p:nvPicPr>
          <p:cNvPr id="13" name="Picture 12" descr="http://s.pikabu.ru/images/big_size_comm/2012-12_1/135464001093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360861"/>
            <a:ext cx="1817784" cy="18391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91680" y="548679"/>
            <a:ext cx="71287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музыкальные произведения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сопровождения различных видов детской деятельности и двигательной активности: на зарядке,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досугах,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спортивных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развлечениях, тематических занятиях и праздниках.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в подвижных играх различных образов, обыгрывании действий сказочных персонажей, героев детских стихов,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спортивного инвентаря и атрибутов.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39" y="1077958"/>
            <a:ext cx="163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5362" name="Picture 2" descr="E:\сад\улица\DSC04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95727"/>
            <a:ext cx="2876281" cy="1911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сад\улица\DSC024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2" y="2487671"/>
            <a:ext cx="2618994" cy="196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funforkids.ru/pictures/karlson/karlson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16" y="2495727"/>
            <a:ext cx="1047808" cy="136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img-fotki.yandex.ru/get/4408/valenta-mog.1dd/0_7c5f3_f8b40542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538920" y="4849771"/>
            <a:ext cx="1273439" cy="1364074"/>
          </a:xfrm>
          <a:prstGeom prst="rect">
            <a:avLst/>
          </a:prstGeom>
          <a:noFill/>
        </p:spPr>
      </p:pic>
      <p:pic>
        <p:nvPicPr>
          <p:cNvPr id="12" name="Picture 4" descr="E:\сад\улица\DSC053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136056" cy="208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mg0.liveinternet.ru/images/attach/c/3/76/119/76119282_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95928"/>
            <a:ext cx="1334480" cy="133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548679"/>
            <a:ext cx="67071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Бассейн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279" y="1077958"/>
            <a:ext cx="69801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работниками дошкольных учреждений поставлены важнейшие задачи по охране жизни и укреплению здоровья, повышению защитных свойств организма. Поэтому в общей системе физического воспитания в детском саду огромное значение имеет плавание. Плавание является превосходным средством для развития и совершенствования физических качеств дошкольника и оказывает существенное влияние на состояние его здоровья. С самого раннего возраста одна из сильнейших форм воздействия на развивающийся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сочетание воды, воздуха, температуры и двигательной активности ребенка.</a:t>
            </a:r>
          </a:p>
        </p:txBody>
      </p:sp>
      <p:pic>
        <p:nvPicPr>
          <p:cNvPr id="9" name="Содержимое 3" descr="DSC076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843808" y="3940280"/>
            <a:ext cx="3669358" cy="2438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E:\сад\111MSDCF\DSC017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7" y="4972044"/>
            <a:ext cx="2065289" cy="137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сад\111MSDCF\DSC017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64" y="4908950"/>
            <a:ext cx="2160240" cy="1435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bassindarcachonecologie.org/baeimages/hippocampechic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7524" y="3789040"/>
            <a:ext cx="620120" cy="867977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4/122/738/122738051_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027" y="3134531"/>
            <a:ext cx="1037252" cy="18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548679"/>
            <a:ext cx="69847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оборудован приборами, позволяющими контролировать и поддерживать соответствующее санитарно-гигиеническое состояние, термометрами для измерения температуры воздуха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воды, обходными резиновыми дорожками, калориферами для нагнетания теплого воздуха и кварцевой лампой.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и игрушки, предназначенные для наиболее эффективной организации занятий по плаванию, проведения различных упражнений и игр, способствующих успешному освоению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навыков плавания: доски, «поплавки», надувные круги и игрушки, колобашки, ласты, разделительные дорожки, тонущие игрушки для ныряния.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424" y="1077958"/>
            <a:ext cx="216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Содержимое 5" descr="DSC077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9779" y="3429000"/>
            <a:ext cx="4224469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E:\сад\111MSDCF\DSC01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12469"/>
            <a:ext cx="1345498" cy="2024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сад\111MSDCF\DSC017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6" y="4070010"/>
            <a:ext cx="1440161" cy="216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galerey-room.ru/images/0_5145b_c6c834e7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7420" y="3069268"/>
            <a:ext cx="1311004" cy="936210"/>
          </a:xfrm>
          <a:prstGeom prst="rect">
            <a:avLst/>
          </a:prstGeom>
          <a:noFill/>
        </p:spPr>
      </p:pic>
      <p:pic>
        <p:nvPicPr>
          <p:cNvPr id="12" name="Picture 2" descr="http://funforkids.ru/pictures/ship/ship0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97630" y="2853317"/>
            <a:ext cx="972108" cy="1151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E:\сад\бассейн\БАССЕЙН\Бассейн фото и видео\дети в бассейне\DSC076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41" y="3165496"/>
            <a:ext cx="3563888" cy="2368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9706" y="404664"/>
            <a:ext cx="68587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 — одно из важнейших звеньев в воспитании ребенка — содействует разностороннему физическому развитию, стимулирует деятельность нервной, сердечно-сосудистой и дыхательной систем, значительно расширяет возможности опорно-двигательного аппарата. Оно является одним из лучших средств закаливания и формирования правильной осанки ребенка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различных средств обучения детей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плаванью.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E:\сад\111MSDCF\DSC01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7" y="4871511"/>
            <a:ext cx="1993006" cy="1324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сад\111MSDCF\DSC017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58" y="4943335"/>
            <a:ext cx="1884918" cy="1252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сад\111MSDCF\DSC017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2" y="3387274"/>
            <a:ext cx="1781944" cy="118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сад\111MSDCF\DSC017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07" y="3320176"/>
            <a:ext cx="1859604" cy="1235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s14.radikal.ru/i187/1702/b2/c780dcad1906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0" y="1988840"/>
            <a:ext cx="1062127" cy="11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ou295-1.narod.ru/images/liguh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5408786"/>
            <a:ext cx="1008112" cy="104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E:\сад\111MSDCF\DSC01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56" y="4655716"/>
            <a:ext cx="2083488" cy="1384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сад\111MSDCF\DSC01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4652564"/>
            <a:ext cx="2088232" cy="138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сад\111MSDCF\DSC017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4" y="2996952"/>
            <a:ext cx="2058934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сад\111MSDCF\DSC017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56" y="2996952"/>
            <a:ext cx="2083488" cy="1384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04664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наш детский сад работает по программе «От рождения до школы», мы включили в программу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«Обучение плаванию детей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возраста»,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имеющие назначения педиатра,  в рамках дополнительного образования, посещают бассейн в различных возрастных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://www.playcast.ru/uploads/2015/05/20/1366694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20788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ds214.centerstart.ru/sites/default/files/a2d323bc6a56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90839" y="1626836"/>
            <a:ext cx="802136" cy="1370116"/>
          </a:xfrm>
          <a:prstGeom prst="rect">
            <a:avLst/>
          </a:prstGeom>
          <a:noFill/>
        </p:spPr>
      </p:pic>
      <p:pic>
        <p:nvPicPr>
          <p:cNvPr id="15" name="Содержимое 7" descr="DSC0804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71800" y="4162557"/>
            <a:ext cx="3312368" cy="2201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Содержимое 6" descr="DSC0802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915816" y="1869247"/>
            <a:ext cx="3168352" cy="2106235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64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3688" y="4046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04664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 ДС №25 «Калинка» созданы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условия, обеспечивающие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детей в двигательной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Двигательные навыки, сформированные у дошкольников, составят фундамент для дальнейшего совершенствования их в школе, облегчат овладение более сложными движениями и позволят в дальнейшем достигать высоких результатов в спортивной деятельности.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E:\ФУТБОЛ\футбол 2017\IMG-20180207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44945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СПАРТАКИАДЫ\11-я спартакиада 2018\120MSDCF\DSC041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7" y="3244111"/>
            <a:ext cx="4227489" cy="2809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3688" y="4046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404664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рационального использования РППС детского сада,  дети с удовольствием и результативно ежегодно участвуют в муниципальных соревнованиях: спартакиаде дошкольников, чемпионате по пляжному футболу, лыжном фестивале, первенстве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г.о.Химки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плаванию, готовятся к сдаче нормативов ГТО первой ступени.</a:t>
            </a:r>
          </a:p>
          <a:p>
            <a:pPr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:\Users\1\Desktop\DSC00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9" y="2276873"/>
            <a:ext cx="184411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1\Desktop\DSC00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43" y="2260803"/>
            <a:ext cx="2997597" cy="1835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ГТО\ГТО 2017\100MSDCF\DSC001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35" y="4268357"/>
            <a:ext cx="1387621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ЛЫЖИ\лыжи2017\133MSDCF\DSC068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43" y="4555179"/>
            <a:ext cx="2713657" cy="1803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1\Desktop\DSC090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07" y="4531579"/>
            <a:ext cx="2265710" cy="1825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45" y="2260803"/>
            <a:ext cx="18288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6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6351" y="1285860"/>
            <a:ext cx="3203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8027" y="515244"/>
            <a:ext cx="17833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гто\IMG_20190416_111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28449"/>
            <a:ext cx="4266267" cy="193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ГТО\ГТО 2017\вручение ГТО\DSC01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2" y="1734142"/>
            <a:ext cx="3793314" cy="252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ГТО\ГТО 2017\вручение ГТО\DSC016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51" y="1735968"/>
            <a:ext cx="3790724" cy="2518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15245"/>
            <a:ext cx="67696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течении четырех лет, дети  нашего детского сада участвуют в сдаче нормативов ГТО первой ступени и получают значки ГТО разного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достоинства,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торжественной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обстановке, из рук знаменитых спортсменов.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08104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6351" y="1285860"/>
            <a:ext cx="3203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2060"/>
              </a:solidFill>
              <a:latin typeface="Constant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78027" y="515244"/>
            <a:ext cx="17833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1\Desktop\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64704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16351" y="1285860"/>
            <a:ext cx="3203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515244"/>
            <a:ext cx="48974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1\Desktop\сад\зал\DSC00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16580"/>
            <a:ext cx="4032449" cy="2679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palletstroy.ru/attachments/Image/Bankoboev.Ru_tancuyuschii_buratino.gif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501613"/>
            <a:ext cx="1368152" cy="1719474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4731031"/>
            <a:ext cx="936714" cy="15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сад\111MSDCF\DSC017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6" y="4556407"/>
            <a:ext cx="1170317" cy="1761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ад\111MSDCF\DSC017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77" y="2608126"/>
            <a:ext cx="2709013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1" y="515245"/>
            <a:ext cx="65527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Значение РППС   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среда обеспечивает максимальную реализацию образовательного потенциала пространства и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 (п. 3.3.1 ФГОС ДО)</a:t>
            </a: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55142" y="704850"/>
            <a:ext cx="692131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ОО «Физическое развитие 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 в двигательной деятельности, связанной с выполнением упражнений, направленных на развитие физических качеств (силы, ловкости,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выносливости), формирование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представлений о некоторых видах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овладение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подвижными играми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правилами, становление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ЗОЖ.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1\Desktop\сад\зал\12.11.2015-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096755" cy="3397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42" y="1916831"/>
            <a:ext cx="919015" cy="175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 descr="http://img-fotki.yandex.ru/get/4702/svetlera.40/0_5075c_71780bc6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49594" y="2118696"/>
            <a:ext cx="1210839" cy="1646155"/>
          </a:xfrm>
          <a:prstGeom prst="rect">
            <a:avLst/>
          </a:prstGeom>
          <a:noFill/>
        </p:spPr>
      </p:pic>
      <p:pic>
        <p:nvPicPr>
          <p:cNvPr id="2050" name="Picture 2" descr="E:\сад\111MSDCF\DSC01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98498"/>
            <a:ext cx="1663734" cy="110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сад\111MSDCF\DSC017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67" y="5295727"/>
            <a:ext cx="1663733" cy="110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сад\111MSDCF\DSC017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" y="4975293"/>
            <a:ext cx="2197378" cy="1460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сад\111MSDCF\DSC0170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69" y="4941168"/>
            <a:ext cx="2149549" cy="142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сад\111MSDCF\DSC017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69" y="3985996"/>
            <a:ext cx="1235864" cy="821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сад\111MSDCF\DSC017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" y="3996634"/>
            <a:ext cx="1179240" cy="783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3376613"/>
          <a:ext cx="8229600" cy="1506538"/>
        </p:xfrm>
        <a:graphic>
          <a:graphicData uri="http://schemas.openxmlformats.org/drawingml/2006/table">
            <a:tbl>
              <a:tblPr/>
              <a:tblGrid>
                <a:gridCol w="1350963"/>
                <a:gridCol w="754062"/>
                <a:gridCol w="563563"/>
                <a:gridCol w="722312"/>
                <a:gridCol w="644525"/>
                <a:gridCol w="723900"/>
                <a:gridCol w="644525"/>
                <a:gridCol w="822325"/>
                <a:gridCol w="581025"/>
                <a:gridCol w="871538"/>
                <a:gridCol w="550862"/>
              </a:tblGrid>
              <a:tr h="6619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детей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45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326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2,1 %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0,9%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1212" marR="612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72" name="Рисунок 3" descr="SHablon-dlya-prezentatsii-Radug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2389"/>
            <a:ext cx="9503999" cy="7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8025" y="1177925"/>
            <a:ext cx="28432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5" y="2714620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endParaRPr lang="ru-RU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9630" y="474345"/>
            <a:ext cx="68348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kumimoji="0" lang="ru-RU" sz="1200" b="1" i="0" u="none" strike="noStrike" kern="0" cap="all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2" descr="C:\Users\1\Desktop\сад\зал\12.11.2015-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99286"/>
            <a:ext cx="3941279" cy="2627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8248" y="5539625"/>
            <a:ext cx="1034700" cy="108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сад\зал\DSC07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35991"/>
            <a:ext cx="1853952" cy="123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сад\111MSDCF\DSC017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48" y="2869207"/>
            <a:ext cx="1726101" cy="1146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сад\111MSDCF\DSC017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453" y="4213045"/>
            <a:ext cx="1731358" cy="115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сад\111MSDCF\DSC0171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36" y="3205507"/>
            <a:ext cx="1197694" cy="1802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474345"/>
            <a:ext cx="752432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модели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РППС в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 «Физическое развитие»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занятия; оздоровительные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(гимнастика, корригирующие упражнения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портивные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тематические досуги, соревнования,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одвижные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игры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–обучение плаванию; индивидуальная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развитию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ОВД; самостоятельная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совместная ДА детей по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ОВД; самостоятельная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совместная ДА по организации подвижных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наглядного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амостоятельное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стандартного и нестандартного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s://fs00.infourok.ru/images/doc/233/85545/2/hello_html_m177f19d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693975"/>
            <a:ext cx="1407106" cy="7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79525" y="1935163"/>
            <a:ext cx="6584950" cy="4389437"/>
          </a:xfrm>
        </p:spPr>
      </p:pic>
      <p:pic>
        <p:nvPicPr>
          <p:cNvPr id="19459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06133" y="260648"/>
            <a:ext cx="697032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r>
              <a:rPr lang="ru-RU" sz="2400" dirty="0"/>
              <a:t> </a:t>
            </a:r>
            <a:endParaRPr lang="ru-RU" sz="2400" dirty="0" smtClean="0"/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физкультурного зала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содержательно-насыщенная, трансформируемая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вариативная, доступная и безопасная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оснащено средствами обучения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соответствующими материалами, в том числе спортивным, оздоровительным оборудованием,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 инвентарем: из дерева - гимнастическая стенка, скамейки, бум, горка ребристая для лазания, доска ребристая с зацепами ; пластмассовое оборудование – полоса препятствий из 42 двух предметов, бревно для равновесия, стойки с крепежами для плоских обручей и палок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инвентарь имеет сертификат качества.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endParaRPr lang="ru-RU" sz="16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1\Desktop\сад\зал\12.11.2015-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35" y="3284984"/>
            <a:ext cx="4472754" cy="2981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1\Desktop\сад\mish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3" y="1845697"/>
            <a:ext cx="1162240" cy="14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сад\111MSDCF\DSC01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531" y="5048871"/>
            <a:ext cx="1640925" cy="1090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сад\111MSDCF\DSC017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78911"/>
            <a:ext cx="1656725" cy="1100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сад\111MSDCF\DSC017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5" y="3585916"/>
            <a:ext cx="1595537" cy="1060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сад\111MSDCF\DSC017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423" y="3429000"/>
            <a:ext cx="1646144" cy="109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46238" y="1935163"/>
            <a:ext cx="5851525" cy="4389437"/>
          </a:xfrm>
        </p:spPr>
      </p:pic>
      <p:pic>
        <p:nvPicPr>
          <p:cNvPr id="21507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" y="-206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Users\1\Desktop\сад\зал\12.11.2015-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49" y="3814612"/>
            <a:ext cx="3168352" cy="211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сад\111MSDCF\DSC01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6" y="4870730"/>
            <a:ext cx="2104688" cy="139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сад\111MSDCF\DSC01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4870730"/>
            <a:ext cx="2104687" cy="1398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1\Desktop\сад\68175848_1292997315_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8845" y="2896701"/>
            <a:ext cx="728504" cy="118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7305" y="404664"/>
            <a:ext cx="66751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процессе выполнения двигательных заданий дети получают знания о свойствах разных предметов и пособий (форме, цвете, весе, качестве материала), знакомятся с особенностями движения в пространстве, с направлениями движений, для этого используется  мелкое физкультурное оборудование (мячи, кольца, кубики, гантели, обручи, гимнастические палки, скакалки, дуги для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подлезания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 перешагивания, флажки, ленточки), массажные дорожки,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полусферы,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мячи,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фитболы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парашют, мягкий модуль, резиновые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гири. Инвентарь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хранится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специальном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помещении –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комнате для хранения спортивного инвентаря, на специальных полках, стеллажах,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ящиках.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AppData\Local\Temp\Rar$DIa0.552\IMG_20190905_1013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3154"/>
            <a:ext cx="1317753" cy="2635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190905_1009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4731"/>
            <a:ext cx="2104686" cy="1553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5656" y="548680"/>
            <a:ext cx="7272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процесс,  в рамках ФГОС, строится на основе использования разносторонних и гибких методов и средств обучения для развития детей с разным уровнем их двигательных и психических способностей. 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поставленных задач, выставляется тот инвентарь, который нужен для проведения занятия, досуга или тематического мероприятия.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E:\сад\для сада\фото работа\SANY79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0" y="1890566"/>
            <a:ext cx="3491880" cy="2618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сад\для сада\фото работа\DSC036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1"/>
            <a:ext cx="2987824" cy="1985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сад\для сада\фото работа\DSCF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55" y="4149081"/>
            <a:ext cx="2647191" cy="1985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img-fotki.yandex.ru/get/5811/119528728.a2d/0_96185_64a9909_X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1988840"/>
            <a:ext cx="989856" cy="1833517"/>
          </a:xfrm>
          <a:prstGeom prst="rect">
            <a:avLst/>
          </a:prstGeom>
          <a:noFill/>
        </p:spPr>
      </p:pic>
      <p:pic>
        <p:nvPicPr>
          <p:cNvPr id="11" name="Picture 8" descr="http://www.mamusik.ru/upload/userimages/dalpqzcegxmquqxddssj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4941168"/>
            <a:ext cx="1647692" cy="1368152"/>
          </a:xfrm>
          <a:prstGeom prst="rect">
            <a:avLst/>
          </a:prstGeom>
          <a:noFill/>
        </p:spPr>
      </p:pic>
      <p:pic>
        <p:nvPicPr>
          <p:cNvPr id="12" name="Picture 2" descr="http://tekina.ucoz.ru/nadin/nadin11/567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75175" y="2020658"/>
            <a:ext cx="1055828" cy="1842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19672" y="548679"/>
            <a:ext cx="670718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1077958"/>
            <a:ext cx="69847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 состоит из двух площадок, оборудованных резиновым покрытием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МастерФайбр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первая для спортивных игр с разметкой для футбола и выноса футбольных ворот, вторая с беговой дорожкой для проведения досугов, праздников, подготовки с сдаче нормативов ГТО.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E:\сад\улица\DSC06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21516"/>
            <a:ext cx="4032448" cy="2679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сад\улица\DSC06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60" y="3645024"/>
            <a:ext cx="4037588" cy="2682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mg-fotki.yandex.ru/get/4808/svetlera.3e/0_506ee_c2087dbf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981727" y="5251166"/>
            <a:ext cx="946280" cy="1076815"/>
          </a:xfrm>
          <a:prstGeom prst="rect">
            <a:avLst/>
          </a:prstGeom>
          <a:noFill/>
        </p:spPr>
      </p:pic>
      <p:pic>
        <p:nvPicPr>
          <p:cNvPr id="1026" name="Picture 2" descr="http://img1.liveinternet.ru/images/attach/c/3/76/119/76119279_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64" y="2467569"/>
            <a:ext cx="1451580" cy="120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8888" y="1935163"/>
            <a:ext cx="6626225" cy="4389437"/>
          </a:xfrm>
        </p:spPr>
      </p:pic>
      <p:pic>
        <p:nvPicPr>
          <p:cNvPr id="22531" name="Рисунок 3" descr="SHablon-dlya-prezentatsii-Radug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E:\сад\улица\DSC039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9" y="1690750"/>
            <a:ext cx="3347864" cy="222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сад\улица\DSC067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7" y="1642901"/>
            <a:ext cx="3419871" cy="227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332656"/>
            <a:ext cx="6911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и воспитательные задачи реализуются посредством интеграции всех образовательных областей и в процессе основных видов детской деятельности – игровой, познавательно-исследовательской,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двигательной, в любое время года.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avatanplus.com/files/resources/original/5885ffaef024d159cb6ec38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5896" y="1836782"/>
            <a:ext cx="2169865" cy="207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mg-fotki.yandex.ru/get/6701/83281224.5/0_9694b_7ac823e7_-1-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78" y="4558592"/>
            <a:ext cx="13049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ЛЫЖИ\ЛЫЖИ 2015\103MSDCF\DSC023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353" y="4096528"/>
            <a:ext cx="3357312" cy="2228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659" y="4380631"/>
            <a:ext cx="3281314" cy="1784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4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3343</TotalTime>
  <Words>860</Words>
  <Application>Microsoft Office PowerPoint</Application>
  <PresentationFormat>Экран (4:3)</PresentationFormat>
  <Paragraphs>67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xcomadmin</dc:creator>
  <cp:lastModifiedBy>user</cp:lastModifiedBy>
  <cp:revision>207</cp:revision>
  <dcterms:modified xsi:type="dcterms:W3CDTF">2021-11-22T04:50:55Z</dcterms:modified>
</cp:coreProperties>
</file>