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4" r:id="rId4"/>
    <p:sldId id="261" r:id="rId5"/>
    <p:sldId id="291" r:id="rId6"/>
    <p:sldId id="290" r:id="rId7"/>
    <p:sldId id="258" r:id="rId8"/>
    <p:sldId id="259" r:id="rId9"/>
    <p:sldId id="260" r:id="rId10"/>
    <p:sldId id="268" r:id="rId11"/>
    <p:sldId id="265" r:id="rId12"/>
    <p:sldId id="269" r:id="rId13"/>
    <p:sldId id="271" r:id="rId14"/>
    <p:sldId id="294" r:id="rId15"/>
    <p:sldId id="293" r:id="rId16"/>
    <p:sldId id="292" r:id="rId17"/>
    <p:sldId id="276" r:id="rId18"/>
    <p:sldId id="277" r:id="rId19"/>
    <p:sldId id="280" r:id="rId20"/>
    <p:sldId id="279" r:id="rId21"/>
    <p:sldId id="281" r:id="rId22"/>
    <p:sldId id="275" r:id="rId23"/>
    <p:sldId id="283" r:id="rId24"/>
    <p:sldId id="266" r:id="rId25"/>
    <p:sldId id="284" r:id="rId26"/>
    <p:sldId id="285" r:id="rId27"/>
    <p:sldId id="286" r:id="rId28"/>
    <p:sldId id="288" r:id="rId29"/>
    <p:sldId id="287" r:id="rId30"/>
    <p:sldId id="270" r:id="rId31"/>
    <p:sldId id="289" r:id="rId32"/>
    <p:sldId id="295" r:id="rId33"/>
    <p:sldId id="282" r:id="rId34"/>
    <p:sldId id="296" r:id="rId3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Оксана Кононова" initials="ОК" lastIdx="1" clrIdx="0">
    <p:extLst>
      <p:ext uri="{19B8F6BF-5375-455C-9EA6-DF929625EA0E}">
        <p15:presenceInfo xmlns:p15="http://schemas.microsoft.com/office/powerpoint/2012/main" userId="8999d81e5a898c1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E9CC9"/>
    <a:srgbClr val="2D588B"/>
    <a:srgbClr val="4E87B2"/>
    <a:srgbClr val="0F87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723A19-3D7C-4D0A-AC64-544AB54D3E21}" type="doc">
      <dgm:prSet loTypeId="urn:microsoft.com/office/officeart/2005/8/layout/hProcess6" loCatId="process" qsTypeId="urn:microsoft.com/office/officeart/2005/8/quickstyle/simple2" qsCatId="simple" csTypeId="urn:microsoft.com/office/officeart/2005/8/colors/accent1_1" csCatId="accent1" phldr="1"/>
      <dgm:spPr/>
    </dgm:pt>
    <dgm:pt modelId="{9280EA43-8478-4DD3-846B-9B34397BD649}">
      <dgm:prSet phldrT="[Текст]" custT="1"/>
      <dgm:spPr/>
      <dgm:t>
        <a:bodyPr/>
        <a:lstStyle/>
        <a:p>
          <a:r>
            <a:rPr lang="ru-RU" sz="2200" b="1" baseline="0" dirty="0">
              <a:solidFill>
                <a:srgbClr val="002060"/>
              </a:solidFill>
            </a:rPr>
            <a:t>мечтатель</a:t>
          </a:r>
        </a:p>
      </dgm:t>
    </dgm:pt>
    <dgm:pt modelId="{841D5252-ACC5-42CD-9C54-2DB97ADB4A98}" type="parTrans" cxnId="{5F9E2B1A-0F29-4BFD-B359-0608C67908A6}">
      <dgm:prSet/>
      <dgm:spPr/>
      <dgm:t>
        <a:bodyPr/>
        <a:lstStyle/>
        <a:p>
          <a:endParaRPr lang="ru-RU"/>
        </a:p>
      </dgm:t>
    </dgm:pt>
    <dgm:pt modelId="{B2CB7D70-9947-4930-B448-0554F9ECC152}" type="sibTrans" cxnId="{5F9E2B1A-0F29-4BFD-B359-0608C67908A6}">
      <dgm:prSet/>
      <dgm:spPr/>
      <dgm:t>
        <a:bodyPr/>
        <a:lstStyle/>
        <a:p>
          <a:endParaRPr lang="ru-RU"/>
        </a:p>
      </dgm:t>
    </dgm:pt>
    <dgm:pt modelId="{C2D9EFB8-ED0B-4C5A-A88C-8F44B319CCEC}">
      <dgm:prSet phldrT="[Текст]" custT="1"/>
      <dgm:spPr/>
      <dgm:t>
        <a:bodyPr/>
        <a:lstStyle/>
        <a:p>
          <a:r>
            <a:rPr lang="ru-RU" sz="2400" b="1" baseline="0" dirty="0">
              <a:solidFill>
                <a:srgbClr val="002060"/>
              </a:solidFill>
            </a:rPr>
            <a:t>чудик</a:t>
          </a:r>
          <a:r>
            <a:rPr lang="ru-RU" sz="1200" b="1" dirty="0"/>
            <a:t> </a:t>
          </a:r>
        </a:p>
      </dgm:t>
    </dgm:pt>
    <dgm:pt modelId="{8AF8DC79-6B8C-40E7-B90A-C5C32F73B037}" type="parTrans" cxnId="{6D1EA873-7582-41CF-A6B3-D5DF94B5C55F}">
      <dgm:prSet/>
      <dgm:spPr/>
      <dgm:t>
        <a:bodyPr/>
        <a:lstStyle/>
        <a:p>
          <a:endParaRPr lang="ru-RU"/>
        </a:p>
      </dgm:t>
    </dgm:pt>
    <dgm:pt modelId="{B787A62D-DD9F-4B19-80CC-227A172DA67C}" type="sibTrans" cxnId="{6D1EA873-7582-41CF-A6B3-D5DF94B5C55F}">
      <dgm:prSet/>
      <dgm:spPr/>
      <dgm:t>
        <a:bodyPr/>
        <a:lstStyle/>
        <a:p>
          <a:endParaRPr lang="ru-RU"/>
        </a:p>
      </dgm:t>
    </dgm:pt>
    <dgm:pt modelId="{CE676B15-7173-4C5F-9054-ACBD7CB0BA26}">
      <dgm:prSet phldrT="[Текст]" custT="1"/>
      <dgm:spPr/>
      <dgm:t>
        <a:bodyPr/>
        <a:lstStyle/>
        <a:p>
          <a:r>
            <a:rPr lang="ru-RU" sz="2800" baseline="0" dirty="0">
              <a:solidFill>
                <a:srgbClr val="002060"/>
              </a:solidFill>
            </a:rPr>
            <a:t>человек</a:t>
          </a:r>
          <a:r>
            <a:rPr lang="ru-RU" sz="2800" dirty="0">
              <a:solidFill>
                <a:srgbClr val="002060"/>
              </a:solidFill>
            </a:rPr>
            <a:t> </a:t>
          </a:r>
          <a:r>
            <a:rPr lang="ru-RU" sz="2000" dirty="0">
              <a:solidFill>
                <a:srgbClr val="002060"/>
              </a:solidFill>
            </a:rPr>
            <a:t>тоскующий</a:t>
          </a:r>
        </a:p>
      </dgm:t>
    </dgm:pt>
    <dgm:pt modelId="{1C9A17D3-C6A8-4BF0-B32E-9DA18ADD5791}" type="parTrans" cxnId="{4545BE8C-D5A2-43A5-B5C3-529720C5DEF6}">
      <dgm:prSet/>
      <dgm:spPr/>
      <dgm:t>
        <a:bodyPr/>
        <a:lstStyle/>
        <a:p>
          <a:endParaRPr lang="ru-RU"/>
        </a:p>
      </dgm:t>
    </dgm:pt>
    <dgm:pt modelId="{6209A154-049B-4460-9845-5DE709046036}" type="sibTrans" cxnId="{4545BE8C-D5A2-43A5-B5C3-529720C5DEF6}">
      <dgm:prSet/>
      <dgm:spPr/>
      <dgm:t>
        <a:bodyPr/>
        <a:lstStyle/>
        <a:p>
          <a:endParaRPr lang="ru-RU"/>
        </a:p>
      </dgm:t>
    </dgm:pt>
    <dgm:pt modelId="{63C699C5-A281-42B2-B220-51927ECF1924}">
      <dgm:prSet custT="1"/>
      <dgm:spPr/>
      <dgm:t>
        <a:bodyPr/>
        <a:lstStyle/>
        <a:p>
          <a:r>
            <a:rPr lang="ru-RU" sz="2400" dirty="0">
              <a:solidFill>
                <a:srgbClr val="002060"/>
              </a:solidFill>
            </a:rPr>
            <a:t>человек </a:t>
          </a:r>
          <a:r>
            <a:rPr lang="ru-RU" sz="2200" baseline="0" dirty="0">
              <a:solidFill>
                <a:srgbClr val="002060"/>
              </a:solidFill>
            </a:rPr>
            <a:t>уходящий</a:t>
          </a:r>
        </a:p>
      </dgm:t>
    </dgm:pt>
    <dgm:pt modelId="{CD53012F-B7DC-4DEE-A6AF-8B9A04AC63F2}" type="parTrans" cxnId="{8ED24E17-07E3-4ABD-890E-1257F9B41C39}">
      <dgm:prSet/>
      <dgm:spPr/>
      <dgm:t>
        <a:bodyPr/>
        <a:lstStyle/>
        <a:p>
          <a:endParaRPr lang="ru-RU"/>
        </a:p>
      </dgm:t>
    </dgm:pt>
    <dgm:pt modelId="{05889FD9-28A4-4D38-952C-BA3BEE2AD993}" type="sibTrans" cxnId="{8ED24E17-07E3-4ABD-890E-1257F9B41C39}">
      <dgm:prSet/>
      <dgm:spPr/>
      <dgm:t>
        <a:bodyPr/>
        <a:lstStyle/>
        <a:p>
          <a:endParaRPr lang="ru-RU"/>
        </a:p>
      </dgm:t>
    </dgm:pt>
    <dgm:pt modelId="{1BF115CC-6925-46B2-90FE-11034B691916}" type="pres">
      <dgm:prSet presAssocID="{D2723A19-3D7C-4D0A-AC64-544AB54D3E21}" presName="theList" presStyleCnt="0">
        <dgm:presLayoutVars>
          <dgm:dir/>
          <dgm:animLvl val="lvl"/>
          <dgm:resizeHandles val="exact"/>
        </dgm:presLayoutVars>
      </dgm:prSet>
      <dgm:spPr/>
    </dgm:pt>
    <dgm:pt modelId="{F89BA875-B26E-418F-82CF-A6056C6D7CE0}" type="pres">
      <dgm:prSet presAssocID="{9280EA43-8478-4DD3-846B-9B34397BD649}" presName="compNode" presStyleCnt="0"/>
      <dgm:spPr/>
    </dgm:pt>
    <dgm:pt modelId="{97CA3AFF-C550-48CE-A508-6CEBA1F9A7BC}" type="pres">
      <dgm:prSet presAssocID="{9280EA43-8478-4DD3-846B-9B34397BD649}" presName="noGeometry" presStyleCnt="0"/>
      <dgm:spPr/>
    </dgm:pt>
    <dgm:pt modelId="{C31F171B-0B10-4A2B-9817-C3C06245BCE5}" type="pres">
      <dgm:prSet presAssocID="{9280EA43-8478-4DD3-846B-9B34397BD649}" presName="childTextVisible" presStyleLbl="bgAccFollowNode1" presStyleIdx="0" presStyleCnt="4" custScaleX="118266" custScaleY="76538" custLinFactNeighborX="26149">
        <dgm:presLayoutVars>
          <dgm:bulletEnabled val="1"/>
        </dgm:presLayoutVars>
      </dgm:prSet>
      <dgm:spPr/>
    </dgm:pt>
    <dgm:pt modelId="{87122F9A-5430-449E-ABFE-9C46D488CE9F}" type="pres">
      <dgm:prSet presAssocID="{9280EA43-8478-4DD3-846B-9B34397BD649}" presName="childTextHidden" presStyleLbl="bgAccFollowNode1" presStyleIdx="0" presStyleCnt="4"/>
      <dgm:spPr/>
    </dgm:pt>
    <dgm:pt modelId="{796417F2-996F-4EAE-AA16-113A39E359F1}" type="pres">
      <dgm:prSet presAssocID="{9280EA43-8478-4DD3-846B-9B34397BD649}" presName="parentText" presStyleLbl="node1" presStyleIdx="0" presStyleCnt="4" custScaleX="213378" custScaleY="212499" custLinFactNeighborX="81471" custLinFactNeighborY="-5360">
        <dgm:presLayoutVars>
          <dgm:chMax val="1"/>
          <dgm:bulletEnabled val="1"/>
        </dgm:presLayoutVars>
      </dgm:prSet>
      <dgm:spPr/>
    </dgm:pt>
    <dgm:pt modelId="{F2ADFA29-DE9C-46F8-AA90-7C3DDF9885AB}" type="pres">
      <dgm:prSet presAssocID="{9280EA43-8478-4DD3-846B-9B34397BD649}" presName="aSpace" presStyleCnt="0"/>
      <dgm:spPr/>
    </dgm:pt>
    <dgm:pt modelId="{B2F72FC7-6DC3-4021-A70E-8C359E22C457}" type="pres">
      <dgm:prSet presAssocID="{C2D9EFB8-ED0B-4C5A-A88C-8F44B319CCEC}" presName="compNode" presStyleCnt="0"/>
      <dgm:spPr/>
    </dgm:pt>
    <dgm:pt modelId="{CD011B86-4E9C-42E7-8D04-8BC5FC6E47DE}" type="pres">
      <dgm:prSet presAssocID="{C2D9EFB8-ED0B-4C5A-A88C-8F44B319CCEC}" presName="noGeometry" presStyleCnt="0"/>
      <dgm:spPr/>
    </dgm:pt>
    <dgm:pt modelId="{CF570FF8-6D5C-471C-9C26-EA67D640276E}" type="pres">
      <dgm:prSet presAssocID="{C2D9EFB8-ED0B-4C5A-A88C-8F44B319CCEC}" presName="childTextVisible" presStyleLbl="bgAccFollowNode1" presStyleIdx="1" presStyleCnt="4" custScaleX="97354" custScaleY="82654" custLinFactNeighborX="21971" custLinFactNeighborY="-1205">
        <dgm:presLayoutVars>
          <dgm:bulletEnabled val="1"/>
        </dgm:presLayoutVars>
      </dgm:prSet>
      <dgm:spPr/>
    </dgm:pt>
    <dgm:pt modelId="{F9B38E47-C610-4188-A22B-770BBCFE5086}" type="pres">
      <dgm:prSet presAssocID="{C2D9EFB8-ED0B-4C5A-A88C-8F44B319CCEC}" presName="childTextHidden" presStyleLbl="bgAccFollowNode1" presStyleIdx="1" presStyleCnt="4"/>
      <dgm:spPr/>
    </dgm:pt>
    <dgm:pt modelId="{AFF343BE-A8BF-4005-BE56-5A13FE9E6FB0}" type="pres">
      <dgm:prSet presAssocID="{C2D9EFB8-ED0B-4C5A-A88C-8F44B319CCEC}" presName="parentText" presStyleLbl="node1" presStyleIdx="1" presStyleCnt="4" custScaleX="206213" custScaleY="197605" custLinFactNeighborX="55812" custLinFactNeighborY="-4212">
        <dgm:presLayoutVars>
          <dgm:chMax val="1"/>
          <dgm:bulletEnabled val="1"/>
        </dgm:presLayoutVars>
      </dgm:prSet>
      <dgm:spPr/>
    </dgm:pt>
    <dgm:pt modelId="{68A5FD18-2B94-4E47-8F95-802CF02E48B5}" type="pres">
      <dgm:prSet presAssocID="{C2D9EFB8-ED0B-4C5A-A88C-8F44B319CCEC}" presName="aSpace" presStyleCnt="0"/>
      <dgm:spPr/>
    </dgm:pt>
    <dgm:pt modelId="{40C8F957-C73C-4F85-AA61-8C6D294F977C}" type="pres">
      <dgm:prSet presAssocID="{CE676B15-7173-4C5F-9054-ACBD7CB0BA26}" presName="compNode" presStyleCnt="0"/>
      <dgm:spPr/>
    </dgm:pt>
    <dgm:pt modelId="{5F42C180-FB32-4D7C-ACC3-D3C60C217C10}" type="pres">
      <dgm:prSet presAssocID="{CE676B15-7173-4C5F-9054-ACBD7CB0BA26}" presName="noGeometry" presStyleCnt="0"/>
      <dgm:spPr/>
    </dgm:pt>
    <dgm:pt modelId="{B5108B55-6302-4EBE-A23D-397F628E1FFC}" type="pres">
      <dgm:prSet presAssocID="{CE676B15-7173-4C5F-9054-ACBD7CB0BA26}" presName="childTextVisible" presStyleLbl="bgAccFollowNode1" presStyleIdx="2" presStyleCnt="4" custScaleX="85112" custScaleY="78544" custLinFactNeighborX="20391" custLinFactNeighborY="-2980">
        <dgm:presLayoutVars>
          <dgm:bulletEnabled val="1"/>
        </dgm:presLayoutVars>
      </dgm:prSet>
      <dgm:spPr/>
    </dgm:pt>
    <dgm:pt modelId="{BBCE6FA4-0CD3-4780-A3CD-61127C9A741C}" type="pres">
      <dgm:prSet presAssocID="{CE676B15-7173-4C5F-9054-ACBD7CB0BA26}" presName="childTextHidden" presStyleLbl="bgAccFollowNode1" presStyleIdx="2" presStyleCnt="4"/>
      <dgm:spPr/>
    </dgm:pt>
    <dgm:pt modelId="{6D1CA262-B5FA-48B0-8707-38A1B3CBDCC1}" type="pres">
      <dgm:prSet presAssocID="{CE676B15-7173-4C5F-9054-ACBD7CB0BA26}" presName="parentText" presStyleLbl="node1" presStyleIdx="2" presStyleCnt="4" custScaleX="199524" custScaleY="196991" custLinFactNeighborX="41827" custLinFactNeighborY="-4183">
        <dgm:presLayoutVars>
          <dgm:chMax val="1"/>
          <dgm:bulletEnabled val="1"/>
        </dgm:presLayoutVars>
      </dgm:prSet>
      <dgm:spPr/>
    </dgm:pt>
    <dgm:pt modelId="{083524A2-1E8D-4641-9AA1-2054B91ED92B}" type="pres">
      <dgm:prSet presAssocID="{CE676B15-7173-4C5F-9054-ACBD7CB0BA26}" presName="aSpace" presStyleCnt="0"/>
      <dgm:spPr/>
    </dgm:pt>
    <dgm:pt modelId="{D5452373-DB28-409F-9967-E3429A81E3E0}" type="pres">
      <dgm:prSet presAssocID="{63C699C5-A281-42B2-B220-51927ECF1924}" presName="compNode" presStyleCnt="0"/>
      <dgm:spPr/>
    </dgm:pt>
    <dgm:pt modelId="{8141BF44-044D-4A00-8C0C-4754EC6B6C20}" type="pres">
      <dgm:prSet presAssocID="{63C699C5-A281-42B2-B220-51927ECF1924}" presName="noGeometry" presStyleCnt="0"/>
      <dgm:spPr/>
    </dgm:pt>
    <dgm:pt modelId="{E046C967-3034-4C44-B6AA-9C0348728AA1}" type="pres">
      <dgm:prSet presAssocID="{63C699C5-A281-42B2-B220-51927ECF1924}" presName="childTextVisible" presStyleLbl="bgAccFollowNode1" presStyleIdx="3" presStyleCnt="4" custScaleX="92119" custScaleY="70744">
        <dgm:presLayoutVars>
          <dgm:bulletEnabled val="1"/>
        </dgm:presLayoutVars>
      </dgm:prSet>
      <dgm:spPr/>
    </dgm:pt>
    <dgm:pt modelId="{3DE1493A-8C4D-48AA-89D7-C7CBA387973B}" type="pres">
      <dgm:prSet presAssocID="{63C699C5-A281-42B2-B220-51927ECF1924}" presName="childTextHidden" presStyleLbl="bgAccFollowNode1" presStyleIdx="3" presStyleCnt="4"/>
      <dgm:spPr/>
    </dgm:pt>
    <dgm:pt modelId="{B413F897-78D6-4837-B111-BCE3135D4D25}" type="pres">
      <dgm:prSet presAssocID="{63C699C5-A281-42B2-B220-51927ECF1924}" presName="parentText" presStyleLbl="node1" presStyleIdx="3" presStyleCnt="4" custScaleX="190583" custScaleY="182701" custLinFactNeighborX="22868" custLinFactNeighborY="-1547">
        <dgm:presLayoutVars>
          <dgm:chMax val="1"/>
          <dgm:bulletEnabled val="1"/>
        </dgm:presLayoutVars>
      </dgm:prSet>
      <dgm:spPr/>
    </dgm:pt>
  </dgm:ptLst>
  <dgm:cxnLst>
    <dgm:cxn modelId="{4FC7DF12-8C07-434C-B7D2-1B4E1146369F}" type="presOf" srcId="{D2723A19-3D7C-4D0A-AC64-544AB54D3E21}" destId="{1BF115CC-6925-46B2-90FE-11034B691916}" srcOrd="0" destOrd="0" presId="urn:microsoft.com/office/officeart/2005/8/layout/hProcess6"/>
    <dgm:cxn modelId="{8ED24E17-07E3-4ABD-890E-1257F9B41C39}" srcId="{D2723A19-3D7C-4D0A-AC64-544AB54D3E21}" destId="{63C699C5-A281-42B2-B220-51927ECF1924}" srcOrd="3" destOrd="0" parTransId="{CD53012F-B7DC-4DEE-A6AF-8B9A04AC63F2}" sibTransId="{05889FD9-28A4-4D38-952C-BA3BEE2AD993}"/>
    <dgm:cxn modelId="{5F9E2B1A-0F29-4BFD-B359-0608C67908A6}" srcId="{D2723A19-3D7C-4D0A-AC64-544AB54D3E21}" destId="{9280EA43-8478-4DD3-846B-9B34397BD649}" srcOrd="0" destOrd="0" parTransId="{841D5252-ACC5-42CD-9C54-2DB97ADB4A98}" sibTransId="{B2CB7D70-9947-4930-B448-0554F9ECC152}"/>
    <dgm:cxn modelId="{8F423626-8621-4841-9ACF-51344A598802}" type="presOf" srcId="{C2D9EFB8-ED0B-4C5A-A88C-8F44B319CCEC}" destId="{AFF343BE-A8BF-4005-BE56-5A13FE9E6FB0}" srcOrd="0" destOrd="0" presId="urn:microsoft.com/office/officeart/2005/8/layout/hProcess6"/>
    <dgm:cxn modelId="{784B1263-59F3-4E1C-9269-294144ED53B7}" type="presOf" srcId="{63C699C5-A281-42B2-B220-51927ECF1924}" destId="{B413F897-78D6-4837-B111-BCE3135D4D25}" srcOrd="0" destOrd="0" presId="urn:microsoft.com/office/officeart/2005/8/layout/hProcess6"/>
    <dgm:cxn modelId="{6D1EA873-7582-41CF-A6B3-D5DF94B5C55F}" srcId="{D2723A19-3D7C-4D0A-AC64-544AB54D3E21}" destId="{C2D9EFB8-ED0B-4C5A-A88C-8F44B319CCEC}" srcOrd="1" destOrd="0" parTransId="{8AF8DC79-6B8C-40E7-B90A-C5C32F73B037}" sibTransId="{B787A62D-DD9F-4B19-80CC-227A172DA67C}"/>
    <dgm:cxn modelId="{4545BE8C-D5A2-43A5-B5C3-529720C5DEF6}" srcId="{D2723A19-3D7C-4D0A-AC64-544AB54D3E21}" destId="{CE676B15-7173-4C5F-9054-ACBD7CB0BA26}" srcOrd="2" destOrd="0" parTransId="{1C9A17D3-C6A8-4BF0-B32E-9DA18ADD5791}" sibTransId="{6209A154-049B-4460-9845-5DE709046036}"/>
    <dgm:cxn modelId="{DA91679B-A5CB-491E-A999-596A8AA873FA}" type="presOf" srcId="{CE676B15-7173-4C5F-9054-ACBD7CB0BA26}" destId="{6D1CA262-B5FA-48B0-8707-38A1B3CBDCC1}" srcOrd="0" destOrd="0" presId="urn:microsoft.com/office/officeart/2005/8/layout/hProcess6"/>
    <dgm:cxn modelId="{C900EBA1-614B-45CB-BBF7-69D974096901}" type="presOf" srcId="{9280EA43-8478-4DD3-846B-9B34397BD649}" destId="{796417F2-996F-4EAE-AA16-113A39E359F1}" srcOrd="0" destOrd="0" presId="urn:microsoft.com/office/officeart/2005/8/layout/hProcess6"/>
    <dgm:cxn modelId="{3EA43271-9B1E-4E3D-BF9B-ECD71811D69C}" type="presParOf" srcId="{1BF115CC-6925-46B2-90FE-11034B691916}" destId="{F89BA875-B26E-418F-82CF-A6056C6D7CE0}" srcOrd="0" destOrd="0" presId="urn:microsoft.com/office/officeart/2005/8/layout/hProcess6"/>
    <dgm:cxn modelId="{503EF669-F5A3-4660-8639-7237B4DEAD5A}" type="presParOf" srcId="{F89BA875-B26E-418F-82CF-A6056C6D7CE0}" destId="{97CA3AFF-C550-48CE-A508-6CEBA1F9A7BC}" srcOrd="0" destOrd="0" presId="urn:microsoft.com/office/officeart/2005/8/layout/hProcess6"/>
    <dgm:cxn modelId="{47E8A12D-EC62-4413-A867-E3A05886BB58}" type="presParOf" srcId="{F89BA875-B26E-418F-82CF-A6056C6D7CE0}" destId="{C31F171B-0B10-4A2B-9817-C3C06245BCE5}" srcOrd="1" destOrd="0" presId="urn:microsoft.com/office/officeart/2005/8/layout/hProcess6"/>
    <dgm:cxn modelId="{5E6F8BD7-5CF4-433F-9390-C38AF6939F1E}" type="presParOf" srcId="{F89BA875-B26E-418F-82CF-A6056C6D7CE0}" destId="{87122F9A-5430-449E-ABFE-9C46D488CE9F}" srcOrd="2" destOrd="0" presId="urn:microsoft.com/office/officeart/2005/8/layout/hProcess6"/>
    <dgm:cxn modelId="{082E505E-DD11-485B-9FA9-5B7C6960F347}" type="presParOf" srcId="{F89BA875-B26E-418F-82CF-A6056C6D7CE0}" destId="{796417F2-996F-4EAE-AA16-113A39E359F1}" srcOrd="3" destOrd="0" presId="urn:microsoft.com/office/officeart/2005/8/layout/hProcess6"/>
    <dgm:cxn modelId="{3B04DBBE-6677-4575-B2D9-A81D7597D55F}" type="presParOf" srcId="{1BF115CC-6925-46B2-90FE-11034B691916}" destId="{F2ADFA29-DE9C-46F8-AA90-7C3DDF9885AB}" srcOrd="1" destOrd="0" presId="urn:microsoft.com/office/officeart/2005/8/layout/hProcess6"/>
    <dgm:cxn modelId="{C1A3BAF3-EF40-47A2-9753-0E15278FB332}" type="presParOf" srcId="{1BF115CC-6925-46B2-90FE-11034B691916}" destId="{B2F72FC7-6DC3-4021-A70E-8C359E22C457}" srcOrd="2" destOrd="0" presId="urn:microsoft.com/office/officeart/2005/8/layout/hProcess6"/>
    <dgm:cxn modelId="{8AD89911-D386-4A75-BADA-E6979FD2DEAC}" type="presParOf" srcId="{B2F72FC7-6DC3-4021-A70E-8C359E22C457}" destId="{CD011B86-4E9C-42E7-8D04-8BC5FC6E47DE}" srcOrd="0" destOrd="0" presId="urn:microsoft.com/office/officeart/2005/8/layout/hProcess6"/>
    <dgm:cxn modelId="{24197861-20BC-4598-9EFD-33A7D076D95D}" type="presParOf" srcId="{B2F72FC7-6DC3-4021-A70E-8C359E22C457}" destId="{CF570FF8-6D5C-471C-9C26-EA67D640276E}" srcOrd="1" destOrd="0" presId="urn:microsoft.com/office/officeart/2005/8/layout/hProcess6"/>
    <dgm:cxn modelId="{9C130C42-5E5B-485C-83F5-8E7D546EC51E}" type="presParOf" srcId="{B2F72FC7-6DC3-4021-A70E-8C359E22C457}" destId="{F9B38E47-C610-4188-A22B-770BBCFE5086}" srcOrd="2" destOrd="0" presId="urn:microsoft.com/office/officeart/2005/8/layout/hProcess6"/>
    <dgm:cxn modelId="{C5CB9A17-0FEA-4729-B903-7B5817DF4C02}" type="presParOf" srcId="{B2F72FC7-6DC3-4021-A70E-8C359E22C457}" destId="{AFF343BE-A8BF-4005-BE56-5A13FE9E6FB0}" srcOrd="3" destOrd="0" presId="urn:microsoft.com/office/officeart/2005/8/layout/hProcess6"/>
    <dgm:cxn modelId="{7C930804-2C36-4155-87F2-3144A7FC0600}" type="presParOf" srcId="{1BF115CC-6925-46B2-90FE-11034B691916}" destId="{68A5FD18-2B94-4E47-8F95-802CF02E48B5}" srcOrd="3" destOrd="0" presId="urn:microsoft.com/office/officeart/2005/8/layout/hProcess6"/>
    <dgm:cxn modelId="{8B0A2087-E4E4-4CCE-B3CB-12065F2FA439}" type="presParOf" srcId="{1BF115CC-6925-46B2-90FE-11034B691916}" destId="{40C8F957-C73C-4F85-AA61-8C6D294F977C}" srcOrd="4" destOrd="0" presId="urn:microsoft.com/office/officeart/2005/8/layout/hProcess6"/>
    <dgm:cxn modelId="{F59E1291-CE4F-46C1-B63E-843D616739B0}" type="presParOf" srcId="{40C8F957-C73C-4F85-AA61-8C6D294F977C}" destId="{5F42C180-FB32-4D7C-ACC3-D3C60C217C10}" srcOrd="0" destOrd="0" presId="urn:microsoft.com/office/officeart/2005/8/layout/hProcess6"/>
    <dgm:cxn modelId="{C95FE3AF-1F6E-483D-BF9D-39BD92D5D448}" type="presParOf" srcId="{40C8F957-C73C-4F85-AA61-8C6D294F977C}" destId="{B5108B55-6302-4EBE-A23D-397F628E1FFC}" srcOrd="1" destOrd="0" presId="urn:microsoft.com/office/officeart/2005/8/layout/hProcess6"/>
    <dgm:cxn modelId="{5989512E-DBD4-4261-B14D-8A87938046C5}" type="presParOf" srcId="{40C8F957-C73C-4F85-AA61-8C6D294F977C}" destId="{BBCE6FA4-0CD3-4780-A3CD-61127C9A741C}" srcOrd="2" destOrd="0" presId="urn:microsoft.com/office/officeart/2005/8/layout/hProcess6"/>
    <dgm:cxn modelId="{343F2492-BF78-4EA3-8E85-039C7D1F8505}" type="presParOf" srcId="{40C8F957-C73C-4F85-AA61-8C6D294F977C}" destId="{6D1CA262-B5FA-48B0-8707-38A1B3CBDCC1}" srcOrd="3" destOrd="0" presId="urn:microsoft.com/office/officeart/2005/8/layout/hProcess6"/>
    <dgm:cxn modelId="{76DCD05E-2148-48CF-ABD4-FF5564AAD1C9}" type="presParOf" srcId="{1BF115CC-6925-46B2-90FE-11034B691916}" destId="{083524A2-1E8D-4641-9AA1-2054B91ED92B}" srcOrd="5" destOrd="0" presId="urn:microsoft.com/office/officeart/2005/8/layout/hProcess6"/>
    <dgm:cxn modelId="{B5D4A87D-2E60-4A77-94C3-2B5C06BFA255}" type="presParOf" srcId="{1BF115CC-6925-46B2-90FE-11034B691916}" destId="{D5452373-DB28-409F-9967-E3429A81E3E0}" srcOrd="6" destOrd="0" presId="urn:microsoft.com/office/officeart/2005/8/layout/hProcess6"/>
    <dgm:cxn modelId="{9F7D70E0-8A42-4881-9886-E5D65E866791}" type="presParOf" srcId="{D5452373-DB28-409F-9967-E3429A81E3E0}" destId="{8141BF44-044D-4A00-8C0C-4754EC6B6C20}" srcOrd="0" destOrd="0" presId="urn:microsoft.com/office/officeart/2005/8/layout/hProcess6"/>
    <dgm:cxn modelId="{14350B5F-27D0-4BD2-99D7-2F490C786802}" type="presParOf" srcId="{D5452373-DB28-409F-9967-E3429A81E3E0}" destId="{E046C967-3034-4C44-B6AA-9C0348728AA1}" srcOrd="1" destOrd="0" presId="urn:microsoft.com/office/officeart/2005/8/layout/hProcess6"/>
    <dgm:cxn modelId="{3EDF9907-AD2A-43D5-9F6A-793D644A3F2A}" type="presParOf" srcId="{D5452373-DB28-409F-9967-E3429A81E3E0}" destId="{3DE1493A-8C4D-48AA-89D7-C7CBA387973B}" srcOrd="2" destOrd="0" presId="urn:microsoft.com/office/officeart/2005/8/layout/hProcess6"/>
    <dgm:cxn modelId="{88FB9B90-6C28-4010-8BA7-FBDFF3831488}" type="presParOf" srcId="{D5452373-DB28-409F-9967-E3429A81E3E0}" destId="{B413F897-78D6-4837-B111-BCE3135D4D25}" srcOrd="3" destOrd="0" presId="urn:microsoft.com/office/officeart/2005/8/layout/hProcess6"/>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8419E6B-E0A3-4978-89D4-A9825502CE5E}" type="doc">
      <dgm:prSet loTypeId="urn:microsoft.com/office/officeart/2005/8/layout/equation2" loCatId="relationship" qsTypeId="urn:microsoft.com/office/officeart/2005/8/quickstyle/3d9" qsCatId="3D" csTypeId="urn:microsoft.com/office/officeart/2005/8/colors/colorful5" csCatId="colorful" phldr="1"/>
      <dgm:spPr/>
    </dgm:pt>
    <dgm:pt modelId="{CFC3C772-6648-4486-BFF3-4FAB9785FCEA}">
      <dgm:prSet phldrT="[Текст]"/>
      <dgm:spPr/>
      <dgm:t>
        <a:bodyPr/>
        <a:lstStyle/>
        <a:p>
          <a:r>
            <a:rPr lang="ru-RU" dirty="0"/>
            <a:t>Ситуация</a:t>
          </a:r>
        </a:p>
      </dgm:t>
    </dgm:pt>
    <dgm:pt modelId="{1E268DA7-EBC4-41EA-8DD4-EA41B5CE4F9B}" type="parTrans" cxnId="{ED50CB05-CFB9-4E71-A1A0-87A6382F6F5C}">
      <dgm:prSet/>
      <dgm:spPr/>
      <dgm:t>
        <a:bodyPr/>
        <a:lstStyle/>
        <a:p>
          <a:endParaRPr lang="ru-RU"/>
        </a:p>
      </dgm:t>
    </dgm:pt>
    <dgm:pt modelId="{39CD19C1-FE0D-4F12-B213-1104E694B9F4}" type="sibTrans" cxnId="{ED50CB05-CFB9-4E71-A1A0-87A6382F6F5C}">
      <dgm:prSet/>
      <dgm:spPr/>
      <dgm:t>
        <a:bodyPr/>
        <a:lstStyle/>
        <a:p>
          <a:endParaRPr lang="ru-RU"/>
        </a:p>
      </dgm:t>
    </dgm:pt>
    <dgm:pt modelId="{309972E5-D7DB-409E-8E33-5BC1F7B2D62C}">
      <dgm:prSet phldrT="[Текст]"/>
      <dgm:spPr/>
      <dgm:t>
        <a:bodyPr/>
        <a:lstStyle/>
        <a:p>
          <a:r>
            <a:rPr lang="ru-RU" dirty="0"/>
            <a:t>Прямая речь</a:t>
          </a:r>
        </a:p>
      </dgm:t>
    </dgm:pt>
    <dgm:pt modelId="{BFB07D93-2011-4E31-A162-A0C56F8A5FDA}" type="parTrans" cxnId="{15354DC7-C2BF-4FE0-A9B9-59822EE9E4F0}">
      <dgm:prSet/>
      <dgm:spPr/>
      <dgm:t>
        <a:bodyPr/>
        <a:lstStyle/>
        <a:p>
          <a:endParaRPr lang="ru-RU"/>
        </a:p>
      </dgm:t>
    </dgm:pt>
    <dgm:pt modelId="{85B2CC1E-AAE6-4E61-8EA6-3366035682E7}" type="sibTrans" cxnId="{15354DC7-C2BF-4FE0-A9B9-59822EE9E4F0}">
      <dgm:prSet/>
      <dgm:spPr/>
      <dgm:t>
        <a:bodyPr/>
        <a:lstStyle/>
        <a:p>
          <a:endParaRPr lang="ru-RU"/>
        </a:p>
      </dgm:t>
    </dgm:pt>
    <dgm:pt modelId="{AD7A025F-3F71-40B2-9AD4-97237BB2F47C}">
      <dgm:prSet phldrT="[Текст]"/>
      <dgm:spPr/>
      <dgm:t>
        <a:bodyPr/>
        <a:lstStyle/>
        <a:p>
          <a:r>
            <a:rPr lang="ru-RU" dirty="0"/>
            <a:t>История души</a:t>
          </a:r>
        </a:p>
      </dgm:t>
    </dgm:pt>
    <dgm:pt modelId="{02A931C5-56C5-4AB7-8DB5-5F0F37D125D7}" type="parTrans" cxnId="{7E43A8DD-D483-4C6F-84A3-29CA6861791B}">
      <dgm:prSet/>
      <dgm:spPr/>
      <dgm:t>
        <a:bodyPr/>
        <a:lstStyle/>
        <a:p>
          <a:endParaRPr lang="ru-RU"/>
        </a:p>
      </dgm:t>
    </dgm:pt>
    <dgm:pt modelId="{B5D3FD12-5F1F-4C19-955D-543A38B1E06C}" type="sibTrans" cxnId="{7E43A8DD-D483-4C6F-84A3-29CA6861791B}">
      <dgm:prSet/>
      <dgm:spPr/>
      <dgm:t>
        <a:bodyPr/>
        <a:lstStyle/>
        <a:p>
          <a:endParaRPr lang="ru-RU"/>
        </a:p>
      </dgm:t>
    </dgm:pt>
    <dgm:pt modelId="{774E9E3F-34D2-4F4E-9467-8428A681F0D8}" type="pres">
      <dgm:prSet presAssocID="{F8419E6B-E0A3-4978-89D4-A9825502CE5E}" presName="Name0" presStyleCnt="0">
        <dgm:presLayoutVars>
          <dgm:dir/>
          <dgm:resizeHandles val="exact"/>
        </dgm:presLayoutVars>
      </dgm:prSet>
      <dgm:spPr/>
    </dgm:pt>
    <dgm:pt modelId="{18A0AD6B-6EE5-41A9-8C3A-BD6A6171DACD}" type="pres">
      <dgm:prSet presAssocID="{F8419E6B-E0A3-4978-89D4-A9825502CE5E}" presName="vNodes" presStyleCnt="0"/>
      <dgm:spPr/>
    </dgm:pt>
    <dgm:pt modelId="{1C2F98EE-53C4-475B-853A-D7D3B122B287}" type="pres">
      <dgm:prSet presAssocID="{CFC3C772-6648-4486-BFF3-4FAB9785FCEA}" presName="node" presStyleLbl="node1" presStyleIdx="0" presStyleCnt="3">
        <dgm:presLayoutVars>
          <dgm:bulletEnabled val="1"/>
        </dgm:presLayoutVars>
      </dgm:prSet>
      <dgm:spPr/>
    </dgm:pt>
    <dgm:pt modelId="{E045B9AE-E611-4F66-9CA9-04793BDF9B96}" type="pres">
      <dgm:prSet presAssocID="{39CD19C1-FE0D-4F12-B213-1104E694B9F4}" presName="spacerT" presStyleCnt="0"/>
      <dgm:spPr/>
    </dgm:pt>
    <dgm:pt modelId="{7BC382DE-6FB9-45A0-82EA-B17463AF4E10}" type="pres">
      <dgm:prSet presAssocID="{39CD19C1-FE0D-4F12-B213-1104E694B9F4}" presName="sibTrans" presStyleLbl="sibTrans2D1" presStyleIdx="0" presStyleCnt="2"/>
      <dgm:spPr/>
    </dgm:pt>
    <dgm:pt modelId="{6319632A-5F39-4B56-B9D2-9890C4393714}" type="pres">
      <dgm:prSet presAssocID="{39CD19C1-FE0D-4F12-B213-1104E694B9F4}" presName="spacerB" presStyleCnt="0"/>
      <dgm:spPr/>
    </dgm:pt>
    <dgm:pt modelId="{71849435-1BDA-4292-BD46-1565104BB2F8}" type="pres">
      <dgm:prSet presAssocID="{309972E5-D7DB-409E-8E33-5BC1F7B2D62C}" presName="node" presStyleLbl="node1" presStyleIdx="1" presStyleCnt="3">
        <dgm:presLayoutVars>
          <dgm:bulletEnabled val="1"/>
        </dgm:presLayoutVars>
      </dgm:prSet>
      <dgm:spPr/>
    </dgm:pt>
    <dgm:pt modelId="{898584F4-14A5-4A6A-BFF5-4879E7C55A52}" type="pres">
      <dgm:prSet presAssocID="{F8419E6B-E0A3-4978-89D4-A9825502CE5E}" presName="sibTransLast" presStyleLbl="sibTrans2D1" presStyleIdx="1" presStyleCnt="2"/>
      <dgm:spPr/>
    </dgm:pt>
    <dgm:pt modelId="{9A84A849-0FC4-4788-A40F-E6044F11ADFC}" type="pres">
      <dgm:prSet presAssocID="{F8419E6B-E0A3-4978-89D4-A9825502CE5E}" presName="connectorText" presStyleLbl="sibTrans2D1" presStyleIdx="1" presStyleCnt="2"/>
      <dgm:spPr/>
    </dgm:pt>
    <dgm:pt modelId="{D1E3AB83-9105-4172-B872-E0756E61DE5B}" type="pres">
      <dgm:prSet presAssocID="{F8419E6B-E0A3-4978-89D4-A9825502CE5E}" presName="lastNode" presStyleLbl="node1" presStyleIdx="2" presStyleCnt="3">
        <dgm:presLayoutVars>
          <dgm:bulletEnabled val="1"/>
        </dgm:presLayoutVars>
      </dgm:prSet>
      <dgm:spPr/>
    </dgm:pt>
  </dgm:ptLst>
  <dgm:cxnLst>
    <dgm:cxn modelId="{ED50CB05-CFB9-4E71-A1A0-87A6382F6F5C}" srcId="{F8419E6B-E0A3-4978-89D4-A9825502CE5E}" destId="{CFC3C772-6648-4486-BFF3-4FAB9785FCEA}" srcOrd="0" destOrd="0" parTransId="{1E268DA7-EBC4-41EA-8DD4-EA41B5CE4F9B}" sibTransId="{39CD19C1-FE0D-4F12-B213-1104E694B9F4}"/>
    <dgm:cxn modelId="{0FC78F06-A460-455E-A2A1-2946BD32338E}" type="presOf" srcId="{39CD19C1-FE0D-4F12-B213-1104E694B9F4}" destId="{7BC382DE-6FB9-45A0-82EA-B17463AF4E10}" srcOrd="0" destOrd="0" presId="urn:microsoft.com/office/officeart/2005/8/layout/equation2"/>
    <dgm:cxn modelId="{DB662F0B-A4A9-440F-A8F1-642AEDA55234}" type="presOf" srcId="{309972E5-D7DB-409E-8E33-5BC1F7B2D62C}" destId="{71849435-1BDA-4292-BD46-1565104BB2F8}" srcOrd="0" destOrd="0" presId="urn:microsoft.com/office/officeart/2005/8/layout/equation2"/>
    <dgm:cxn modelId="{BA95D44C-F439-4DE4-A7D2-9DDA20DD8CE1}" type="presOf" srcId="{F8419E6B-E0A3-4978-89D4-A9825502CE5E}" destId="{774E9E3F-34D2-4F4E-9467-8428A681F0D8}" srcOrd="0" destOrd="0" presId="urn:microsoft.com/office/officeart/2005/8/layout/equation2"/>
    <dgm:cxn modelId="{164F078C-D07D-415C-AF69-43844ED4D2D0}" type="presOf" srcId="{85B2CC1E-AAE6-4E61-8EA6-3366035682E7}" destId="{898584F4-14A5-4A6A-BFF5-4879E7C55A52}" srcOrd="0" destOrd="0" presId="urn:microsoft.com/office/officeart/2005/8/layout/equation2"/>
    <dgm:cxn modelId="{DEC5A1B2-8EB5-4264-8AF4-996652F665BC}" type="presOf" srcId="{85B2CC1E-AAE6-4E61-8EA6-3366035682E7}" destId="{9A84A849-0FC4-4788-A40F-E6044F11ADFC}" srcOrd="1" destOrd="0" presId="urn:microsoft.com/office/officeart/2005/8/layout/equation2"/>
    <dgm:cxn modelId="{F688E7C5-79E6-4133-BF8C-D523645BA4D5}" type="presOf" srcId="{CFC3C772-6648-4486-BFF3-4FAB9785FCEA}" destId="{1C2F98EE-53C4-475B-853A-D7D3B122B287}" srcOrd="0" destOrd="0" presId="urn:microsoft.com/office/officeart/2005/8/layout/equation2"/>
    <dgm:cxn modelId="{15354DC7-C2BF-4FE0-A9B9-59822EE9E4F0}" srcId="{F8419E6B-E0A3-4978-89D4-A9825502CE5E}" destId="{309972E5-D7DB-409E-8E33-5BC1F7B2D62C}" srcOrd="1" destOrd="0" parTransId="{BFB07D93-2011-4E31-A162-A0C56F8A5FDA}" sibTransId="{85B2CC1E-AAE6-4E61-8EA6-3366035682E7}"/>
    <dgm:cxn modelId="{915E84D4-26E4-4D89-A1AE-CE8F27005453}" type="presOf" srcId="{AD7A025F-3F71-40B2-9AD4-97237BB2F47C}" destId="{D1E3AB83-9105-4172-B872-E0756E61DE5B}" srcOrd="0" destOrd="0" presId="urn:microsoft.com/office/officeart/2005/8/layout/equation2"/>
    <dgm:cxn modelId="{7E43A8DD-D483-4C6F-84A3-29CA6861791B}" srcId="{F8419E6B-E0A3-4978-89D4-A9825502CE5E}" destId="{AD7A025F-3F71-40B2-9AD4-97237BB2F47C}" srcOrd="2" destOrd="0" parTransId="{02A931C5-56C5-4AB7-8DB5-5F0F37D125D7}" sibTransId="{B5D3FD12-5F1F-4C19-955D-543A38B1E06C}"/>
    <dgm:cxn modelId="{8A89874E-4083-4861-A21D-E6C8741539B5}" type="presParOf" srcId="{774E9E3F-34D2-4F4E-9467-8428A681F0D8}" destId="{18A0AD6B-6EE5-41A9-8C3A-BD6A6171DACD}" srcOrd="0" destOrd="0" presId="urn:microsoft.com/office/officeart/2005/8/layout/equation2"/>
    <dgm:cxn modelId="{01CF515D-92C9-471B-8CE8-CF5CA7604681}" type="presParOf" srcId="{18A0AD6B-6EE5-41A9-8C3A-BD6A6171DACD}" destId="{1C2F98EE-53C4-475B-853A-D7D3B122B287}" srcOrd="0" destOrd="0" presId="urn:microsoft.com/office/officeart/2005/8/layout/equation2"/>
    <dgm:cxn modelId="{368E0E92-F63E-4FFB-8B02-B844F538A6D9}" type="presParOf" srcId="{18A0AD6B-6EE5-41A9-8C3A-BD6A6171DACD}" destId="{E045B9AE-E611-4F66-9CA9-04793BDF9B96}" srcOrd="1" destOrd="0" presId="urn:microsoft.com/office/officeart/2005/8/layout/equation2"/>
    <dgm:cxn modelId="{D99E4F60-8448-416B-8F8E-392B1A43DA09}" type="presParOf" srcId="{18A0AD6B-6EE5-41A9-8C3A-BD6A6171DACD}" destId="{7BC382DE-6FB9-45A0-82EA-B17463AF4E10}" srcOrd="2" destOrd="0" presId="urn:microsoft.com/office/officeart/2005/8/layout/equation2"/>
    <dgm:cxn modelId="{AED8A2A0-F501-427B-A8DC-9B09395C1E27}" type="presParOf" srcId="{18A0AD6B-6EE5-41A9-8C3A-BD6A6171DACD}" destId="{6319632A-5F39-4B56-B9D2-9890C4393714}" srcOrd="3" destOrd="0" presId="urn:microsoft.com/office/officeart/2005/8/layout/equation2"/>
    <dgm:cxn modelId="{AA227DFA-B939-4BF7-AECE-047DAEA22E5B}" type="presParOf" srcId="{18A0AD6B-6EE5-41A9-8C3A-BD6A6171DACD}" destId="{71849435-1BDA-4292-BD46-1565104BB2F8}" srcOrd="4" destOrd="0" presId="urn:microsoft.com/office/officeart/2005/8/layout/equation2"/>
    <dgm:cxn modelId="{52CF54C0-34B7-4746-B5CA-4386FAA9CF71}" type="presParOf" srcId="{774E9E3F-34D2-4F4E-9467-8428A681F0D8}" destId="{898584F4-14A5-4A6A-BFF5-4879E7C55A52}" srcOrd="1" destOrd="0" presId="urn:microsoft.com/office/officeart/2005/8/layout/equation2"/>
    <dgm:cxn modelId="{25529B2E-B28A-4E2C-9A9F-A5D7571AB032}" type="presParOf" srcId="{898584F4-14A5-4A6A-BFF5-4879E7C55A52}" destId="{9A84A849-0FC4-4788-A40F-E6044F11ADFC}" srcOrd="0" destOrd="0" presId="urn:microsoft.com/office/officeart/2005/8/layout/equation2"/>
    <dgm:cxn modelId="{D333EA7B-E27A-4AE2-B5EA-72E0B1D6F35C}" type="presParOf" srcId="{774E9E3F-34D2-4F4E-9467-8428A681F0D8}" destId="{D1E3AB83-9105-4172-B872-E0756E61DE5B}"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F171B-0B10-4A2B-9817-C3C06245BCE5}">
      <dsp:nvSpPr>
        <dsp:cNvPr id="0" name=""/>
        <dsp:cNvSpPr/>
      </dsp:nvSpPr>
      <dsp:spPr>
        <a:xfrm>
          <a:off x="1299144" y="1667302"/>
          <a:ext cx="2180046" cy="1233266"/>
        </a:xfrm>
        <a:prstGeom prst="rightArrow">
          <a:avLst>
            <a:gd name="adj1" fmla="val 70000"/>
            <a:gd name="adj2" fmla="val 50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6417F2-996F-4EAE-AA16-113A39E359F1}">
      <dsp:nvSpPr>
        <dsp:cNvPr id="0" name=""/>
        <dsp:cNvSpPr/>
      </dsp:nvSpPr>
      <dsp:spPr>
        <a:xfrm>
          <a:off x="753054" y="1255263"/>
          <a:ext cx="1966642" cy="1958541"/>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ru-RU" sz="2200" b="1" kern="1200" baseline="0" dirty="0">
              <a:solidFill>
                <a:srgbClr val="002060"/>
              </a:solidFill>
            </a:rPr>
            <a:t>мечтатель</a:t>
          </a:r>
        </a:p>
      </dsp:txBody>
      <dsp:txXfrm>
        <a:off x="1041062" y="1542085"/>
        <a:ext cx="1390626" cy="1384897"/>
      </dsp:txXfrm>
    </dsp:sp>
    <dsp:sp modelId="{CF570FF8-6D5C-471C-9C26-EA67D640276E}">
      <dsp:nvSpPr>
        <dsp:cNvPr id="0" name=""/>
        <dsp:cNvSpPr/>
      </dsp:nvSpPr>
      <dsp:spPr>
        <a:xfrm>
          <a:off x="4492074" y="1598612"/>
          <a:ext cx="1794566" cy="1331814"/>
        </a:xfrm>
        <a:prstGeom prst="rightArrow">
          <a:avLst>
            <a:gd name="adj1" fmla="val 70000"/>
            <a:gd name="adj2" fmla="val 50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F343BE-A8BF-4005-BE56-5A13FE9E6FB0}">
      <dsp:nvSpPr>
        <dsp:cNvPr id="0" name=""/>
        <dsp:cNvSpPr/>
      </dsp:nvSpPr>
      <dsp:spPr>
        <a:xfrm>
          <a:off x="3626787" y="1334480"/>
          <a:ext cx="1900604" cy="1821267"/>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ru-RU" sz="2400" b="1" kern="1200" baseline="0" dirty="0">
              <a:solidFill>
                <a:srgbClr val="002060"/>
              </a:solidFill>
            </a:rPr>
            <a:t>чудик</a:t>
          </a:r>
          <a:r>
            <a:rPr lang="ru-RU" sz="1200" b="1" kern="1200" dirty="0"/>
            <a:t> </a:t>
          </a:r>
        </a:p>
      </dsp:txBody>
      <dsp:txXfrm>
        <a:off x="3905124" y="1601198"/>
        <a:ext cx="1343930" cy="1287831"/>
      </dsp:txXfrm>
    </dsp:sp>
    <dsp:sp modelId="{B5108B55-6302-4EBE-A23D-397F628E1FFC}">
      <dsp:nvSpPr>
        <dsp:cNvPr id="0" name=""/>
        <dsp:cNvSpPr/>
      </dsp:nvSpPr>
      <dsp:spPr>
        <a:xfrm>
          <a:off x="7453808" y="1603123"/>
          <a:ext cx="1568904" cy="1265589"/>
        </a:xfrm>
        <a:prstGeom prst="rightArrow">
          <a:avLst>
            <a:gd name="adj1" fmla="val 70000"/>
            <a:gd name="adj2" fmla="val 50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1CA262-B5FA-48B0-8707-38A1B3CBDCC1}">
      <dsp:nvSpPr>
        <dsp:cNvPr id="0" name=""/>
        <dsp:cNvSpPr/>
      </dsp:nvSpPr>
      <dsp:spPr>
        <a:xfrm>
          <a:off x="6406744" y="1337577"/>
          <a:ext cx="1838954" cy="1815608"/>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ru-RU" sz="2800" kern="1200" baseline="0" dirty="0">
              <a:solidFill>
                <a:srgbClr val="002060"/>
              </a:solidFill>
            </a:rPr>
            <a:t>человек</a:t>
          </a:r>
          <a:r>
            <a:rPr lang="ru-RU" sz="2800" kern="1200" dirty="0">
              <a:solidFill>
                <a:srgbClr val="002060"/>
              </a:solidFill>
            </a:rPr>
            <a:t> </a:t>
          </a:r>
          <a:r>
            <a:rPr lang="ru-RU" sz="2000" kern="1200" dirty="0">
              <a:solidFill>
                <a:srgbClr val="002060"/>
              </a:solidFill>
            </a:rPr>
            <a:t>тоскующий</a:t>
          </a:r>
        </a:p>
      </dsp:txBody>
      <dsp:txXfrm>
        <a:off x="6676053" y="1603467"/>
        <a:ext cx="1300336" cy="1283828"/>
      </dsp:txXfrm>
    </dsp:sp>
    <dsp:sp modelId="{E046C967-3034-4C44-B6AA-9C0348728AA1}">
      <dsp:nvSpPr>
        <dsp:cNvPr id="0" name=""/>
        <dsp:cNvSpPr/>
      </dsp:nvSpPr>
      <dsp:spPr>
        <a:xfrm>
          <a:off x="9850175" y="1713982"/>
          <a:ext cx="1698067" cy="1139906"/>
        </a:xfrm>
        <a:prstGeom prst="rightArrow">
          <a:avLst>
            <a:gd name="adj1" fmla="val 70000"/>
            <a:gd name="adj2" fmla="val 50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13F897-78D6-4837-B111-BCE3135D4D25}">
      <dsp:nvSpPr>
        <dsp:cNvPr id="0" name=""/>
        <dsp:cNvSpPr/>
      </dsp:nvSpPr>
      <dsp:spPr>
        <a:xfrm>
          <a:off x="9110032" y="1427726"/>
          <a:ext cx="1756547" cy="1683901"/>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ru-RU" sz="2400" kern="1200" dirty="0">
              <a:solidFill>
                <a:srgbClr val="002060"/>
              </a:solidFill>
            </a:rPr>
            <a:t>человек </a:t>
          </a:r>
          <a:r>
            <a:rPr lang="ru-RU" sz="2200" kern="1200" baseline="0" dirty="0">
              <a:solidFill>
                <a:srgbClr val="002060"/>
              </a:solidFill>
            </a:rPr>
            <a:t>уходящий</a:t>
          </a:r>
        </a:p>
      </dsp:txBody>
      <dsp:txXfrm>
        <a:off x="9367272" y="1674328"/>
        <a:ext cx="1242067" cy="1190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F98EE-53C4-475B-853A-D7D3B122B287}">
      <dsp:nvSpPr>
        <dsp:cNvPr id="0" name=""/>
        <dsp:cNvSpPr/>
      </dsp:nvSpPr>
      <dsp:spPr>
        <a:xfrm>
          <a:off x="1510256" y="3568"/>
          <a:ext cx="2303499" cy="2303499"/>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marL="0" lvl="0" indent="0" algn="ctr" defTabSz="1333500">
            <a:lnSpc>
              <a:spcPct val="90000"/>
            </a:lnSpc>
            <a:spcBef>
              <a:spcPct val="0"/>
            </a:spcBef>
            <a:spcAft>
              <a:spcPct val="35000"/>
            </a:spcAft>
            <a:buNone/>
          </a:pPr>
          <a:r>
            <a:rPr lang="ru-RU" sz="3000" kern="1200" dirty="0"/>
            <a:t>Ситуация</a:t>
          </a:r>
        </a:p>
      </dsp:txBody>
      <dsp:txXfrm>
        <a:off x="1847596" y="340908"/>
        <a:ext cx="1628819" cy="1628819"/>
      </dsp:txXfrm>
    </dsp:sp>
    <dsp:sp modelId="{7BC382DE-6FB9-45A0-82EA-B17463AF4E10}">
      <dsp:nvSpPr>
        <dsp:cNvPr id="0" name=""/>
        <dsp:cNvSpPr/>
      </dsp:nvSpPr>
      <dsp:spPr>
        <a:xfrm>
          <a:off x="1993991" y="2494112"/>
          <a:ext cx="1336029" cy="1336029"/>
        </a:xfrm>
        <a:prstGeom prst="mathPlus">
          <a:avLst/>
        </a:prstGeom>
        <a:solidFill>
          <a:schemeClr val="accent5">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ru-RU" sz="2200" kern="1200"/>
        </a:p>
      </dsp:txBody>
      <dsp:txXfrm>
        <a:off x="2171082" y="3005009"/>
        <a:ext cx="981847" cy="314235"/>
      </dsp:txXfrm>
    </dsp:sp>
    <dsp:sp modelId="{71849435-1BDA-4292-BD46-1565104BB2F8}">
      <dsp:nvSpPr>
        <dsp:cNvPr id="0" name=""/>
        <dsp:cNvSpPr/>
      </dsp:nvSpPr>
      <dsp:spPr>
        <a:xfrm>
          <a:off x="1510256" y="4017186"/>
          <a:ext cx="2303499" cy="2303499"/>
        </a:xfrm>
        <a:prstGeom prst="ellipse">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marL="0" lvl="0" indent="0" algn="ctr" defTabSz="1333500">
            <a:lnSpc>
              <a:spcPct val="90000"/>
            </a:lnSpc>
            <a:spcBef>
              <a:spcPct val="0"/>
            </a:spcBef>
            <a:spcAft>
              <a:spcPct val="35000"/>
            </a:spcAft>
            <a:buNone/>
          </a:pPr>
          <a:r>
            <a:rPr lang="ru-RU" sz="3000" kern="1200" dirty="0"/>
            <a:t>Прямая речь</a:t>
          </a:r>
        </a:p>
      </dsp:txBody>
      <dsp:txXfrm>
        <a:off x="1847596" y="4354526"/>
        <a:ext cx="1628819" cy="1628819"/>
      </dsp:txXfrm>
    </dsp:sp>
    <dsp:sp modelId="{898584F4-14A5-4A6A-BFF5-4879E7C55A52}">
      <dsp:nvSpPr>
        <dsp:cNvPr id="0" name=""/>
        <dsp:cNvSpPr/>
      </dsp:nvSpPr>
      <dsp:spPr>
        <a:xfrm>
          <a:off x="4159280" y="2733676"/>
          <a:ext cx="732512" cy="856901"/>
        </a:xfrm>
        <a:prstGeom prst="rightArrow">
          <a:avLst>
            <a:gd name="adj1" fmla="val 60000"/>
            <a:gd name="adj2" fmla="val 50000"/>
          </a:avLst>
        </a:prstGeom>
        <a:solidFill>
          <a:schemeClr val="accent5">
            <a:hueOff val="-9933876"/>
            <a:satOff val="39811"/>
            <a:lumOff val="8628"/>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ru-RU" sz="2400" kern="1200"/>
        </a:p>
      </dsp:txBody>
      <dsp:txXfrm>
        <a:off x="4159280" y="2905056"/>
        <a:ext cx="512758" cy="514141"/>
      </dsp:txXfrm>
    </dsp:sp>
    <dsp:sp modelId="{D1E3AB83-9105-4172-B872-E0756E61DE5B}">
      <dsp:nvSpPr>
        <dsp:cNvPr id="0" name=""/>
        <dsp:cNvSpPr/>
      </dsp:nvSpPr>
      <dsp:spPr>
        <a:xfrm>
          <a:off x="5195855" y="858627"/>
          <a:ext cx="4606999" cy="4606999"/>
        </a:xfrm>
        <a:prstGeom prst="ellipse">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sp3d extrusionH="28000" prstMaterial="matte"/>
        </a:bodyPr>
        <a:lstStyle/>
        <a:p>
          <a:pPr marL="0" lvl="0" indent="0" algn="ctr" defTabSz="2889250">
            <a:lnSpc>
              <a:spcPct val="90000"/>
            </a:lnSpc>
            <a:spcBef>
              <a:spcPct val="0"/>
            </a:spcBef>
            <a:spcAft>
              <a:spcPct val="35000"/>
            </a:spcAft>
            <a:buNone/>
          </a:pPr>
          <a:r>
            <a:rPr lang="ru-RU" sz="6500" kern="1200" dirty="0"/>
            <a:t>История души</a:t>
          </a:r>
        </a:p>
      </dsp:txBody>
      <dsp:txXfrm>
        <a:off x="5870534" y="1533306"/>
        <a:ext cx="3257641" cy="325764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E66DD273-040E-4127-8E3D-6EE868B3EDF2}" type="datetimeFigureOut">
              <a:rPr lang="ru-RU" smtClean="0"/>
              <a:t>11.04.2021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E76600F-5ED2-4C2A-BE22-9C42F1E45106}" type="slidenum">
              <a:rPr lang="ru-RU" smtClean="0"/>
              <a:t>‹#›</a:t>
            </a:fld>
            <a:endParaRPr lang="ru-RU"/>
          </a:p>
        </p:txBody>
      </p:sp>
    </p:spTree>
    <p:extLst>
      <p:ext uri="{BB962C8B-B14F-4D97-AF65-F5344CB8AC3E}">
        <p14:creationId xmlns:p14="http://schemas.microsoft.com/office/powerpoint/2010/main" val="3852454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66DD273-040E-4127-8E3D-6EE868B3EDF2}" type="datetimeFigureOut">
              <a:rPr lang="ru-RU" smtClean="0"/>
              <a:t>11.04.2021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E76600F-5ED2-4C2A-BE22-9C42F1E45106}" type="slidenum">
              <a:rPr lang="ru-RU" smtClean="0"/>
              <a:t>‹#›</a:t>
            </a:fld>
            <a:endParaRPr lang="ru-RU"/>
          </a:p>
        </p:txBody>
      </p:sp>
    </p:spTree>
    <p:extLst>
      <p:ext uri="{BB962C8B-B14F-4D97-AF65-F5344CB8AC3E}">
        <p14:creationId xmlns:p14="http://schemas.microsoft.com/office/powerpoint/2010/main" val="3204551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06375"/>
            <a:ext cx="2743200" cy="4387851"/>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06375"/>
            <a:ext cx="8026400" cy="438785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66DD273-040E-4127-8E3D-6EE868B3EDF2}" type="datetimeFigureOut">
              <a:rPr lang="ru-RU" smtClean="0"/>
              <a:t>11.04.2021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E76600F-5ED2-4C2A-BE22-9C42F1E45106}" type="slidenum">
              <a:rPr lang="ru-RU" smtClean="0"/>
              <a:t>‹#›</a:t>
            </a:fld>
            <a:endParaRPr lang="ru-RU"/>
          </a:p>
        </p:txBody>
      </p:sp>
    </p:spTree>
    <p:extLst>
      <p:ext uri="{BB962C8B-B14F-4D97-AF65-F5344CB8AC3E}">
        <p14:creationId xmlns:p14="http://schemas.microsoft.com/office/powerpoint/2010/main" val="300784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66DD273-040E-4127-8E3D-6EE868B3EDF2}" type="datetimeFigureOut">
              <a:rPr lang="ru-RU" smtClean="0"/>
              <a:t>11.04.2021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E76600F-5ED2-4C2A-BE22-9C42F1E45106}" type="slidenum">
              <a:rPr lang="ru-RU" smtClean="0"/>
              <a:t>‹#›</a:t>
            </a:fld>
            <a:endParaRPr lang="ru-RU"/>
          </a:p>
        </p:txBody>
      </p:sp>
    </p:spTree>
    <p:extLst>
      <p:ext uri="{BB962C8B-B14F-4D97-AF65-F5344CB8AC3E}">
        <p14:creationId xmlns:p14="http://schemas.microsoft.com/office/powerpoint/2010/main" val="165227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5333"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E66DD273-040E-4127-8E3D-6EE868B3EDF2}" type="datetimeFigureOut">
              <a:rPr lang="ru-RU" smtClean="0"/>
              <a:t>11.04.2021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E76600F-5ED2-4C2A-BE22-9C42F1E45106}" type="slidenum">
              <a:rPr lang="ru-RU" smtClean="0"/>
              <a:t>‹#›</a:t>
            </a:fld>
            <a:endParaRPr lang="ru-RU"/>
          </a:p>
        </p:txBody>
      </p:sp>
    </p:spTree>
    <p:extLst>
      <p:ext uri="{BB962C8B-B14F-4D97-AF65-F5344CB8AC3E}">
        <p14:creationId xmlns:p14="http://schemas.microsoft.com/office/powerpoint/2010/main" val="2536820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E66DD273-040E-4127-8E3D-6EE868B3EDF2}" type="datetimeFigureOut">
              <a:rPr lang="ru-RU" smtClean="0"/>
              <a:t>11.04.2021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E76600F-5ED2-4C2A-BE22-9C42F1E45106}" type="slidenum">
              <a:rPr lang="ru-RU" smtClean="0"/>
              <a:t>‹#›</a:t>
            </a:fld>
            <a:endParaRPr lang="ru-RU"/>
          </a:p>
        </p:txBody>
      </p:sp>
    </p:spTree>
    <p:extLst>
      <p:ext uri="{BB962C8B-B14F-4D97-AF65-F5344CB8AC3E}">
        <p14:creationId xmlns:p14="http://schemas.microsoft.com/office/powerpoint/2010/main" val="2230226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ru-RU"/>
              <a:t>Образец текста</a:t>
            </a:r>
          </a:p>
        </p:txBody>
      </p:sp>
      <p:sp>
        <p:nvSpPr>
          <p:cNvPr id="6" name="Объект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66DD273-040E-4127-8E3D-6EE868B3EDF2}" type="datetimeFigureOut">
              <a:rPr lang="ru-RU" smtClean="0"/>
              <a:t>11.04.2021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E76600F-5ED2-4C2A-BE22-9C42F1E45106}" type="slidenum">
              <a:rPr lang="ru-RU" smtClean="0"/>
              <a:t>‹#›</a:t>
            </a:fld>
            <a:endParaRPr lang="ru-RU"/>
          </a:p>
        </p:txBody>
      </p:sp>
    </p:spTree>
    <p:extLst>
      <p:ext uri="{BB962C8B-B14F-4D97-AF65-F5344CB8AC3E}">
        <p14:creationId xmlns:p14="http://schemas.microsoft.com/office/powerpoint/2010/main" val="1655105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66DD273-040E-4127-8E3D-6EE868B3EDF2}" type="datetimeFigureOut">
              <a:rPr lang="ru-RU" smtClean="0"/>
              <a:t>11.04.2021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E76600F-5ED2-4C2A-BE22-9C42F1E45106}" type="slidenum">
              <a:rPr lang="ru-RU" smtClean="0"/>
              <a:t>‹#›</a:t>
            </a:fld>
            <a:endParaRPr lang="ru-RU"/>
          </a:p>
        </p:txBody>
      </p:sp>
    </p:spTree>
    <p:extLst>
      <p:ext uri="{BB962C8B-B14F-4D97-AF65-F5344CB8AC3E}">
        <p14:creationId xmlns:p14="http://schemas.microsoft.com/office/powerpoint/2010/main" val="960036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66DD273-040E-4127-8E3D-6EE868B3EDF2}" type="datetimeFigureOut">
              <a:rPr lang="ru-RU" smtClean="0"/>
              <a:t>11.04.2021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E76600F-5ED2-4C2A-BE22-9C42F1E45106}" type="slidenum">
              <a:rPr lang="ru-RU" smtClean="0"/>
              <a:t>‹#›</a:t>
            </a:fld>
            <a:endParaRPr lang="ru-RU"/>
          </a:p>
        </p:txBody>
      </p:sp>
    </p:spTree>
    <p:extLst>
      <p:ext uri="{BB962C8B-B14F-4D97-AF65-F5344CB8AC3E}">
        <p14:creationId xmlns:p14="http://schemas.microsoft.com/office/powerpoint/2010/main" val="111011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49"/>
            <a:ext cx="4011084" cy="1162051"/>
          </a:xfrm>
        </p:spPr>
        <p:txBody>
          <a:bodyPr anchor="b"/>
          <a:lstStyle>
            <a:lvl1pPr algn="l">
              <a:defRPr sz="2667" b="1"/>
            </a:lvl1pPr>
          </a:lstStyle>
          <a:p>
            <a:r>
              <a:rPr lang="ru-RU"/>
              <a:t>Образец заголовка</a:t>
            </a:r>
          </a:p>
        </p:txBody>
      </p:sp>
      <p:sp>
        <p:nvSpPr>
          <p:cNvPr id="3" name="Объект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ru-RU"/>
              <a:t>Образец текста</a:t>
            </a:r>
          </a:p>
        </p:txBody>
      </p:sp>
      <p:sp>
        <p:nvSpPr>
          <p:cNvPr id="5" name="Дата 4"/>
          <p:cNvSpPr>
            <a:spLocks noGrp="1"/>
          </p:cNvSpPr>
          <p:nvPr>
            <p:ph type="dt" sz="half" idx="10"/>
          </p:nvPr>
        </p:nvSpPr>
        <p:spPr/>
        <p:txBody>
          <a:bodyPr/>
          <a:lstStyle/>
          <a:p>
            <a:fld id="{E66DD273-040E-4127-8E3D-6EE868B3EDF2}" type="datetimeFigureOut">
              <a:rPr lang="ru-RU" smtClean="0"/>
              <a:t>11.04.2021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E76600F-5ED2-4C2A-BE22-9C42F1E45106}" type="slidenum">
              <a:rPr lang="ru-RU" smtClean="0"/>
              <a:t>‹#›</a:t>
            </a:fld>
            <a:endParaRPr lang="ru-RU"/>
          </a:p>
        </p:txBody>
      </p:sp>
    </p:spTree>
    <p:extLst>
      <p:ext uri="{BB962C8B-B14F-4D97-AF65-F5344CB8AC3E}">
        <p14:creationId xmlns:p14="http://schemas.microsoft.com/office/powerpoint/2010/main" val="2287689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9"/>
          </a:xfrm>
        </p:spPr>
        <p:txBody>
          <a:bodyPr anchor="b"/>
          <a:lstStyle>
            <a:lvl1pPr algn="l">
              <a:defRPr sz="2667"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ru-RU"/>
              <a:t>Вставка рисунка</a:t>
            </a:r>
          </a:p>
        </p:txBody>
      </p:sp>
      <p:sp>
        <p:nvSpPr>
          <p:cNvPr id="4" name="Текст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ru-RU"/>
              <a:t>Образец текста</a:t>
            </a:r>
          </a:p>
        </p:txBody>
      </p:sp>
      <p:sp>
        <p:nvSpPr>
          <p:cNvPr id="5" name="Дата 4"/>
          <p:cNvSpPr>
            <a:spLocks noGrp="1"/>
          </p:cNvSpPr>
          <p:nvPr>
            <p:ph type="dt" sz="half" idx="10"/>
          </p:nvPr>
        </p:nvSpPr>
        <p:spPr/>
        <p:txBody>
          <a:bodyPr/>
          <a:lstStyle/>
          <a:p>
            <a:fld id="{E66DD273-040E-4127-8E3D-6EE868B3EDF2}" type="datetimeFigureOut">
              <a:rPr lang="ru-RU" smtClean="0"/>
              <a:t>11.04.2021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E76600F-5ED2-4C2A-BE22-9C42F1E45106}" type="slidenum">
              <a:rPr lang="ru-RU" smtClean="0"/>
              <a:t>‹#›</a:t>
            </a:fld>
            <a:endParaRPr lang="ru-RU"/>
          </a:p>
        </p:txBody>
      </p:sp>
    </p:spTree>
    <p:extLst>
      <p:ext uri="{BB962C8B-B14F-4D97-AF65-F5344CB8AC3E}">
        <p14:creationId xmlns:p14="http://schemas.microsoft.com/office/powerpoint/2010/main" val="167918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66DD273-040E-4127-8E3D-6EE868B3EDF2}" type="datetimeFigureOut">
              <a:rPr lang="ru-RU" smtClean="0"/>
              <a:t>11.04.2021</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E76600F-5ED2-4C2A-BE22-9C42F1E45106}" type="slidenum">
              <a:rPr lang="ru-RU" smtClean="0"/>
              <a:t>‹#›</a:t>
            </a:fld>
            <a:endParaRPr lang="ru-RU"/>
          </a:p>
        </p:txBody>
      </p:sp>
    </p:spTree>
    <p:extLst>
      <p:ext uri="{BB962C8B-B14F-4D97-AF65-F5344CB8AC3E}">
        <p14:creationId xmlns:p14="http://schemas.microsoft.com/office/powerpoint/2010/main" val="25804078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ru-R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pn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hyperlink" Target="https://prezi.com/user/q6ry4iwshigo/"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2.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1.png"/><Relationship Id="rId2" Type="http://schemas.microsoft.com/office/2007/relationships/media" Target="../media/media19.mp4"/><Relationship Id="rId1" Type="http://schemas.openxmlformats.org/officeDocument/2006/relationships/video" Target="NULL" TargetMode="External"/><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audio" Target="../media/media20.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1.png"/><Relationship Id="rId2" Type="http://schemas.microsoft.com/office/2007/relationships/media" Target="../media/media22.m4a"/><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zen.yandex.ru/media/luchik/a-vsetaki-on-ego-srezal-ob-izvestnom-rasskaze-vasiliia-shukshina-5fd9bdc2654caa5d026fdf5f" TargetMode="External"/><Relationship Id="rId5" Type="http://schemas.openxmlformats.org/officeDocument/2006/relationships/hyperlink" Target="https://lit.1sept.ru/article.php?ID=200601812" TargetMode="External"/><Relationship Id="rId4" Type="http://schemas.openxmlformats.org/officeDocument/2006/relationships/hyperlink" Target="https://lit.1sept.ru/article.php?ID=200601811"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4.m4a"/><Relationship Id="rId7" Type="http://schemas.openxmlformats.org/officeDocument/2006/relationships/image" Target="../media/image9.jpe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jpeg"/><Relationship Id="rId11" Type="http://schemas.openxmlformats.org/officeDocument/2006/relationships/image" Target="../media/image1.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slideLayout" Target="../slideLayouts/slideLayout7.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m4a"/><Relationship Id="rId7" Type="http://schemas.openxmlformats.org/officeDocument/2006/relationships/image" Target="../media/image15.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Звук 4">
            <a:hlinkClick r:id="" action="ppaction://media"/>
            <a:extLst>
              <a:ext uri="{FF2B5EF4-FFF2-40B4-BE49-F238E27FC236}">
                <a16:creationId xmlns:a16="http://schemas.microsoft.com/office/drawing/2014/main" id="{8758AD9A-9E50-463E-B1B5-A31868913A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grpSp>
        <p:nvGrpSpPr>
          <p:cNvPr id="19" name="Группа 18">
            <a:extLst>
              <a:ext uri="{FF2B5EF4-FFF2-40B4-BE49-F238E27FC236}">
                <a16:creationId xmlns:a16="http://schemas.microsoft.com/office/drawing/2014/main" id="{D2730B41-2924-4152-9710-0F4DE06F4761}"/>
              </a:ext>
            </a:extLst>
          </p:cNvPr>
          <p:cNvGrpSpPr/>
          <p:nvPr/>
        </p:nvGrpSpPr>
        <p:grpSpPr>
          <a:xfrm>
            <a:off x="0" y="-12315"/>
            <a:ext cx="13198842" cy="6981539"/>
            <a:chOff x="0" y="-12315"/>
            <a:chExt cx="13198842" cy="6981539"/>
          </a:xfrm>
        </p:grpSpPr>
        <p:sp>
          <p:nvSpPr>
            <p:cNvPr id="20" name="Пятиугольник 2">
              <a:extLst>
                <a:ext uri="{FF2B5EF4-FFF2-40B4-BE49-F238E27FC236}">
                  <a16:creationId xmlns:a16="http://schemas.microsoft.com/office/drawing/2014/main" id="{2CFD2E2D-D461-4302-9D76-268DFF5F5E37}"/>
                </a:ext>
              </a:extLst>
            </p:cNvPr>
            <p:cNvSpPr/>
            <p:nvPr/>
          </p:nvSpPr>
          <p:spPr>
            <a:xfrm rot="10800000">
              <a:off x="0" y="-12315"/>
              <a:ext cx="12192000" cy="54868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21" name="Пятиугольник 2">
              <a:extLst>
                <a:ext uri="{FF2B5EF4-FFF2-40B4-BE49-F238E27FC236}">
                  <a16:creationId xmlns:a16="http://schemas.microsoft.com/office/drawing/2014/main" id="{74790F34-9D28-4982-83BC-13681CD3DF44}"/>
                </a:ext>
              </a:extLst>
            </p:cNvPr>
            <p:cNvSpPr/>
            <p:nvPr/>
          </p:nvSpPr>
          <p:spPr>
            <a:xfrm rot="10800000">
              <a:off x="1691824" y="527638"/>
              <a:ext cx="10502107" cy="405085"/>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22" name="Прямоугольник 21">
              <a:extLst>
                <a:ext uri="{FF2B5EF4-FFF2-40B4-BE49-F238E27FC236}">
                  <a16:creationId xmlns:a16="http://schemas.microsoft.com/office/drawing/2014/main" id="{2B80B80C-07A3-4872-B22B-FFCD62DF51E0}"/>
                </a:ext>
              </a:extLst>
            </p:cNvPr>
            <p:cNvSpPr/>
            <p:nvPr/>
          </p:nvSpPr>
          <p:spPr>
            <a:xfrm>
              <a:off x="2733679" y="62437"/>
              <a:ext cx="10465163" cy="461665"/>
            </a:xfrm>
            <a:prstGeom prst="rect">
              <a:avLst/>
            </a:prstGeom>
          </p:spPr>
          <p:txBody>
            <a:bodyPr wrap="square">
              <a:spAutoFit/>
            </a:bodyPr>
            <a:lstStyle/>
            <a:p>
              <a:r>
                <a:rPr lang="ru-RU" sz="2400" dirty="0">
                  <a:solidFill>
                    <a:schemeClr val="bg1"/>
                  </a:solidFill>
                  <a:latin typeface="Arial Narrow" panose="020B0606020202030204" pitchFamily="34" charset="0"/>
                </a:rPr>
                <a:t>ГБОУ гимназия №70 Петроградского района Санкт-Петербурга</a:t>
              </a:r>
            </a:p>
          </p:txBody>
        </p:sp>
        <p:pic>
          <p:nvPicPr>
            <p:cNvPr id="23" name="Picture 2" descr="K:\АКАДЕМИЯ_ЯНВАРЬ_2017\АКАДЕМИЯ_ПРЕЗЕНТАЦИИ_ШАБЛОНЫ\шаблон для презентации академии\баннер светлый длин.png">
              <a:extLst>
                <a:ext uri="{FF2B5EF4-FFF2-40B4-BE49-F238E27FC236}">
                  <a16:creationId xmlns:a16="http://schemas.microsoft.com/office/drawing/2014/main" id="{5C549176-B401-47A9-A8BE-C89DB75B5AAE}"/>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1000" contrast="29000"/>
                      </a14:imgEffect>
                    </a14:imgLayer>
                  </a14:imgProps>
                </a:ext>
                <a:ext uri="{28A0092B-C50C-407E-A947-70E740481C1C}">
                  <a14:useLocalDpi xmlns:a14="http://schemas.microsoft.com/office/drawing/2010/main" val="0"/>
                </a:ext>
              </a:extLst>
            </a:blip>
            <a:srcRect/>
            <a:stretch>
              <a:fillRect/>
            </a:stretch>
          </p:blipFill>
          <p:spPr bwMode="auto">
            <a:xfrm>
              <a:off x="0" y="5829267"/>
              <a:ext cx="12192000" cy="1139957"/>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1069EF6-7620-4CBA-B155-E0FAE8206E5A}"/>
                </a:ext>
              </a:extLst>
            </p:cNvPr>
            <p:cNvSpPr txBox="1"/>
            <p:nvPr/>
          </p:nvSpPr>
          <p:spPr>
            <a:xfrm>
              <a:off x="2159563" y="1508787"/>
              <a:ext cx="9088445" cy="3128998"/>
            </a:xfrm>
            <a:prstGeom prst="rect">
              <a:avLst/>
            </a:prstGeom>
            <a:noFill/>
          </p:spPr>
          <p:txBody>
            <a:bodyPr wrap="square" rtlCol="0">
              <a:spAutoFit/>
            </a:bodyPr>
            <a:lstStyle/>
            <a:p>
              <a:pPr algn="ctr"/>
              <a:r>
                <a:rPr lang="ru-RU" sz="4800" dirty="0">
                  <a:solidFill>
                    <a:srgbClr val="2D588B"/>
                  </a:solidFill>
                </a:rPr>
                <a:t>ЛИТЕРАТУРА</a:t>
              </a:r>
            </a:p>
            <a:p>
              <a:pPr algn="ctr"/>
              <a:r>
                <a:rPr lang="ru-RU" sz="3733" dirty="0">
                  <a:solidFill>
                    <a:srgbClr val="2D588B"/>
                  </a:solidFill>
                </a:rPr>
                <a:t>11 класс</a:t>
              </a:r>
            </a:p>
            <a:p>
              <a:r>
                <a:rPr lang="ru-RU" sz="3200" dirty="0">
                  <a:solidFill>
                    <a:srgbClr val="2D588B"/>
                  </a:solidFill>
                </a:rPr>
                <a:t>Тема урока:	</a:t>
              </a:r>
              <a:r>
                <a:rPr lang="ru-RU" sz="4400" dirty="0" err="1">
                  <a:solidFill>
                    <a:srgbClr val="2D588B"/>
                  </a:solidFill>
                </a:rPr>
                <a:t>В.М.Шукшин</a:t>
              </a:r>
              <a:r>
                <a:rPr lang="ru-RU" sz="4400" dirty="0">
                  <a:solidFill>
                    <a:srgbClr val="2D588B"/>
                  </a:solidFill>
                </a:rPr>
                <a:t>. Рассказы 			«Срезал», «Забуксовал»</a:t>
              </a:r>
              <a:endParaRPr lang="ru-RU" sz="1200" dirty="0">
                <a:solidFill>
                  <a:srgbClr val="2D588B"/>
                </a:solidFill>
              </a:endParaRPr>
            </a:p>
            <a:p>
              <a:endParaRPr lang="ru-RU" sz="2400" dirty="0"/>
            </a:p>
          </p:txBody>
        </p:sp>
        <p:sp>
          <p:nvSpPr>
            <p:cNvPr id="25" name="TextBox 24">
              <a:extLst>
                <a:ext uri="{FF2B5EF4-FFF2-40B4-BE49-F238E27FC236}">
                  <a16:creationId xmlns:a16="http://schemas.microsoft.com/office/drawing/2014/main" id="{3B808423-FAE5-4AFA-9764-6BE49E3558EF}"/>
                </a:ext>
              </a:extLst>
            </p:cNvPr>
            <p:cNvSpPr txBox="1"/>
            <p:nvPr/>
          </p:nvSpPr>
          <p:spPr>
            <a:xfrm>
              <a:off x="5287514" y="5733182"/>
              <a:ext cx="806631" cy="461665"/>
            </a:xfrm>
            <a:prstGeom prst="rect">
              <a:avLst/>
            </a:prstGeom>
            <a:noFill/>
          </p:spPr>
          <p:txBody>
            <a:bodyPr wrap="none" rtlCol="0">
              <a:spAutoFit/>
            </a:bodyPr>
            <a:lstStyle/>
            <a:p>
              <a:r>
                <a:rPr lang="ru-RU" sz="2400" dirty="0">
                  <a:solidFill>
                    <a:srgbClr val="224268"/>
                  </a:solidFill>
                </a:rPr>
                <a:t>2021</a:t>
              </a:r>
            </a:p>
          </p:txBody>
        </p:sp>
        <p:sp>
          <p:nvSpPr>
            <p:cNvPr id="26" name="TextBox 25">
              <a:extLst>
                <a:ext uri="{FF2B5EF4-FFF2-40B4-BE49-F238E27FC236}">
                  <a16:creationId xmlns:a16="http://schemas.microsoft.com/office/drawing/2014/main" id="{1957B371-9CCA-4FF2-A7BA-C541B88AAF37}"/>
                </a:ext>
              </a:extLst>
            </p:cNvPr>
            <p:cNvSpPr txBox="1"/>
            <p:nvPr/>
          </p:nvSpPr>
          <p:spPr>
            <a:xfrm>
              <a:off x="6033850" y="4236121"/>
              <a:ext cx="5659050" cy="1569660"/>
            </a:xfrm>
            <a:prstGeom prst="rect">
              <a:avLst/>
            </a:prstGeom>
            <a:noFill/>
          </p:spPr>
          <p:txBody>
            <a:bodyPr wrap="none" rtlCol="0">
              <a:spAutoFit/>
            </a:bodyPr>
            <a:lstStyle/>
            <a:p>
              <a:pPr algn="r"/>
              <a:r>
                <a:rPr lang="ru-RU" sz="2400" dirty="0">
                  <a:solidFill>
                    <a:srgbClr val="7E9CC9"/>
                  </a:solidFill>
                </a:rPr>
                <a:t>Кононова Оксана Валерьевна, </a:t>
              </a:r>
            </a:p>
            <a:p>
              <a:pPr algn="r"/>
              <a:r>
                <a:rPr lang="ru-RU" sz="2400" dirty="0">
                  <a:solidFill>
                    <a:srgbClr val="7E9CC9"/>
                  </a:solidFill>
                </a:rPr>
                <a:t>учитель русского языка и литературы </a:t>
              </a:r>
            </a:p>
            <a:p>
              <a:pPr algn="r"/>
              <a:r>
                <a:rPr lang="ru-RU" sz="2400" dirty="0">
                  <a:solidFill>
                    <a:srgbClr val="7E9CC9"/>
                  </a:solidFill>
                </a:rPr>
                <a:t>ГБОУ гимназия №70 </a:t>
              </a:r>
            </a:p>
            <a:p>
              <a:pPr algn="r"/>
              <a:r>
                <a:rPr lang="ru-RU" sz="2400" dirty="0">
                  <a:solidFill>
                    <a:srgbClr val="7E9CC9"/>
                  </a:solidFill>
                </a:rPr>
                <a:t>Петроградского района Санкт-Петербурга</a:t>
              </a:r>
            </a:p>
          </p:txBody>
        </p:sp>
        <p:pic>
          <p:nvPicPr>
            <p:cNvPr id="27" name="Рисунок 26">
              <a:extLst>
                <a:ext uri="{FF2B5EF4-FFF2-40B4-BE49-F238E27FC236}">
                  <a16:creationId xmlns:a16="http://schemas.microsoft.com/office/drawing/2014/main" id="{DFB2B159-474E-49AF-9676-9BA19CCF808F}"/>
                </a:ext>
              </a:extLst>
            </p:cNvPr>
            <p:cNvPicPr>
              <a:picLocks noChangeAspect="1"/>
            </p:cNvPicPr>
            <p:nvPr/>
          </p:nvPicPr>
          <p:blipFill rotWithShape="1">
            <a:blip r:embed="rId7"/>
            <a:srcRect l="2083" t="15002" r="68250" b="24741"/>
            <a:stretch/>
          </p:blipFill>
          <p:spPr>
            <a:xfrm>
              <a:off x="623757" y="778136"/>
              <a:ext cx="1437824" cy="1642752"/>
            </a:xfrm>
            <a:prstGeom prst="rect">
              <a:avLst/>
            </a:prstGeom>
          </p:spPr>
        </p:pic>
      </p:grpSp>
    </p:spTree>
    <p:extLst>
      <p:ext uri="{BB962C8B-B14F-4D97-AF65-F5344CB8AC3E}">
        <p14:creationId xmlns:p14="http://schemas.microsoft.com/office/powerpoint/2010/main" val="1066639311"/>
      </p:ext>
    </p:extLst>
  </p:cSld>
  <p:clrMapOvr>
    <a:masterClrMapping/>
  </p:clrMapOvr>
  <mc:AlternateContent xmlns:mc="http://schemas.openxmlformats.org/markup-compatibility/2006" xmlns:p14="http://schemas.microsoft.com/office/powerpoint/2010/main">
    <mc:Choice Requires="p14">
      <p:transition spd="slow" p14:dur="2000" advTm="24046"/>
    </mc:Choice>
    <mc:Fallback xmlns="">
      <p:transition spd="slow" advTm="2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Звук 2">
            <a:hlinkClick r:id="" action="ppaction://media"/>
            <a:extLst>
              <a:ext uri="{FF2B5EF4-FFF2-40B4-BE49-F238E27FC236}">
                <a16:creationId xmlns:a16="http://schemas.microsoft.com/office/drawing/2014/main" id="{86F5D3E1-1782-4098-9434-4C2CDFDC30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grpSp>
        <p:nvGrpSpPr>
          <p:cNvPr id="5" name="Группа 4">
            <a:extLst>
              <a:ext uri="{FF2B5EF4-FFF2-40B4-BE49-F238E27FC236}">
                <a16:creationId xmlns:a16="http://schemas.microsoft.com/office/drawing/2014/main" id="{04324DA9-2D76-412C-A78F-1B4B87BE586A}"/>
              </a:ext>
            </a:extLst>
          </p:cNvPr>
          <p:cNvGrpSpPr/>
          <p:nvPr/>
        </p:nvGrpSpPr>
        <p:grpSpPr>
          <a:xfrm rot="10800000">
            <a:off x="-9236" y="6420431"/>
            <a:ext cx="9145448" cy="436465"/>
            <a:chOff x="0" y="-9236"/>
            <a:chExt cx="9145448" cy="708778"/>
          </a:xfrm>
        </p:grpSpPr>
        <p:sp>
          <p:nvSpPr>
            <p:cNvPr id="6" name="Пятиугольник 2">
              <a:extLst>
                <a:ext uri="{FF2B5EF4-FFF2-40B4-BE49-F238E27FC236}">
                  <a16:creationId xmlns:a16="http://schemas.microsoft.com/office/drawing/2014/main" id="{69494E4F-BBFC-49E9-8EFA-2F650498D7E8}"/>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ятиугольник 2">
              <a:extLst>
                <a:ext uri="{FF2B5EF4-FFF2-40B4-BE49-F238E27FC236}">
                  <a16:creationId xmlns:a16="http://schemas.microsoft.com/office/drawing/2014/main" id="{A2658458-BF33-4552-A12F-B0112715F605}"/>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aphicFrame>
        <p:nvGraphicFramePr>
          <p:cNvPr id="4" name="Объект 3">
            <a:extLst>
              <a:ext uri="{FF2B5EF4-FFF2-40B4-BE49-F238E27FC236}">
                <a16:creationId xmlns:a16="http://schemas.microsoft.com/office/drawing/2014/main" id="{21D7B195-0660-433F-B6D4-E1B24DCCFFE7}"/>
              </a:ext>
            </a:extLst>
          </p:cNvPr>
          <p:cNvGraphicFramePr>
            <a:graphicFrameLocks noGrp="1"/>
          </p:cNvGraphicFramePr>
          <p:nvPr>
            <p:ph idx="1"/>
            <p:extLst>
              <p:ext uri="{D42A27DB-BD31-4B8C-83A1-F6EECF244321}">
                <p14:modId xmlns:p14="http://schemas.microsoft.com/office/powerpoint/2010/main" val="3122503910"/>
              </p:ext>
            </p:extLst>
          </p:nvPr>
        </p:nvGraphicFramePr>
        <p:xfrm>
          <a:off x="603680" y="-473867"/>
          <a:ext cx="11313111" cy="63242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8" name="Группа 7">
            <a:extLst>
              <a:ext uri="{FF2B5EF4-FFF2-40B4-BE49-F238E27FC236}">
                <a16:creationId xmlns:a16="http://schemas.microsoft.com/office/drawing/2014/main" id="{85164BE2-0085-4D76-853C-D6F1C673921F}"/>
              </a:ext>
            </a:extLst>
          </p:cNvPr>
          <p:cNvGrpSpPr/>
          <p:nvPr/>
        </p:nvGrpSpPr>
        <p:grpSpPr>
          <a:xfrm>
            <a:off x="3036168" y="19058"/>
            <a:ext cx="9145448" cy="708778"/>
            <a:chOff x="0" y="-9236"/>
            <a:chExt cx="9145448" cy="708778"/>
          </a:xfrm>
        </p:grpSpPr>
        <p:sp>
          <p:nvSpPr>
            <p:cNvPr id="9" name="Пятиугольник 2">
              <a:extLst>
                <a:ext uri="{FF2B5EF4-FFF2-40B4-BE49-F238E27FC236}">
                  <a16:creationId xmlns:a16="http://schemas.microsoft.com/office/drawing/2014/main" id="{10599876-A62D-427B-9D36-CB9119631827}"/>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ятиугольник 2">
              <a:extLst>
                <a:ext uri="{FF2B5EF4-FFF2-40B4-BE49-F238E27FC236}">
                  <a16:creationId xmlns:a16="http://schemas.microsoft.com/office/drawing/2014/main" id="{4DD4985A-894D-43D1-B3D7-0A4BE0D8E5FC}"/>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114955113"/>
      </p:ext>
    </p:extLst>
  </p:cSld>
  <p:clrMapOvr>
    <a:masterClrMapping/>
  </p:clrMapOvr>
  <mc:AlternateContent xmlns:mc="http://schemas.openxmlformats.org/markup-compatibility/2006" xmlns:p14="http://schemas.microsoft.com/office/powerpoint/2010/main">
    <mc:Choice Requires="p14">
      <p:transition spd="slow" p14:dur="2000" advTm="44220"/>
    </mc:Choice>
    <mc:Fallback xmlns="">
      <p:transition spd="slow" advTm="44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a:extLst>
              <a:ext uri="{FF2B5EF4-FFF2-40B4-BE49-F238E27FC236}">
                <a16:creationId xmlns:a16="http://schemas.microsoft.com/office/drawing/2014/main" id="{6F0922C1-0D20-495A-B2AD-5D2E84ECB6B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10155" y="1253331"/>
            <a:ext cx="6798965"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90F171-9EC8-4BBE-83A0-60EFEFCFB829}"/>
              </a:ext>
            </a:extLst>
          </p:cNvPr>
          <p:cNvSpPr txBox="1"/>
          <p:nvPr/>
        </p:nvSpPr>
        <p:spPr>
          <a:xfrm>
            <a:off x="508000" y="2988815"/>
            <a:ext cx="4531360" cy="880369"/>
          </a:xfrm>
          <a:prstGeom prst="rect">
            <a:avLst/>
          </a:prstGeom>
          <a:noFill/>
        </p:spPr>
        <p:txBody>
          <a:bodyPr wrap="square" rtlCol="0">
            <a:spAutoFit/>
          </a:bodyPr>
          <a:lstStyle/>
          <a:p>
            <a:pPr>
              <a:lnSpc>
                <a:spcPct val="150000"/>
              </a:lnSpc>
            </a:pPr>
            <a:r>
              <a:rPr lang="ru-RU" dirty="0">
                <a:solidFill>
                  <a:srgbClr val="002060"/>
                </a:solidFill>
              </a:rPr>
              <a:t>Фрагмент презентации </a:t>
            </a:r>
            <a:r>
              <a:rPr lang="en-US" b="0" i="0" u="sng" dirty="0">
                <a:effectLst/>
                <a:latin typeface="RalewayBold"/>
                <a:hlinkClick r:id="rId5"/>
              </a:rPr>
              <a:t>Amira </a:t>
            </a:r>
            <a:r>
              <a:rPr lang="en-US" b="0" i="0" u="sng" dirty="0" err="1">
                <a:effectLst/>
                <a:latin typeface="RalewayBold"/>
                <a:hlinkClick r:id="rId5"/>
              </a:rPr>
              <a:t>Sagitkan</a:t>
            </a:r>
            <a:endParaRPr lang="ru-RU" b="0" i="0" u="sng" dirty="0">
              <a:effectLst/>
              <a:latin typeface="RalewayBold"/>
            </a:endParaRPr>
          </a:p>
          <a:p>
            <a:pPr>
              <a:lnSpc>
                <a:spcPct val="150000"/>
              </a:lnSpc>
            </a:pPr>
            <a:r>
              <a:rPr lang="en-US" dirty="0">
                <a:solidFill>
                  <a:srgbClr val="002060"/>
                </a:solidFill>
              </a:rPr>
              <a:t>https://prezi.com/8pzdcj8dui0n/presentation/</a:t>
            </a:r>
            <a:endParaRPr lang="ru-RU" dirty="0">
              <a:solidFill>
                <a:srgbClr val="002060"/>
              </a:solidFill>
            </a:endParaRPr>
          </a:p>
        </p:txBody>
      </p:sp>
      <p:pic>
        <p:nvPicPr>
          <p:cNvPr id="2" name="Звук 1">
            <a:hlinkClick r:id="" action="ppaction://media"/>
            <a:extLst>
              <a:ext uri="{FF2B5EF4-FFF2-40B4-BE49-F238E27FC236}">
                <a16:creationId xmlns:a16="http://schemas.microsoft.com/office/drawing/2014/main" id="{66C05864-F1D6-46CB-897B-345E21BC35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grpSp>
        <p:nvGrpSpPr>
          <p:cNvPr id="5" name="Группа 4">
            <a:extLst>
              <a:ext uri="{FF2B5EF4-FFF2-40B4-BE49-F238E27FC236}">
                <a16:creationId xmlns:a16="http://schemas.microsoft.com/office/drawing/2014/main" id="{417C0D46-8A9E-4FC5-BACC-711A1C7B5C93}"/>
              </a:ext>
            </a:extLst>
          </p:cNvPr>
          <p:cNvGrpSpPr/>
          <p:nvPr/>
        </p:nvGrpSpPr>
        <p:grpSpPr>
          <a:xfrm rot="10800000">
            <a:off x="-9236" y="6447059"/>
            <a:ext cx="9145448" cy="436465"/>
            <a:chOff x="0" y="-9236"/>
            <a:chExt cx="9145448" cy="708778"/>
          </a:xfrm>
        </p:grpSpPr>
        <p:sp>
          <p:nvSpPr>
            <p:cNvPr id="6" name="Пятиугольник 2">
              <a:extLst>
                <a:ext uri="{FF2B5EF4-FFF2-40B4-BE49-F238E27FC236}">
                  <a16:creationId xmlns:a16="http://schemas.microsoft.com/office/drawing/2014/main" id="{F0FA6E6D-D116-4CBC-BF40-E62F1375788C}"/>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ятиугольник 2">
              <a:extLst>
                <a:ext uri="{FF2B5EF4-FFF2-40B4-BE49-F238E27FC236}">
                  <a16:creationId xmlns:a16="http://schemas.microsoft.com/office/drawing/2014/main" id="{35F06A16-DE86-4721-9037-8221A0017708}"/>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 name="Группа 7">
            <a:extLst>
              <a:ext uri="{FF2B5EF4-FFF2-40B4-BE49-F238E27FC236}">
                <a16:creationId xmlns:a16="http://schemas.microsoft.com/office/drawing/2014/main" id="{5AF11922-3400-4155-8C62-35C5778F2B5E}"/>
              </a:ext>
            </a:extLst>
          </p:cNvPr>
          <p:cNvGrpSpPr/>
          <p:nvPr/>
        </p:nvGrpSpPr>
        <p:grpSpPr>
          <a:xfrm>
            <a:off x="3036168" y="19058"/>
            <a:ext cx="9145448" cy="708778"/>
            <a:chOff x="0" y="-9236"/>
            <a:chExt cx="9145448" cy="708778"/>
          </a:xfrm>
        </p:grpSpPr>
        <p:sp>
          <p:nvSpPr>
            <p:cNvPr id="9" name="Пятиугольник 2">
              <a:extLst>
                <a:ext uri="{FF2B5EF4-FFF2-40B4-BE49-F238E27FC236}">
                  <a16:creationId xmlns:a16="http://schemas.microsoft.com/office/drawing/2014/main" id="{2C542D05-36B6-4009-B1C1-49396AAB2B95}"/>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ятиугольник 2">
              <a:extLst>
                <a:ext uri="{FF2B5EF4-FFF2-40B4-BE49-F238E27FC236}">
                  <a16:creationId xmlns:a16="http://schemas.microsoft.com/office/drawing/2014/main" id="{088B6B0E-C417-4BC7-8F20-F0B97A993681}"/>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105695361"/>
      </p:ext>
    </p:extLst>
  </p:cSld>
  <p:clrMapOvr>
    <a:masterClrMapping/>
  </p:clrMapOvr>
  <mc:AlternateContent xmlns:mc="http://schemas.openxmlformats.org/markup-compatibility/2006" xmlns:p14="http://schemas.microsoft.com/office/powerpoint/2010/main">
    <mc:Choice Requires="p14">
      <p:transition spd="slow" p14:dur="2000" advTm="67180"/>
    </mc:Choice>
    <mc:Fallback xmlns="">
      <p:transition spd="slow" advTm="6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ED2935-6018-4CD8-AB12-A95E10594201}"/>
              </a:ext>
            </a:extLst>
          </p:cNvPr>
          <p:cNvSpPr txBox="1"/>
          <p:nvPr/>
        </p:nvSpPr>
        <p:spPr>
          <a:xfrm>
            <a:off x="5811520" y="1309511"/>
            <a:ext cx="6187440" cy="4631589"/>
          </a:xfrm>
          <a:prstGeom prst="rect">
            <a:avLst/>
          </a:prstGeom>
          <a:noFill/>
        </p:spPr>
        <p:txBody>
          <a:bodyPr wrap="square">
            <a:spAutoFit/>
          </a:bodyPr>
          <a:lstStyle/>
          <a:p>
            <a:pPr>
              <a:lnSpc>
                <a:spcPct val="114000"/>
              </a:lnSpc>
            </a:pPr>
            <a:r>
              <a:rPr lang="ru-RU" sz="2000" i="1" dirty="0">
                <a:solidFill>
                  <a:srgbClr val="002060"/>
                </a:solidFill>
                <a:effectLst/>
                <a:latin typeface="robotoregular"/>
              </a:rPr>
              <a:t>«Есть на Руси ещё один тип человека, в котором время, правда времени вопиет так же неистово, как в гении, так же нетерпеливо, как в талантливом, так же потаённо и неистребимо, как в мыслящем и умном… Человек этот — дурачок. </a:t>
            </a:r>
          </a:p>
          <a:p>
            <a:pPr>
              <a:lnSpc>
                <a:spcPct val="114000"/>
              </a:lnSpc>
            </a:pPr>
            <a:r>
              <a:rPr lang="ru-RU" sz="2000" i="1" dirty="0">
                <a:solidFill>
                  <a:srgbClr val="002060"/>
                </a:solidFill>
                <a:effectLst/>
                <a:latin typeface="robotoregular"/>
              </a:rPr>
              <a:t>Это давно заметили (юродивые, кликуши, странники не от мира сего — много их было в русской литературе, в преданиях народных, в сказках), и не стоило бы, может быть, так многозначительно вступать в статью, если бы не желание поделиться собственными наблюдениями на этот счёт».</a:t>
            </a:r>
            <a:endParaRPr lang="ru-RU" sz="2000" i="1" dirty="0">
              <a:solidFill>
                <a:srgbClr val="002060"/>
              </a:solidFill>
            </a:endParaRPr>
          </a:p>
        </p:txBody>
      </p:sp>
      <p:pic>
        <p:nvPicPr>
          <p:cNvPr id="9" name="Рисунок 8">
            <a:extLst>
              <a:ext uri="{FF2B5EF4-FFF2-40B4-BE49-F238E27FC236}">
                <a16:creationId xmlns:a16="http://schemas.microsoft.com/office/drawing/2014/main" id="{5DB4AB83-7F04-4AF8-AB88-51896D6C5DD9}"/>
              </a:ext>
            </a:extLst>
          </p:cNvPr>
          <p:cNvPicPr>
            <a:picLocks noChangeAspect="1"/>
          </p:cNvPicPr>
          <p:nvPr/>
        </p:nvPicPr>
        <p:blipFill>
          <a:blip r:embed="rId4"/>
          <a:stretch>
            <a:fillRect/>
          </a:stretch>
        </p:blipFill>
        <p:spPr>
          <a:xfrm>
            <a:off x="784542" y="593089"/>
            <a:ext cx="4559618" cy="5687265"/>
          </a:xfrm>
          <a:prstGeom prst="rect">
            <a:avLst/>
          </a:prstGeom>
        </p:spPr>
      </p:pic>
      <p:pic>
        <p:nvPicPr>
          <p:cNvPr id="4" name="Звук 3">
            <a:hlinkClick r:id="" action="ppaction://media"/>
            <a:extLst>
              <a:ext uri="{FF2B5EF4-FFF2-40B4-BE49-F238E27FC236}">
                <a16:creationId xmlns:a16="http://schemas.microsoft.com/office/drawing/2014/main" id="{F0C7C9DE-C173-4F78-95C2-6095D6DB06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grpSp>
        <p:nvGrpSpPr>
          <p:cNvPr id="5" name="Группа 4">
            <a:extLst>
              <a:ext uri="{FF2B5EF4-FFF2-40B4-BE49-F238E27FC236}">
                <a16:creationId xmlns:a16="http://schemas.microsoft.com/office/drawing/2014/main" id="{3427D1E9-34B6-4AF3-BC00-CEE1F2411E7A}"/>
              </a:ext>
            </a:extLst>
          </p:cNvPr>
          <p:cNvGrpSpPr/>
          <p:nvPr/>
        </p:nvGrpSpPr>
        <p:grpSpPr>
          <a:xfrm rot="10800000">
            <a:off x="-9236" y="6420431"/>
            <a:ext cx="9145448" cy="436465"/>
            <a:chOff x="0" y="-9236"/>
            <a:chExt cx="9145448" cy="708778"/>
          </a:xfrm>
        </p:grpSpPr>
        <p:sp>
          <p:nvSpPr>
            <p:cNvPr id="7" name="Пятиугольник 2">
              <a:extLst>
                <a:ext uri="{FF2B5EF4-FFF2-40B4-BE49-F238E27FC236}">
                  <a16:creationId xmlns:a16="http://schemas.microsoft.com/office/drawing/2014/main" id="{20F7B5EF-5D7C-4253-8C93-5DA8CDB30FB3}"/>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ятиугольник 2">
              <a:extLst>
                <a:ext uri="{FF2B5EF4-FFF2-40B4-BE49-F238E27FC236}">
                  <a16:creationId xmlns:a16="http://schemas.microsoft.com/office/drawing/2014/main" id="{286B4C2F-30C1-4B63-AA07-BA7824ACA52A}"/>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584128374"/>
      </p:ext>
    </p:extLst>
  </p:cSld>
  <p:clrMapOvr>
    <a:masterClrMapping/>
  </p:clrMapOvr>
  <mc:AlternateContent xmlns:mc="http://schemas.openxmlformats.org/markup-compatibility/2006" xmlns:p14="http://schemas.microsoft.com/office/powerpoint/2010/main">
    <mc:Choice Requires="p14">
      <p:transition spd="slow" p14:dur="2000" advTm="50908"/>
    </mc:Choice>
    <mc:Fallback xmlns="">
      <p:transition spd="slow" advTm="50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a:extLst>
              <a:ext uri="{FF2B5EF4-FFF2-40B4-BE49-F238E27FC236}">
                <a16:creationId xmlns:a16="http://schemas.microsoft.com/office/drawing/2014/main" id="{3546A24C-FE05-4622-AC28-CA73550A6D72}"/>
              </a:ext>
            </a:extLst>
          </p:cNvPr>
          <p:cNvGrpSpPr/>
          <p:nvPr/>
        </p:nvGrpSpPr>
        <p:grpSpPr>
          <a:xfrm rot="10800000">
            <a:off x="-9236" y="6429306"/>
            <a:ext cx="9145448" cy="436465"/>
            <a:chOff x="0" y="-9236"/>
            <a:chExt cx="9145448" cy="708778"/>
          </a:xfrm>
        </p:grpSpPr>
        <p:sp>
          <p:nvSpPr>
            <p:cNvPr id="7" name="Пятиугольник 2">
              <a:extLst>
                <a:ext uri="{FF2B5EF4-FFF2-40B4-BE49-F238E27FC236}">
                  <a16:creationId xmlns:a16="http://schemas.microsoft.com/office/drawing/2014/main" id="{BF1C68F2-D721-47E5-939F-86B140C0592C}"/>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ятиугольник 2">
              <a:extLst>
                <a:ext uri="{FF2B5EF4-FFF2-40B4-BE49-F238E27FC236}">
                  <a16:creationId xmlns:a16="http://schemas.microsoft.com/office/drawing/2014/main" id="{64AEDE10-9EA2-4D21-AFFB-8F744F65FB5A}"/>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 name="Группа 2">
            <a:extLst>
              <a:ext uri="{FF2B5EF4-FFF2-40B4-BE49-F238E27FC236}">
                <a16:creationId xmlns:a16="http://schemas.microsoft.com/office/drawing/2014/main" id="{E7486EAD-8299-4F90-BEE0-E32ED7DA4B89}"/>
              </a:ext>
            </a:extLst>
          </p:cNvPr>
          <p:cNvGrpSpPr/>
          <p:nvPr/>
        </p:nvGrpSpPr>
        <p:grpSpPr>
          <a:xfrm>
            <a:off x="717233" y="381000"/>
            <a:ext cx="10235247" cy="6096000"/>
            <a:chOff x="717233" y="381000"/>
            <a:chExt cx="10235247" cy="6096000"/>
          </a:xfrm>
        </p:grpSpPr>
        <p:pic>
          <p:nvPicPr>
            <p:cNvPr id="7170" name="Picture 2" descr="Цыганкова Анастасия, г. о. Шатура, с .Дмитровский Погост, МО, иллюстрация «Почти Алеша Бесконвойный» к рассказу «Алеша Бесконвойный», МБОУ «Коробовский лицей». Победитель в категории от 14 до 18 лет">
              <a:extLst>
                <a:ext uri="{FF2B5EF4-FFF2-40B4-BE49-F238E27FC236}">
                  <a16:creationId xmlns:a16="http://schemas.microsoft.com/office/drawing/2014/main" id="{A05384F7-C76B-4F41-9000-2E968962B4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233" y="381000"/>
              <a:ext cx="4295775"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55989B-B4E1-49E7-A4D0-A046420C3DF3}"/>
                </a:ext>
              </a:extLst>
            </p:cNvPr>
            <p:cNvSpPr txBox="1"/>
            <p:nvPr/>
          </p:nvSpPr>
          <p:spPr>
            <a:xfrm>
              <a:off x="4856480" y="761276"/>
              <a:ext cx="6096000" cy="2308324"/>
            </a:xfrm>
            <a:prstGeom prst="rect">
              <a:avLst/>
            </a:prstGeom>
            <a:solidFill>
              <a:schemeClr val="bg1"/>
            </a:solidFill>
            <a:ln>
              <a:solidFill>
                <a:srgbClr val="0F8787"/>
              </a:solidFill>
            </a:ln>
          </p:spPr>
          <p:txBody>
            <a:bodyPr wrap="square">
              <a:spAutoFit/>
            </a:bodyPr>
            <a:lstStyle/>
            <a:p>
              <a:r>
                <a:rPr lang="ru-RU" b="0" i="1" dirty="0">
                  <a:solidFill>
                    <a:srgbClr val="002060"/>
                  </a:solidFill>
                  <a:effectLst/>
                  <a:latin typeface="YS Text Optional"/>
                </a:rPr>
                <a:t>Цыганкова Анастасия, </a:t>
              </a:r>
            </a:p>
            <a:p>
              <a:r>
                <a:rPr lang="ru-RU" b="0" i="1" dirty="0">
                  <a:solidFill>
                    <a:srgbClr val="002060"/>
                  </a:solidFill>
                  <a:effectLst/>
                  <a:latin typeface="YS Text Optional"/>
                </a:rPr>
                <a:t>г. о. Шатура, с .Дмитровский Погост, МО, </a:t>
              </a:r>
            </a:p>
            <a:p>
              <a:r>
                <a:rPr lang="ru-RU" b="0" i="1" dirty="0">
                  <a:solidFill>
                    <a:srgbClr val="002060"/>
                  </a:solidFill>
                  <a:effectLst/>
                  <a:latin typeface="YS Text Optional"/>
                </a:rPr>
                <a:t>иллюстрация «Почти Алеша </a:t>
              </a:r>
              <a:r>
                <a:rPr lang="ru-RU" b="0" i="1" dirty="0" err="1">
                  <a:solidFill>
                    <a:srgbClr val="002060"/>
                  </a:solidFill>
                  <a:effectLst/>
                  <a:latin typeface="YS Text Optional"/>
                </a:rPr>
                <a:t>Бесконвойный</a:t>
              </a:r>
              <a:r>
                <a:rPr lang="ru-RU" b="0" i="1" dirty="0">
                  <a:solidFill>
                    <a:srgbClr val="002060"/>
                  </a:solidFill>
                  <a:effectLst/>
                  <a:latin typeface="YS Text Optional"/>
                </a:rPr>
                <a:t>» к рассказу «Алеша </a:t>
              </a:r>
              <a:r>
                <a:rPr lang="ru-RU" b="0" i="1" dirty="0" err="1">
                  <a:solidFill>
                    <a:srgbClr val="002060"/>
                  </a:solidFill>
                  <a:effectLst/>
                  <a:latin typeface="YS Text Optional"/>
                </a:rPr>
                <a:t>Бесконвойный</a:t>
              </a:r>
              <a:r>
                <a:rPr lang="ru-RU" b="0" i="1" dirty="0">
                  <a:solidFill>
                    <a:srgbClr val="002060"/>
                  </a:solidFill>
                  <a:effectLst/>
                  <a:latin typeface="YS Text Optional"/>
                </a:rPr>
                <a:t>», </a:t>
              </a:r>
            </a:p>
            <a:p>
              <a:r>
                <a:rPr lang="ru-RU" b="0" i="1" dirty="0">
                  <a:solidFill>
                    <a:srgbClr val="002060"/>
                  </a:solidFill>
                  <a:effectLst/>
                  <a:latin typeface="YS Text Optional"/>
                </a:rPr>
                <a:t>МБОУ «</a:t>
              </a:r>
              <a:r>
                <a:rPr lang="ru-RU" b="0" i="1" dirty="0" err="1">
                  <a:solidFill>
                    <a:srgbClr val="002060"/>
                  </a:solidFill>
                  <a:effectLst/>
                  <a:latin typeface="YS Text Optional"/>
                </a:rPr>
                <a:t>Коробовский</a:t>
              </a:r>
              <a:r>
                <a:rPr lang="ru-RU" b="0" i="1" dirty="0">
                  <a:solidFill>
                    <a:srgbClr val="002060"/>
                  </a:solidFill>
                  <a:effectLst/>
                  <a:latin typeface="YS Text Optional"/>
                </a:rPr>
                <a:t> лицей». </a:t>
              </a:r>
            </a:p>
            <a:p>
              <a:r>
                <a:rPr lang="ru-RU" b="0" i="1" dirty="0">
                  <a:solidFill>
                    <a:srgbClr val="002060"/>
                  </a:solidFill>
                  <a:effectLst/>
                  <a:latin typeface="YS Text Optional"/>
                </a:rPr>
                <a:t>Победитель в категории от 14 до 18 лет открытого конкурса современных иллюстраторов-любителей «Шукшин. Палитра героя»</a:t>
              </a:r>
              <a:endParaRPr lang="ru-RU" dirty="0">
                <a:solidFill>
                  <a:srgbClr val="002060"/>
                </a:solidFill>
              </a:endParaRPr>
            </a:p>
          </p:txBody>
        </p:sp>
      </p:grpSp>
      <p:pic>
        <p:nvPicPr>
          <p:cNvPr id="5" name="Звук 4">
            <a:hlinkClick r:id="" action="ppaction://media"/>
            <a:extLst>
              <a:ext uri="{FF2B5EF4-FFF2-40B4-BE49-F238E27FC236}">
                <a16:creationId xmlns:a16="http://schemas.microsoft.com/office/drawing/2014/main" id="{6D2F1087-34C3-41DE-8183-50B25A8766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01141328"/>
      </p:ext>
    </p:extLst>
  </p:cSld>
  <p:clrMapOvr>
    <a:masterClrMapping/>
  </p:clrMapOvr>
  <mc:AlternateContent xmlns:mc="http://schemas.openxmlformats.org/markup-compatibility/2006" xmlns:p14="http://schemas.microsoft.com/office/powerpoint/2010/main">
    <mc:Choice Requires="p14">
      <p:transition spd="slow" p14:dur="2000" advTm="16821"/>
    </mc:Choice>
    <mc:Fallback xmlns="">
      <p:transition spd="slow" advTm="16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a:extLst>
              <a:ext uri="{FF2B5EF4-FFF2-40B4-BE49-F238E27FC236}">
                <a16:creationId xmlns:a16="http://schemas.microsoft.com/office/drawing/2014/main" id="{09871B8B-C5C1-4448-8785-39E2F8808C06}"/>
              </a:ext>
            </a:extLst>
          </p:cNvPr>
          <p:cNvGrpSpPr/>
          <p:nvPr/>
        </p:nvGrpSpPr>
        <p:grpSpPr>
          <a:xfrm rot="10800000">
            <a:off x="-9236" y="6420428"/>
            <a:ext cx="9145448" cy="436465"/>
            <a:chOff x="0" y="-9236"/>
            <a:chExt cx="9145448" cy="708778"/>
          </a:xfrm>
        </p:grpSpPr>
        <p:sp>
          <p:nvSpPr>
            <p:cNvPr id="7" name="Пятиугольник 2">
              <a:extLst>
                <a:ext uri="{FF2B5EF4-FFF2-40B4-BE49-F238E27FC236}">
                  <a16:creationId xmlns:a16="http://schemas.microsoft.com/office/drawing/2014/main" id="{705685DA-FC71-4FF2-B0AF-62B4E85385B8}"/>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ятиугольник 2">
              <a:extLst>
                <a:ext uri="{FF2B5EF4-FFF2-40B4-BE49-F238E27FC236}">
                  <a16:creationId xmlns:a16="http://schemas.microsoft.com/office/drawing/2014/main" id="{09E14CE3-5016-4DBB-AE34-6E10A2E06260}"/>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 name="Группа 1">
            <a:extLst>
              <a:ext uri="{FF2B5EF4-FFF2-40B4-BE49-F238E27FC236}">
                <a16:creationId xmlns:a16="http://schemas.microsoft.com/office/drawing/2014/main" id="{24E9479D-036B-436C-8E63-3AC0033CD50E}"/>
              </a:ext>
            </a:extLst>
          </p:cNvPr>
          <p:cNvGrpSpPr/>
          <p:nvPr/>
        </p:nvGrpSpPr>
        <p:grpSpPr>
          <a:xfrm>
            <a:off x="609600" y="670560"/>
            <a:ext cx="11236960" cy="5756365"/>
            <a:chOff x="284480" y="416560"/>
            <a:chExt cx="11236960" cy="5756365"/>
          </a:xfrm>
        </p:grpSpPr>
        <p:pic>
          <p:nvPicPr>
            <p:cNvPr id="3" name="Picture 2" descr="Кожевников Александр, г. Барнаул, иллюстрация «Чудик в XXI веке». Особое упоминание. Категория старше 18 лет">
              <a:extLst>
                <a:ext uri="{FF2B5EF4-FFF2-40B4-BE49-F238E27FC236}">
                  <a16:creationId xmlns:a16="http://schemas.microsoft.com/office/drawing/2014/main" id="{F49E488E-CDAB-4790-9CEB-0846FEF13D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048" y="416560"/>
              <a:ext cx="7581392" cy="54152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83269B-5330-4C89-8AE8-9D973C282908}"/>
                </a:ext>
              </a:extLst>
            </p:cNvPr>
            <p:cNvSpPr txBox="1"/>
            <p:nvPr/>
          </p:nvSpPr>
          <p:spPr>
            <a:xfrm>
              <a:off x="284480" y="5249595"/>
              <a:ext cx="8107680" cy="923330"/>
            </a:xfrm>
            <a:prstGeom prst="rect">
              <a:avLst/>
            </a:prstGeom>
            <a:solidFill>
              <a:schemeClr val="bg1"/>
            </a:solidFill>
            <a:ln>
              <a:solidFill>
                <a:srgbClr val="0F8787"/>
              </a:solidFill>
            </a:ln>
          </p:spPr>
          <p:txBody>
            <a:bodyPr wrap="square">
              <a:spAutoFit/>
            </a:bodyPr>
            <a:lstStyle/>
            <a:p>
              <a:r>
                <a:rPr lang="ru-RU" b="0" i="1" dirty="0">
                  <a:solidFill>
                    <a:srgbClr val="002060"/>
                  </a:solidFill>
                  <a:effectLst/>
                  <a:latin typeface="YS Text Optional"/>
                </a:rPr>
                <a:t>Кожевников Александр, г. Барнаул, иллюстрация «Чудик в XXI веке». </a:t>
              </a:r>
            </a:p>
            <a:p>
              <a:r>
                <a:rPr lang="ru-RU" b="0" i="1" dirty="0">
                  <a:solidFill>
                    <a:srgbClr val="002060"/>
                  </a:solidFill>
                  <a:effectLst/>
                  <a:latin typeface="YS Text Optional"/>
                </a:rPr>
                <a:t>Особое упоминание</a:t>
              </a:r>
              <a:r>
                <a:rPr lang="ru-RU" i="1" dirty="0">
                  <a:solidFill>
                    <a:srgbClr val="002060"/>
                  </a:solidFill>
                  <a:latin typeface="YS Text Optional"/>
                </a:rPr>
                <a:t> в к</a:t>
              </a:r>
              <a:r>
                <a:rPr lang="ru-RU" b="0" i="1" dirty="0">
                  <a:solidFill>
                    <a:srgbClr val="002060"/>
                  </a:solidFill>
                  <a:effectLst/>
                  <a:latin typeface="YS Text Optional"/>
                </a:rPr>
                <a:t>атегории старше 18 лет открытого конкурса «Шукшин. Палитра героя»</a:t>
              </a:r>
              <a:endParaRPr lang="ru-RU" dirty="0">
                <a:solidFill>
                  <a:srgbClr val="002060"/>
                </a:solidFill>
              </a:endParaRPr>
            </a:p>
          </p:txBody>
        </p:sp>
      </p:grpSp>
      <p:pic>
        <p:nvPicPr>
          <p:cNvPr id="5" name="Звук 4">
            <a:hlinkClick r:id="" action="ppaction://media"/>
            <a:extLst>
              <a:ext uri="{FF2B5EF4-FFF2-40B4-BE49-F238E27FC236}">
                <a16:creationId xmlns:a16="http://schemas.microsoft.com/office/drawing/2014/main" id="{A0544FA6-EE88-4343-B525-9E320869A6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75379748"/>
      </p:ext>
    </p:extLst>
  </p:cSld>
  <p:clrMapOvr>
    <a:masterClrMapping/>
  </p:clrMapOvr>
  <mc:AlternateContent xmlns:mc="http://schemas.openxmlformats.org/markup-compatibility/2006" xmlns:p14="http://schemas.microsoft.com/office/powerpoint/2010/main">
    <mc:Choice Requires="p14">
      <p:transition spd="slow" p14:dur="2000" advTm="14267"/>
    </mc:Choice>
    <mc:Fallback xmlns="">
      <p:transition spd="slow" advTm="14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a:extLst>
              <a:ext uri="{FF2B5EF4-FFF2-40B4-BE49-F238E27FC236}">
                <a16:creationId xmlns:a16="http://schemas.microsoft.com/office/drawing/2014/main" id="{8775631F-285E-4CD0-806A-B627A2BA2AAD}"/>
              </a:ext>
            </a:extLst>
          </p:cNvPr>
          <p:cNvGrpSpPr/>
          <p:nvPr/>
        </p:nvGrpSpPr>
        <p:grpSpPr>
          <a:xfrm rot="10800000">
            <a:off x="-9236" y="6420428"/>
            <a:ext cx="9145448" cy="436465"/>
            <a:chOff x="0" y="-9236"/>
            <a:chExt cx="9145448" cy="708778"/>
          </a:xfrm>
        </p:grpSpPr>
        <p:sp>
          <p:nvSpPr>
            <p:cNvPr id="7" name="Пятиугольник 2">
              <a:extLst>
                <a:ext uri="{FF2B5EF4-FFF2-40B4-BE49-F238E27FC236}">
                  <a16:creationId xmlns:a16="http://schemas.microsoft.com/office/drawing/2014/main" id="{9D8B328A-0F8D-4ECB-A0E3-96EE8F136757}"/>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ятиугольник 2">
              <a:extLst>
                <a:ext uri="{FF2B5EF4-FFF2-40B4-BE49-F238E27FC236}">
                  <a16:creationId xmlns:a16="http://schemas.microsoft.com/office/drawing/2014/main" id="{ECDC5DA8-085E-4CD1-8BA6-31DE25538F92}"/>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 name="Группа 1">
            <a:extLst>
              <a:ext uri="{FF2B5EF4-FFF2-40B4-BE49-F238E27FC236}">
                <a16:creationId xmlns:a16="http://schemas.microsoft.com/office/drawing/2014/main" id="{75F2091E-3F97-487D-91FA-418D2386F149}"/>
              </a:ext>
            </a:extLst>
          </p:cNvPr>
          <p:cNvGrpSpPr/>
          <p:nvPr/>
        </p:nvGrpSpPr>
        <p:grpSpPr>
          <a:xfrm>
            <a:off x="309880" y="213360"/>
            <a:ext cx="11673840" cy="6431280"/>
            <a:chOff x="309880" y="213360"/>
            <a:chExt cx="11673840" cy="6431280"/>
          </a:xfrm>
        </p:grpSpPr>
        <p:pic>
          <p:nvPicPr>
            <p:cNvPr id="3" name="Picture 2" descr="Долгополова Дарья, г. Екатеринбург иллюстрация «Под микроскопом» к рассказу «Микроскоп», 2 место. Категория старше 18 лет">
              <a:extLst>
                <a:ext uri="{FF2B5EF4-FFF2-40B4-BE49-F238E27FC236}">
                  <a16:creationId xmlns:a16="http://schemas.microsoft.com/office/drawing/2014/main" id="{1A575EA2-9BB9-4C13-9DC8-62F2443AD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2440" y="213360"/>
              <a:ext cx="6431280" cy="64312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2ECCC2-533A-4C40-BCF9-C7A747278902}"/>
                </a:ext>
              </a:extLst>
            </p:cNvPr>
            <p:cNvSpPr txBox="1"/>
            <p:nvPr/>
          </p:nvSpPr>
          <p:spPr>
            <a:xfrm>
              <a:off x="309880" y="5136495"/>
              <a:ext cx="6151880" cy="1200329"/>
            </a:xfrm>
            <a:prstGeom prst="rect">
              <a:avLst/>
            </a:prstGeom>
            <a:solidFill>
              <a:schemeClr val="bg1"/>
            </a:solidFill>
            <a:ln>
              <a:solidFill>
                <a:srgbClr val="0F8787"/>
              </a:solidFill>
            </a:ln>
          </p:spPr>
          <p:txBody>
            <a:bodyPr wrap="square">
              <a:spAutoFit/>
            </a:bodyPr>
            <a:lstStyle/>
            <a:p>
              <a:r>
                <a:rPr lang="ru-RU" b="0" i="1" dirty="0">
                  <a:solidFill>
                    <a:srgbClr val="002060"/>
                  </a:solidFill>
                  <a:effectLst/>
                  <a:latin typeface="YS Text Optional"/>
                </a:rPr>
                <a:t>Долгополова Дарья, г. Екатеринбург </a:t>
              </a:r>
            </a:p>
            <a:p>
              <a:r>
                <a:rPr lang="ru-RU" b="0" i="1" dirty="0">
                  <a:solidFill>
                    <a:srgbClr val="002060"/>
                  </a:solidFill>
                  <a:effectLst/>
                  <a:latin typeface="YS Text Optional"/>
                </a:rPr>
                <a:t>иллюстрация «Под микроскопом» к рассказу «Микроскоп», </a:t>
              </a:r>
            </a:p>
            <a:p>
              <a:r>
                <a:rPr lang="ru-RU" b="0" i="1" dirty="0">
                  <a:solidFill>
                    <a:srgbClr val="002060"/>
                  </a:solidFill>
                  <a:effectLst/>
                  <a:latin typeface="YS Text Optional"/>
                </a:rPr>
                <a:t>2 место</a:t>
              </a:r>
              <a:r>
                <a:rPr lang="ru-RU" i="1" dirty="0">
                  <a:solidFill>
                    <a:srgbClr val="002060"/>
                  </a:solidFill>
                  <a:latin typeface="YS Text Optional"/>
                </a:rPr>
                <a:t> в к</a:t>
              </a:r>
              <a:r>
                <a:rPr lang="ru-RU" b="0" i="1" dirty="0">
                  <a:solidFill>
                    <a:srgbClr val="002060"/>
                  </a:solidFill>
                  <a:effectLst/>
                  <a:latin typeface="YS Text Optional"/>
                </a:rPr>
                <a:t>атегории старше 18 лет открытого конкурса «Шукшин. Палитра героя»</a:t>
              </a:r>
              <a:endParaRPr lang="ru-RU" dirty="0">
                <a:solidFill>
                  <a:srgbClr val="002060"/>
                </a:solidFill>
              </a:endParaRPr>
            </a:p>
          </p:txBody>
        </p:sp>
      </p:grpSp>
      <p:pic>
        <p:nvPicPr>
          <p:cNvPr id="5" name="Звук 4">
            <a:hlinkClick r:id="" action="ppaction://media"/>
            <a:extLst>
              <a:ext uri="{FF2B5EF4-FFF2-40B4-BE49-F238E27FC236}">
                <a16:creationId xmlns:a16="http://schemas.microsoft.com/office/drawing/2014/main" id="{6FD02B56-B85B-4A4B-9CC6-2A4271EBAA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63000850"/>
      </p:ext>
    </p:extLst>
  </p:cSld>
  <p:clrMapOvr>
    <a:masterClrMapping/>
  </p:clrMapOvr>
  <mc:AlternateContent xmlns:mc="http://schemas.openxmlformats.org/markup-compatibility/2006" xmlns:p14="http://schemas.microsoft.com/office/powerpoint/2010/main">
    <mc:Choice Requires="p14">
      <p:transition spd="slow" p14:dur="2000" advTm="13315"/>
    </mc:Choice>
    <mc:Fallback xmlns="">
      <p:transition spd="slow" advTm="13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Звук 6">
            <a:hlinkClick r:id="" action="ppaction://media"/>
            <a:extLst>
              <a:ext uri="{FF2B5EF4-FFF2-40B4-BE49-F238E27FC236}">
                <a16:creationId xmlns:a16="http://schemas.microsoft.com/office/drawing/2014/main" id="{8F3647F2-4325-4F84-8A6C-3D1FFB4BF9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grpSp>
        <p:nvGrpSpPr>
          <p:cNvPr id="6" name="Группа 5">
            <a:extLst>
              <a:ext uri="{FF2B5EF4-FFF2-40B4-BE49-F238E27FC236}">
                <a16:creationId xmlns:a16="http://schemas.microsoft.com/office/drawing/2014/main" id="{F8BC0036-0994-4089-933E-BC105696F944}"/>
              </a:ext>
            </a:extLst>
          </p:cNvPr>
          <p:cNvGrpSpPr/>
          <p:nvPr/>
        </p:nvGrpSpPr>
        <p:grpSpPr>
          <a:xfrm rot="10800000">
            <a:off x="-9236" y="6429309"/>
            <a:ext cx="9145448" cy="436465"/>
            <a:chOff x="0" y="-9236"/>
            <a:chExt cx="9145448" cy="708778"/>
          </a:xfrm>
        </p:grpSpPr>
        <p:sp>
          <p:nvSpPr>
            <p:cNvPr id="8" name="Пятиугольник 2">
              <a:extLst>
                <a:ext uri="{FF2B5EF4-FFF2-40B4-BE49-F238E27FC236}">
                  <a16:creationId xmlns:a16="http://schemas.microsoft.com/office/drawing/2014/main" id="{716C0C45-C5CF-4D5E-8E05-44AF0D298E37}"/>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ятиугольник 2">
              <a:extLst>
                <a:ext uri="{FF2B5EF4-FFF2-40B4-BE49-F238E27FC236}">
                  <a16:creationId xmlns:a16="http://schemas.microsoft.com/office/drawing/2014/main" id="{2E022F62-75D0-4303-A90D-B847A0469364}"/>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7EA8BBB3-0CCF-4FF7-B77F-0FE4ED8894B9}"/>
              </a:ext>
            </a:extLst>
          </p:cNvPr>
          <p:cNvGrpSpPr/>
          <p:nvPr/>
        </p:nvGrpSpPr>
        <p:grpSpPr>
          <a:xfrm>
            <a:off x="3036168" y="19058"/>
            <a:ext cx="9145448" cy="708778"/>
            <a:chOff x="0" y="-9236"/>
            <a:chExt cx="9145448" cy="708778"/>
          </a:xfrm>
        </p:grpSpPr>
        <p:sp>
          <p:nvSpPr>
            <p:cNvPr id="11" name="Пятиугольник 2">
              <a:extLst>
                <a:ext uri="{FF2B5EF4-FFF2-40B4-BE49-F238E27FC236}">
                  <a16:creationId xmlns:a16="http://schemas.microsoft.com/office/drawing/2014/main" id="{226E0B4C-5A8F-4576-AD71-F08A0212BFE9}"/>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ятиугольник 2">
              <a:extLst>
                <a:ext uri="{FF2B5EF4-FFF2-40B4-BE49-F238E27FC236}">
                  <a16:creationId xmlns:a16="http://schemas.microsoft.com/office/drawing/2014/main" id="{25085C95-6DDF-46AA-8235-13634BFE836E}"/>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 name="Группа 1">
            <a:extLst>
              <a:ext uri="{FF2B5EF4-FFF2-40B4-BE49-F238E27FC236}">
                <a16:creationId xmlns:a16="http://schemas.microsoft.com/office/drawing/2014/main" id="{B6E574C1-05BA-4A11-8E95-C7B3D7644031}"/>
              </a:ext>
            </a:extLst>
          </p:cNvPr>
          <p:cNvGrpSpPr/>
          <p:nvPr/>
        </p:nvGrpSpPr>
        <p:grpSpPr>
          <a:xfrm>
            <a:off x="1845968" y="727837"/>
            <a:ext cx="9732190" cy="5777367"/>
            <a:chOff x="487680" y="352796"/>
            <a:chExt cx="9865360" cy="6152408"/>
          </a:xfrm>
        </p:grpSpPr>
        <p:pic>
          <p:nvPicPr>
            <p:cNvPr id="3" name="Picture 2" descr="Тишин Александр, г. Нефтегорск, иллюстрация «Моня Квасов» к рассказу «Упорный», ГБОУ СОШ № 1 ЦДТ «Радуга». Особое упоминание">
              <a:extLst>
                <a:ext uri="{FF2B5EF4-FFF2-40B4-BE49-F238E27FC236}">
                  <a16:creationId xmlns:a16="http://schemas.microsoft.com/office/drawing/2014/main" id="{583DEF6E-4093-4525-8DDC-9299C40F19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5245" y="352796"/>
              <a:ext cx="3947795" cy="6152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05BFCC-C7D1-4C3A-B84E-52FE089455A3}"/>
                </a:ext>
              </a:extLst>
            </p:cNvPr>
            <p:cNvSpPr txBox="1"/>
            <p:nvPr/>
          </p:nvSpPr>
          <p:spPr>
            <a:xfrm>
              <a:off x="487680" y="4412456"/>
              <a:ext cx="6136640" cy="1477328"/>
            </a:xfrm>
            <a:prstGeom prst="rect">
              <a:avLst/>
            </a:prstGeom>
            <a:solidFill>
              <a:schemeClr val="bg1"/>
            </a:solidFill>
            <a:ln>
              <a:solidFill>
                <a:srgbClr val="0F8787"/>
              </a:solidFill>
            </a:ln>
          </p:spPr>
          <p:txBody>
            <a:bodyPr wrap="square">
              <a:spAutoFit/>
            </a:bodyPr>
            <a:lstStyle/>
            <a:p>
              <a:pPr algn="l"/>
              <a:r>
                <a:rPr lang="ru-RU" i="1" dirty="0">
                  <a:solidFill>
                    <a:srgbClr val="002060"/>
                  </a:solidFill>
                </a:rPr>
                <a:t>Тишин Александр, г. Нефтегорск, </a:t>
              </a:r>
            </a:p>
            <a:p>
              <a:pPr algn="l"/>
              <a:r>
                <a:rPr lang="ru-RU" i="1" dirty="0">
                  <a:solidFill>
                    <a:srgbClr val="002060"/>
                  </a:solidFill>
                </a:rPr>
                <a:t>иллюстрация «Моня Квасов» к рассказу «Упорный», </a:t>
              </a:r>
            </a:p>
            <a:p>
              <a:pPr algn="l"/>
              <a:r>
                <a:rPr lang="ru-RU" i="1" dirty="0">
                  <a:solidFill>
                    <a:srgbClr val="002060"/>
                  </a:solidFill>
                </a:rPr>
                <a:t>ГБОУ СОШ № 1 ЦДТ «Радуга». </a:t>
              </a:r>
            </a:p>
            <a:p>
              <a:pPr algn="l"/>
              <a:r>
                <a:rPr lang="ru-RU" i="1" dirty="0">
                  <a:solidFill>
                    <a:srgbClr val="002060"/>
                  </a:solidFill>
                </a:rPr>
                <a:t>Особое упоминание в открытом конкурсе </a:t>
              </a:r>
            </a:p>
            <a:p>
              <a:pPr algn="l"/>
              <a:r>
                <a:rPr lang="ru-RU" i="1" dirty="0">
                  <a:solidFill>
                    <a:srgbClr val="002060"/>
                  </a:solidFill>
                </a:rPr>
                <a:t>«Шукшин. Палитра героя»</a:t>
              </a:r>
              <a:endParaRPr lang="ru-RU" b="0" i="1" dirty="0">
                <a:solidFill>
                  <a:srgbClr val="002060"/>
                </a:solidFill>
                <a:effectLst/>
                <a:latin typeface="YS Text Optional"/>
              </a:endParaRPr>
            </a:p>
          </p:txBody>
        </p:sp>
      </p:grpSp>
    </p:spTree>
    <p:extLst>
      <p:ext uri="{BB962C8B-B14F-4D97-AF65-F5344CB8AC3E}">
        <p14:creationId xmlns:p14="http://schemas.microsoft.com/office/powerpoint/2010/main" val="1155962411"/>
      </p:ext>
    </p:extLst>
  </p:cSld>
  <p:clrMapOvr>
    <a:masterClrMapping/>
  </p:clrMapOvr>
  <mc:AlternateContent xmlns:mc="http://schemas.openxmlformats.org/markup-compatibility/2006" xmlns:p14="http://schemas.microsoft.com/office/powerpoint/2010/main">
    <mc:Choice Requires="p14">
      <p:transition spd="slow" p14:dur="2000" advTm="43524"/>
    </mc:Choice>
    <mc:Fallback xmlns="">
      <p:transition spd="slow" advTm="4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7734E576-3E42-4939-85A2-42410ED34792}"/>
              </a:ext>
            </a:extLst>
          </p:cNvPr>
          <p:cNvSpPr/>
          <p:nvPr/>
        </p:nvSpPr>
        <p:spPr>
          <a:xfrm>
            <a:off x="6880617" y="2428855"/>
            <a:ext cx="4384535" cy="1323439"/>
          </a:xfrm>
          <a:prstGeom prst="rect">
            <a:avLst/>
          </a:prstGeom>
          <a:noFill/>
        </p:spPr>
        <p:txBody>
          <a:bodyPr wrap="none" lIns="91440" tIns="45720" rIns="91440" bIns="45720">
            <a:spAutoFit/>
          </a:bodyPr>
          <a:lstStyle/>
          <a:p>
            <a:pPr algn="ctr"/>
            <a:r>
              <a:rPr lang="ru-RU"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«Срезал»</a:t>
            </a:r>
          </a:p>
        </p:txBody>
      </p:sp>
      <p:sp>
        <p:nvSpPr>
          <p:cNvPr id="8" name="Прямоугольник 7">
            <a:extLst>
              <a:ext uri="{FF2B5EF4-FFF2-40B4-BE49-F238E27FC236}">
                <a16:creationId xmlns:a16="http://schemas.microsoft.com/office/drawing/2014/main" id="{66A4C0BF-9DEF-4899-BBDE-C8238CC846AA}"/>
              </a:ext>
            </a:extLst>
          </p:cNvPr>
          <p:cNvSpPr/>
          <p:nvPr/>
        </p:nvSpPr>
        <p:spPr>
          <a:xfrm>
            <a:off x="1971787" y="1057255"/>
            <a:ext cx="1867947" cy="923330"/>
          </a:xfrm>
          <a:prstGeom prst="rect">
            <a:avLst/>
          </a:prstGeom>
          <a:noFill/>
        </p:spPr>
        <p:txBody>
          <a:bodyPr wrap="none" lIns="91440" tIns="45720" rIns="91440" bIns="45720">
            <a:spAutoFit/>
          </a:bodyPr>
          <a:lstStyle/>
          <a:p>
            <a:pPr algn="ctr"/>
            <a:r>
              <a:rPr lang="ru-RU" sz="5400" b="1" cap="none" spc="0" dirty="0">
                <a:ln w="22225">
                  <a:solidFill>
                    <a:schemeClr val="accent2"/>
                  </a:solidFill>
                  <a:prstDash val="solid"/>
                </a:ln>
                <a:solidFill>
                  <a:schemeClr val="accent2">
                    <a:lumMod val="40000"/>
                    <a:lumOff val="60000"/>
                  </a:schemeClr>
                </a:solidFill>
                <a:effectLst/>
              </a:rPr>
              <a:t>Кого?</a:t>
            </a:r>
          </a:p>
        </p:txBody>
      </p:sp>
      <p:sp>
        <p:nvSpPr>
          <p:cNvPr id="9" name="Прямоугольник 8">
            <a:extLst>
              <a:ext uri="{FF2B5EF4-FFF2-40B4-BE49-F238E27FC236}">
                <a16:creationId xmlns:a16="http://schemas.microsoft.com/office/drawing/2014/main" id="{21DBA002-14DB-4C12-AA48-02525D0B7740}"/>
              </a:ext>
            </a:extLst>
          </p:cNvPr>
          <p:cNvSpPr/>
          <p:nvPr/>
        </p:nvSpPr>
        <p:spPr>
          <a:xfrm>
            <a:off x="2706235" y="2710189"/>
            <a:ext cx="1577612" cy="923330"/>
          </a:xfrm>
          <a:prstGeom prst="rect">
            <a:avLst/>
          </a:prstGeom>
          <a:noFill/>
        </p:spPr>
        <p:txBody>
          <a:bodyPr wrap="none" lIns="91440" tIns="45720" rIns="91440" bIns="45720">
            <a:spAutoFit/>
          </a:bodyPr>
          <a:lstStyle/>
          <a:p>
            <a:pPr algn="ctr"/>
            <a:r>
              <a:rPr lang="ru-RU" sz="5400" b="1" cap="none" spc="0" dirty="0">
                <a:ln w="22225">
                  <a:solidFill>
                    <a:schemeClr val="accent2"/>
                  </a:solidFill>
                  <a:prstDash val="solid"/>
                </a:ln>
                <a:solidFill>
                  <a:schemeClr val="accent2">
                    <a:lumMod val="40000"/>
                    <a:lumOff val="60000"/>
                  </a:schemeClr>
                </a:solidFill>
                <a:effectLst/>
              </a:rPr>
              <a:t>Как?</a:t>
            </a:r>
          </a:p>
        </p:txBody>
      </p:sp>
      <p:sp>
        <p:nvSpPr>
          <p:cNvPr id="10" name="Прямоугольник 9">
            <a:extLst>
              <a:ext uri="{FF2B5EF4-FFF2-40B4-BE49-F238E27FC236}">
                <a16:creationId xmlns:a16="http://schemas.microsoft.com/office/drawing/2014/main" id="{393FD2A7-8F20-4CF2-BBCB-D08F872A881F}"/>
              </a:ext>
            </a:extLst>
          </p:cNvPr>
          <p:cNvSpPr/>
          <p:nvPr/>
        </p:nvSpPr>
        <p:spPr>
          <a:xfrm>
            <a:off x="3445362" y="4302163"/>
            <a:ext cx="2354875" cy="923330"/>
          </a:xfrm>
          <a:prstGeom prst="rect">
            <a:avLst/>
          </a:prstGeom>
          <a:noFill/>
        </p:spPr>
        <p:txBody>
          <a:bodyPr wrap="none" lIns="91440" tIns="45720" rIns="91440" bIns="45720">
            <a:spAutoFit/>
          </a:bodyPr>
          <a:lstStyle/>
          <a:p>
            <a:pPr algn="ctr"/>
            <a:r>
              <a:rPr lang="ru-RU" sz="5400" b="1" dirty="0">
                <a:ln w="22225">
                  <a:solidFill>
                    <a:schemeClr val="accent2"/>
                  </a:solidFill>
                  <a:prstDash val="solid"/>
                </a:ln>
                <a:solidFill>
                  <a:schemeClr val="accent2">
                    <a:lumMod val="40000"/>
                    <a:lumOff val="60000"/>
                  </a:schemeClr>
                </a:solidFill>
              </a:rPr>
              <a:t>Зачем</a:t>
            </a:r>
            <a:r>
              <a:rPr lang="ru-RU" sz="5400" b="1" cap="none" spc="0" dirty="0">
                <a:ln w="22225">
                  <a:solidFill>
                    <a:schemeClr val="accent2"/>
                  </a:solidFill>
                  <a:prstDash val="solid"/>
                </a:ln>
                <a:solidFill>
                  <a:schemeClr val="accent2">
                    <a:lumMod val="40000"/>
                    <a:lumOff val="60000"/>
                  </a:schemeClr>
                </a:solidFill>
                <a:effectLst/>
              </a:rPr>
              <a:t>?</a:t>
            </a:r>
          </a:p>
        </p:txBody>
      </p:sp>
      <p:pic>
        <p:nvPicPr>
          <p:cNvPr id="4" name="Звук 3">
            <a:hlinkClick r:id="" action="ppaction://media"/>
            <a:extLst>
              <a:ext uri="{FF2B5EF4-FFF2-40B4-BE49-F238E27FC236}">
                <a16:creationId xmlns:a16="http://schemas.microsoft.com/office/drawing/2014/main" id="{D17F8AB0-1DD1-40DF-84F2-F1A21182C75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grpSp>
        <p:nvGrpSpPr>
          <p:cNvPr id="7" name="Группа 6">
            <a:extLst>
              <a:ext uri="{FF2B5EF4-FFF2-40B4-BE49-F238E27FC236}">
                <a16:creationId xmlns:a16="http://schemas.microsoft.com/office/drawing/2014/main" id="{9F9C0C0A-4086-434E-B4C4-3B5E28A42666}"/>
              </a:ext>
            </a:extLst>
          </p:cNvPr>
          <p:cNvGrpSpPr/>
          <p:nvPr/>
        </p:nvGrpSpPr>
        <p:grpSpPr>
          <a:xfrm rot="10800000">
            <a:off x="-9236" y="6420434"/>
            <a:ext cx="9145448" cy="436465"/>
            <a:chOff x="0" y="-9236"/>
            <a:chExt cx="9145448" cy="708778"/>
          </a:xfrm>
        </p:grpSpPr>
        <p:sp>
          <p:nvSpPr>
            <p:cNvPr id="11" name="Пятиугольник 2">
              <a:extLst>
                <a:ext uri="{FF2B5EF4-FFF2-40B4-BE49-F238E27FC236}">
                  <a16:creationId xmlns:a16="http://schemas.microsoft.com/office/drawing/2014/main" id="{15A1F38F-D405-4670-B277-7BAB622D5BDD}"/>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ятиугольник 2">
              <a:extLst>
                <a:ext uri="{FF2B5EF4-FFF2-40B4-BE49-F238E27FC236}">
                  <a16:creationId xmlns:a16="http://schemas.microsoft.com/office/drawing/2014/main" id="{000A5A69-5476-454C-8C6A-3F6FF0F1713D}"/>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3" name="Группа 12">
            <a:extLst>
              <a:ext uri="{FF2B5EF4-FFF2-40B4-BE49-F238E27FC236}">
                <a16:creationId xmlns:a16="http://schemas.microsoft.com/office/drawing/2014/main" id="{6777D948-0520-405F-9F8C-5BF387B47D86}"/>
              </a:ext>
            </a:extLst>
          </p:cNvPr>
          <p:cNvGrpSpPr/>
          <p:nvPr/>
        </p:nvGrpSpPr>
        <p:grpSpPr>
          <a:xfrm>
            <a:off x="3036168" y="19058"/>
            <a:ext cx="9145448" cy="708778"/>
            <a:chOff x="0" y="-9236"/>
            <a:chExt cx="9145448" cy="708778"/>
          </a:xfrm>
        </p:grpSpPr>
        <p:sp>
          <p:nvSpPr>
            <p:cNvPr id="14" name="Пятиугольник 2">
              <a:extLst>
                <a:ext uri="{FF2B5EF4-FFF2-40B4-BE49-F238E27FC236}">
                  <a16:creationId xmlns:a16="http://schemas.microsoft.com/office/drawing/2014/main" id="{9C1B0317-8385-4258-91BD-B3F76C1AA3C9}"/>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ятиугольник 2">
              <a:extLst>
                <a:ext uri="{FF2B5EF4-FFF2-40B4-BE49-F238E27FC236}">
                  <a16:creationId xmlns:a16="http://schemas.microsoft.com/office/drawing/2014/main" id="{E965CF08-7A93-4151-A31C-C62D67A1D5CE}"/>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custDataLst>
      <p:tags r:id="rId1"/>
    </p:custDataLst>
    <p:extLst>
      <p:ext uri="{BB962C8B-B14F-4D97-AF65-F5344CB8AC3E}">
        <p14:creationId xmlns:p14="http://schemas.microsoft.com/office/powerpoint/2010/main" val="3312865205"/>
      </p:ext>
    </p:extLst>
  </p:cSld>
  <p:clrMapOvr>
    <a:masterClrMapping/>
  </p:clrMapOvr>
  <mc:AlternateContent xmlns:mc="http://schemas.openxmlformats.org/markup-compatibility/2006" xmlns:p14="http://schemas.microsoft.com/office/powerpoint/2010/main">
    <mc:Choice Requires="p14">
      <p:transition spd="slow" p14:dur="2000" advTm="15195"/>
    </mc:Choice>
    <mc:Fallback xmlns="">
      <p:transition spd="slow" advTm="15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5"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902C03-143F-4BDD-A944-6613A9CF502C}"/>
              </a:ext>
            </a:extLst>
          </p:cNvPr>
          <p:cNvSpPr>
            <a:spLocks noGrp="1"/>
          </p:cNvSpPr>
          <p:nvPr>
            <p:ph type="title"/>
          </p:nvPr>
        </p:nvSpPr>
        <p:spPr>
          <a:xfrm>
            <a:off x="609600" y="834312"/>
            <a:ext cx="10972800" cy="1143000"/>
          </a:xfrm>
        </p:spPr>
        <p:txBody>
          <a:bodyPr/>
          <a:lstStyle/>
          <a:p>
            <a:r>
              <a:rPr lang="ru-RU" dirty="0"/>
              <a:t>Срезать</a:t>
            </a:r>
          </a:p>
        </p:txBody>
      </p:sp>
      <p:sp>
        <p:nvSpPr>
          <p:cNvPr id="3" name="Объект 2">
            <a:extLst>
              <a:ext uri="{FF2B5EF4-FFF2-40B4-BE49-F238E27FC236}">
                <a16:creationId xmlns:a16="http://schemas.microsoft.com/office/drawing/2014/main" id="{64FBDFEC-54C3-4981-8F8E-7A01A34EFBF4}"/>
              </a:ext>
            </a:extLst>
          </p:cNvPr>
          <p:cNvSpPr>
            <a:spLocks noGrp="1"/>
          </p:cNvSpPr>
          <p:nvPr>
            <p:ph idx="1"/>
          </p:nvPr>
        </p:nvSpPr>
        <p:spPr>
          <a:xfrm>
            <a:off x="838200" y="1993162"/>
            <a:ext cx="10515600" cy="4734243"/>
          </a:xfrm>
        </p:spPr>
        <p:txBody>
          <a:bodyPr>
            <a:normAutofit fontScale="55000" lnSpcReduction="20000"/>
          </a:bodyPr>
          <a:lstStyle/>
          <a:p>
            <a:pPr marL="514350" indent="-514350">
              <a:buAutoNum type="arabicPeriod"/>
            </a:pPr>
            <a:r>
              <a:rPr lang="ru-RU" dirty="0"/>
              <a:t>что. Отделить каким-л. режущим инструментом. С. цветок. С. провода. С. мозоль. С. корку сыра. // Сбить, сорвать (ударом, выстрелом и т.п.). Рухнула срезанная снарядом мачта. // кого. Убить, сразить (снарядом, пулей). Первым же выстрелом срезал летевшую утку. // Разг. Сократить путь, двигаясь по диагонали, напрямик. Если пойдём через поле, то немного срежем (путь). С. угол. □безл. Ледоходом срезало плотину. </a:t>
            </a:r>
          </a:p>
          <a:p>
            <a:pPr marL="514350" indent="-514350">
              <a:buAutoNum type="arabicPeriod"/>
            </a:pPr>
            <a:r>
              <a:rPr lang="ru-RU" dirty="0"/>
              <a:t>что. Разг. Сократить, уменьшить размеры чего-л. С. лимиты, фонды, ассигнования. </a:t>
            </a:r>
          </a:p>
          <a:p>
            <a:pPr marL="514350" indent="-514350">
              <a:buAutoNum type="arabicPeriod"/>
            </a:pPr>
            <a:r>
              <a:rPr lang="ru-RU" dirty="0"/>
              <a:t>Разг. Резко прервать, оборвать говорящего. С. обидным замечанием. </a:t>
            </a:r>
          </a:p>
          <a:p>
            <a:pPr marL="514350" indent="-514350">
              <a:buAutoNum type="arabicPeriod"/>
            </a:pPr>
            <a:r>
              <a:rPr lang="ru-RU" dirty="0"/>
              <a:t>(</a:t>
            </a:r>
            <a:r>
              <a:rPr lang="ru-RU" dirty="0" err="1"/>
              <a:t>нсв</a:t>
            </a:r>
            <a:r>
              <a:rPr lang="ru-RU" dirty="0"/>
              <a:t>. также резать). кого. Разг. Провалить на экзамене. Его срезал учитель физики. Срезал меня на дополнительных вопросах, на мелочах. </a:t>
            </a:r>
          </a:p>
          <a:p>
            <a:pPr marL="514350" indent="-514350">
              <a:buAutoNum type="arabicPeriod"/>
            </a:pPr>
            <a:r>
              <a:rPr lang="ru-RU" dirty="0"/>
              <a:t>(</a:t>
            </a:r>
            <a:r>
              <a:rPr lang="ru-RU" dirty="0" err="1"/>
              <a:t>нсв</a:t>
            </a:r>
            <a:r>
              <a:rPr lang="ru-RU" dirty="0"/>
              <a:t>. также резать). Спорт. Ударом по касательной заставить двигаться (мяч) вбок, в сторону. </a:t>
            </a:r>
          </a:p>
        </p:txBody>
      </p:sp>
      <p:pic>
        <p:nvPicPr>
          <p:cNvPr id="4" name="Звук 3">
            <a:hlinkClick r:id="" action="ppaction://media"/>
            <a:extLst>
              <a:ext uri="{FF2B5EF4-FFF2-40B4-BE49-F238E27FC236}">
                <a16:creationId xmlns:a16="http://schemas.microsoft.com/office/drawing/2014/main" id="{56702E78-F81B-4B96-8CCB-A23E023C94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grpSp>
        <p:nvGrpSpPr>
          <p:cNvPr id="5" name="Группа 4">
            <a:extLst>
              <a:ext uri="{FF2B5EF4-FFF2-40B4-BE49-F238E27FC236}">
                <a16:creationId xmlns:a16="http://schemas.microsoft.com/office/drawing/2014/main" id="{0F7683EA-A23E-43D0-924F-6DB3B1B80D3F}"/>
              </a:ext>
            </a:extLst>
          </p:cNvPr>
          <p:cNvGrpSpPr/>
          <p:nvPr/>
        </p:nvGrpSpPr>
        <p:grpSpPr>
          <a:xfrm rot="10800000">
            <a:off x="-9236" y="6420432"/>
            <a:ext cx="9145448" cy="436465"/>
            <a:chOff x="0" y="-9236"/>
            <a:chExt cx="9145448" cy="708778"/>
          </a:xfrm>
        </p:grpSpPr>
        <p:sp>
          <p:nvSpPr>
            <p:cNvPr id="6" name="Пятиугольник 2">
              <a:extLst>
                <a:ext uri="{FF2B5EF4-FFF2-40B4-BE49-F238E27FC236}">
                  <a16:creationId xmlns:a16="http://schemas.microsoft.com/office/drawing/2014/main" id="{F64DACA0-1CD2-4B7F-94FD-C97A920B411C}"/>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ятиугольник 2">
              <a:extLst>
                <a:ext uri="{FF2B5EF4-FFF2-40B4-BE49-F238E27FC236}">
                  <a16:creationId xmlns:a16="http://schemas.microsoft.com/office/drawing/2014/main" id="{2CC67D9F-1C41-484E-9A00-564272EB5FE4}"/>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 name="Группа 7">
            <a:extLst>
              <a:ext uri="{FF2B5EF4-FFF2-40B4-BE49-F238E27FC236}">
                <a16:creationId xmlns:a16="http://schemas.microsoft.com/office/drawing/2014/main" id="{29A07F5C-3F0E-46D0-A769-BF55C790B4E6}"/>
              </a:ext>
            </a:extLst>
          </p:cNvPr>
          <p:cNvGrpSpPr/>
          <p:nvPr/>
        </p:nvGrpSpPr>
        <p:grpSpPr>
          <a:xfrm>
            <a:off x="3036168" y="19058"/>
            <a:ext cx="9145448" cy="708778"/>
            <a:chOff x="0" y="-9236"/>
            <a:chExt cx="9145448" cy="708778"/>
          </a:xfrm>
        </p:grpSpPr>
        <p:sp>
          <p:nvSpPr>
            <p:cNvPr id="9" name="Пятиугольник 2">
              <a:extLst>
                <a:ext uri="{FF2B5EF4-FFF2-40B4-BE49-F238E27FC236}">
                  <a16:creationId xmlns:a16="http://schemas.microsoft.com/office/drawing/2014/main" id="{A2C67AF5-9953-4AC4-8666-610AD53B6040}"/>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ятиугольник 2">
              <a:extLst>
                <a:ext uri="{FF2B5EF4-FFF2-40B4-BE49-F238E27FC236}">
                  <a16:creationId xmlns:a16="http://schemas.microsoft.com/office/drawing/2014/main" id="{CCFD79B6-D3E9-4495-BF61-7D45C43683F8}"/>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059416527"/>
      </p:ext>
    </p:extLst>
  </p:cSld>
  <p:clrMapOvr>
    <a:masterClrMapping/>
  </p:clrMapOvr>
  <mc:AlternateContent xmlns:mc="http://schemas.openxmlformats.org/markup-compatibility/2006" xmlns:p14="http://schemas.microsoft.com/office/powerpoint/2010/main">
    <mc:Choice Requires="p14">
      <p:transition spd="slow" p14:dur="2000" advTm="21859"/>
    </mc:Choice>
    <mc:Fallback xmlns="">
      <p:transition spd="slow" advTm="21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Боок-трейлер по рассказу “Срезал“ В.М. Шукшина">
            <a:hlinkClick r:id="" action="ppaction://media"/>
            <a:extLst>
              <a:ext uri="{FF2B5EF4-FFF2-40B4-BE49-F238E27FC236}">
                <a16:creationId xmlns:a16="http://schemas.microsoft.com/office/drawing/2014/main" id="{782CA65A-B46D-4D47-8BD0-E4E5E3013C10}"/>
              </a:ext>
            </a:extLst>
          </p:cNvPr>
          <p:cNvPicPr>
            <a:picLocks noGrp="1" noChangeAspect="1"/>
          </p:cNvPicPr>
          <p:nvPr>
            <p:ph idx="1"/>
            <a:videoFile r:link="rId1"/>
            <p:extLst>
              <p:ext uri="{DAA4B4D4-6D71-4841-9C94-3DE7FCFB9230}">
                <p14:media xmlns:p14="http://schemas.microsoft.com/office/powerpoint/2010/main" r:embed="rId2">
                  <p14:trim st="4734"/>
                </p14:media>
              </p:ext>
            </p:extLst>
          </p:nvPr>
        </p:nvPicPr>
        <p:blipFill>
          <a:blip r:embed="rId6"/>
          <a:stretch>
            <a:fillRect/>
          </a:stretch>
        </p:blipFill>
        <p:spPr>
          <a:xfrm>
            <a:off x="4303713" y="883160"/>
            <a:ext cx="6051550" cy="4538662"/>
          </a:xfrm>
        </p:spPr>
      </p:pic>
      <p:sp>
        <p:nvSpPr>
          <p:cNvPr id="2" name="Заголовок 1">
            <a:extLst>
              <a:ext uri="{FF2B5EF4-FFF2-40B4-BE49-F238E27FC236}">
                <a16:creationId xmlns:a16="http://schemas.microsoft.com/office/drawing/2014/main" id="{AF3C5D3B-70CF-40D5-AE0F-152501617F39}"/>
              </a:ext>
            </a:extLst>
          </p:cNvPr>
          <p:cNvSpPr>
            <a:spLocks noGrp="1"/>
          </p:cNvSpPr>
          <p:nvPr>
            <p:ph type="title"/>
          </p:nvPr>
        </p:nvSpPr>
        <p:spPr>
          <a:xfrm>
            <a:off x="1029032" y="5163993"/>
            <a:ext cx="10515600" cy="1325563"/>
          </a:xfrm>
        </p:spPr>
        <p:txBody>
          <a:bodyPr>
            <a:noAutofit/>
          </a:bodyPr>
          <a:lstStyle/>
          <a:p>
            <a:r>
              <a:rPr lang="ru-RU" sz="2400" dirty="0">
                <a:solidFill>
                  <a:srgbClr val="002060"/>
                </a:solidFill>
                <a:latin typeface="+mn-lt"/>
              </a:rPr>
              <a:t>Выполнил учащийся 7 класса - </a:t>
            </a:r>
            <a:r>
              <a:rPr lang="ru-RU" sz="2400" dirty="0" err="1">
                <a:solidFill>
                  <a:srgbClr val="002060"/>
                </a:solidFill>
                <a:latin typeface="+mn-lt"/>
              </a:rPr>
              <a:t>Вейда</a:t>
            </a:r>
            <a:r>
              <a:rPr lang="ru-RU" sz="2400" dirty="0">
                <a:solidFill>
                  <a:srgbClr val="002060"/>
                </a:solidFill>
                <a:latin typeface="+mn-lt"/>
              </a:rPr>
              <a:t> Никита</a:t>
            </a:r>
            <a:br>
              <a:rPr lang="ru-RU" sz="2400" dirty="0">
                <a:solidFill>
                  <a:srgbClr val="002060"/>
                </a:solidFill>
                <a:latin typeface="+mn-lt"/>
              </a:rPr>
            </a:br>
            <a:r>
              <a:rPr lang="ru-RU" sz="2400" dirty="0">
                <a:solidFill>
                  <a:srgbClr val="002060"/>
                </a:solidFill>
                <a:latin typeface="+mn-lt"/>
              </a:rPr>
              <a:t>Опубликовано на </a:t>
            </a:r>
            <a:r>
              <a:rPr lang="en-GB" sz="2400" dirty="0">
                <a:solidFill>
                  <a:srgbClr val="002060"/>
                </a:solidFill>
                <a:latin typeface="+mn-lt"/>
              </a:rPr>
              <a:t>YouTube-</a:t>
            </a:r>
            <a:r>
              <a:rPr lang="ru-RU" sz="2400" dirty="0">
                <a:solidFill>
                  <a:srgbClr val="002060"/>
                </a:solidFill>
                <a:latin typeface="+mn-lt"/>
              </a:rPr>
              <a:t>канале </a:t>
            </a:r>
            <a:r>
              <a:rPr lang="en-US" sz="2400" dirty="0" err="1">
                <a:solidFill>
                  <a:srgbClr val="002060"/>
                </a:solidFill>
                <a:latin typeface="+mn-lt"/>
              </a:rPr>
              <a:t>SveTlanA</a:t>
            </a:r>
            <a:r>
              <a:rPr lang="en-US" sz="2400" dirty="0">
                <a:solidFill>
                  <a:srgbClr val="002060"/>
                </a:solidFill>
                <a:latin typeface="+mn-lt"/>
              </a:rPr>
              <a:t> </a:t>
            </a:r>
            <a:r>
              <a:rPr lang="en-US" sz="2400" dirty="0" err="1">
                <a:solidFill>
                  <a:srgbClr val="002060"/>
                </a:solidFill>
                <a:latin typeface="+mn-lt"/>
              </a:rPr>
              <a:t>Emekova</a:t>
            </a:r>
            <a:r>
              <a:rPr lang="en-US" sz="2400" dirty="0">
                <a:solidFill>
                  <a:srgbClr val="002060"/>
                </a:solidFill>
                <a:latin typeface="+mn-lt"/>
              </a:rPr>
              <a:t> 2 </a:t>
            </a:r>
            <a:r>
              <a:rPr lang="ru-RU" sz="2400" dirty="0">
                <a:solidFill>
                  <a:srgbClr val="002060"/>
                </a:solidFill>
                <a:latin typeface="+mn-lt"/>
              </a:rPr>
              <a:t>сентября 2019 года</a:t>
            </a:r>
          </a:p>
        </p:txBody>
      </p:sp>
      <p:pic>
        <p:nvPicPr>
          <p:cNvPr id="3" name="Звук 2">
            <a:hlinkClick r:id="" action="ppaction://media"/>
            <a:extLst>
              <a:ext uri="{FF2B5EF4-FFF2-40B4-BE49-F238E27FC236}">
                <a16:creationId xmlns:a16="http://schemas.microsoft.com/office/drawing/2014/main" id="{7BE6EA13-4E12-4278-9369-92B37DD2A24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88738" y="6154738"/>
            <a:ext cx="487362" cy="487362"/>
          </a:xfrm>
          <a:prstGeom prst="rect">
            <a:avLst/>
          </a:prstGeom>
        </p:spPr>
      </p:pic>
      <p:grpSp>
        <p:nvGrpSpPr>
          <p:cNvPr id="5" name="Группа 4">
            <a:extLst>
              <a:ext uri="{FF2B5EF4-FFF2-40B4-BE49-F238E27FC236}">
                <a16:creationId xmlns:a16="http://schemas.microsoft.com/office/drawing/2014/main" id="{F179A8E0-148F-451C-919A-F15A37489022}"/>
              </a:ext>
            </a:extLst>
          </p:cNvPr>
          <p:cNvGrpSpPr/>
          <p:nvPr/>
        </p:nvGrpSpPr>
        <p:grpSpPr>
          <a:xfrm rot="10800000">
            <a:off x="-9236" y="6429312"/>
            <a:ext cx="9145448" cy="436465"/>
            <a:chOff x="0" y="-9236"/>
            <a:chExt cx="9145448" cy="708778"/>
          </a:xfrm>
        </p:grpSpPr>
        <p:sp>
          <p:nvSpPr>
            <p:cNvPr id="6" name="Пятиугольник 2">
              <a:extLst>
                <a:ext uri="{FF2B5EF4-FFF2-40B4-BE49-F238E27FC236}">
                  <a16:creationId xmlns:a16="http://schemas.microsoft.com/office/drawing/2014/main" id="{18DAB8DE-FBB7-4E4A-9C14-6DF49E042ED5}"/>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ятиугольник 2">
              <a:extLst>
                <a:ext uri="{FF2B5EF4-FFF2-40B4-BE49-F238E27FC236}">
                  <a16:creationId xmlns:a16="http://schemas.microsoft.com/office/drawing/2014/main" id="{BC440F53-20D3-4E12-A607-E605B81F3D6C}"/>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 name="Группа 7">
            <a:extLst>
              <a:ext uri="{FF2B5EF4-FFF2-40B4-BE49-F238E27FC236}">
                <a16:creationId xmlns:a16="http://schemas.microsoft.com/office/drawing/2014/main" id="{D66E5118-EED2-43FF-A5CD-44C66B45AABF}"/>
              </a:ext>
            </a:extLst>
          </p:cNvPr>
          <p:cNvGrpSpPr/>
          <p:nvPr/>
        </p:nvGrpSpPr>
        <p:grpSpPr>
          <a:xfrm>
            <a:off x="3036168" y="19058"/>
            <a:ext cx="9145448" cy="708778"/>
            <a:chOff x="0" y="-9236"/>
            <a:chExt cx="9145448" cy="708778"/>
          </a:xfrm>
        </p:grpSpPr>
        <p:sp>
          <p:nvSpPr>
            <p:cNvPr id="9" name="Пятиугольник 2">
              <a:extLst>
                <a:ext uri="{FF2B5EF4-FFF2-40B4-BE49-F238E27FC236}">
                  <a16:creationId xmlns:a16="http://schemas.microsoft.com/office/drawing/2014/main" id="{E6FD549E-4831-4E6F-9B06-30A0F1CED181}"/>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ятиугольник 2">
              <a:extLst>
                <a:ext uri="{FF2B5EF4-FFF2-40B4-BE49-F238E27FC236}">
                  <a16:creationId xmlns:a16="http://schemas.microsoft.com/office/drawing/2014/main" id="{07741912-174F-4B09-9C72-BEBF980410AB}"/>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487776730"/>
      </p:ext>
    </p:extLst>
  </p:cSld>
  <p:clrMapOvr>
    <a:masterClrMapping/>
  </p:clrMapOvr>
  <mc:AlternateContent xmlns:mc="http://schemas.openxmlformats.org/markup-compatibility/2006" xmlns:p14="http://schemas.microsoft.com/office/powerpoint/2010/main">
    <mc:Choice Requires="p14">
      <p:transition spd="slow" p14:dur="2000" advTm="56202"/>
    </mc:Choice>
    <mc:Fallback xmlns="">
      <p:transition spd="slow" advTm="5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5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255" objId="4"/>
        <p14:triggerEvt type="onClick" time="3255" objId="4"/>
        <p14:pauseEvt time="55954" objId="4"/>
        <p14:stopEvt time="55954"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a:extLst>
              <a:ext uri="{FF2B5EF4-FFF2-40B4-BE49-F238E27FC236}">
                <a16:creationId xmlns:a16="http://schemas.microsoft.com/office/drawing/2014/main" id="{78A38B1F-EAEB-401D-A8FD-E69B5D4B444F}"/>
              </a:ext>
            </a:extLst>
          </p:cNvPr>
          <p:cNvGrpSpPr/>
          <p:nvPr/>
        </p:nvGrpSpPr>
        <p:grpSpPr>
          <a:xfrm rot="10800000">
            <a:off x="-9236" y="6420431"/>
            <a:ext cx="9145448" cy="436465"/>
            <a:chOff x="0" y="-9236"/>
            <a:chExt cx="9145448" cy="708778"/>
          </a:xfrm>
        </p:grpSpPr>
        <p:sp>
          <p:nvSpPr>
            <p:cNvPr id="7" name="Пятиугольник 2">
              <a:extLst>
                <a:ext uri="{FF2B5EF4-FFF2-40B4-BE49-F238E27FC236}">
                  <a16:creationId xmlns:a16="http://schemas.microsoft.com/office/drawing/2014/main" id="{51BB4D11-DFAD-4801-ADFC-9E0466AB2C8C}"/>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ятиугольник 2">
              <a:extLst>
                <a:ext uri="{FF2B5EF4-FFF2-40B4-BE49-F238E27FC236}">
                  <a16:creationId xmlns:a16="http://schemas.microsoft.com/office/drawing/2014/main" id="{76D59151-076E-4550-8D09-8A0B5A37B5B3}"/>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Заголовок 1">
            <a:extLst>
              <a:ext uri="{FF2B5EF4-FFF2-40B4-BE49-F238E27FC236}">
                <a16:creationId xmlns:a16="http://schemas.microsoft.com/office/drawing/2014/main" id="{6C7FF47D-3EC4-4EAF-88DA-241CD8DD11F6}"/>
              </a:ext>
            </a:extLst>
          </p:cNvPr>
          <p:cNvSpPr>
            <a:spLocks noGrp="1"/>
          </p:cNvSpPr>
          <p:nvPr>
            <p:ph type="title"/>
          </p:nvPr>
        </p:nvSpPr>
        <p:spPr>
          <a:xfrm>
            <a:off x="559293" y="1013205"/>
            <a:ext cx="6560598" cy="1325563"/>
          </a:xfrm>
        </p:spPr>
        <p:txBody>
          <a:bodyPr>
            <a:normAutofit fontScale="90000"/>
          </a:bodyPr>
          <a:lstStyle/>
          <a:p>
            <a:pPr algn="l"/>
            <a:r>
              <a:rPr lang="ru-RU" sz="3200" dirty="0">
                <a:solidFill>
                  <a:srgbClr val="002060"/>
                </a:solidFill>
              </a:rPr>
              <a:t>Василий Макарович </a:t>
            </a:r>
            <a:br>
              <a:rPr lang="ru-RU" sz="3200" dirty="0">
                <a:solidFill>
                  <a:srgbClr val="002060"/>
                </a:solidFill>
              </a:rPr>
            </a:br>
            <a:r>
              <a:rPr lang="ru-RU" sz="5400" b="1" dirty="0">
                <a:solidFill>
                  <a:srgbClr val="002060"/>
                </a:solidFill>
              </a:rPr>
              <a:t>ШУКШИН</a:t>
            </a:r>
            <a:r>
              <a:rPr lang="ru-RU" b="1" dirty="0">
                <a:solidFill>
                  <a:srgbClr val="002060"/>
                </a:solidFill>
              </a:rPr>
              <a:t> </a:t>
            </a:r>
            <a:r>
              <a:rPr lang="ru-RU" b="1" dirty="0">
                <a:solidFill>
                  <a:srgbClr val="109892"/>
                </a:solidFill>
              </a:rPr>
              <a:t>(1929-1974)</a:t>
            </a:r>
          </a:p>
        </p:txBody>
      </p:sp>
      <p:sp>
        <p:nvSpPr>
          <p:cNvPr id="3" name="Объект 2">
            <a:extLst>
              <a:ext uri="{FF2B5EF4-FFF2-40B4-BE49-F238E27FC236}">
                <a16:creationId xmlns:a16="http://schemas.microsoft.com/office/drawing/2014/main" id="{9C8A1FFC-450F-4B95-867B-644753910BAF}"/>
              </a:ext>
            </a:extLst>
          </p:cNvPr>
          <p:cNvSpPr>
            <a:spLocks noGrp="1"/>
          </p:cNvSpPr>
          <p:nvPr>
            <p:ph idx="1"/>
          </p:nvPr>
        </p:nvSpPr>
        <p:spPr>
          <a:xfrm>
            <a:off x="838200" y="2428152"/>
            <a:ext cx="5900928" cy="4364864"/>
          </a:xfrm>
        </p:spPr>
        <p:txBody>
          <a:bodyPr>
            <a:normAutofit fontScale="40000" lnSpcReduction="20000"/>
          </a:bodyPr>
          <a:lstStyle/>
          <a:p>
            <a:pPr marL="0" indent="0">
              <a:lnSpc>
                <a:spcPct val="134000"/>
              </a:lnSpc>
              <a:buNone/>
            </a:pPr>
            <a:r>
              <a:rPr lang="ru-RU" b="1" dirty="0">
                <a:solidFill>
                  <a:srgbClr val="002060"/>
                </a:solidFill>
              </a:rPr>
              <a:t>1929, 25 июля </a:t>
            </a:r>
            <a:r>
              <a:rPr lang="ru-RU" dirty="0">
                <a:solidFill>
                  <a:srgbClr val="002060"/>
                </a:solidFill>
              </a:rPr>
              <a:t>– родился в с. Сростки Алтайского края</a:t>
            </a:r>
          </a:p>
          <a:p>
            <a:pPr marL="0" indent="0">
              <a:lnSpc>
                <a:spcPct val="134000"/>
              </a:lnSpc>
              <a:buNone/>
            </a:pPr>
            <a:r>
              <a:rPr lang="ru-RU" b="1" dirty="0">
                <a:solidFill>
                  <a:srgbClr val="002060"/>
                </a:solidFill>
              </a:rPr>
              <a:t>1949-1952</a:t>
            </a:r>
            <a:r>
              <a:rPr lang="ru-RU" dirty="0">
                <a:solidFill>
                  <a:srgbClr val="002060"/>
                </a:solidFill>
              </a:rPr>
              <a:t> – служба на флоте</a:t>
            </a:r>
          </a:p>
          <a:p>
            <a:pPr marL="0" indent="0">
              <a:lnSpc>
                <a:spcPct val="134000"/>
              </a:lnSpc>
              <a:buNone/>
            </a:pPr>
            <a:r>
              <a:rPr lang="ru-RU" b="1" dirty="0">
                <a:solidFill>
                  <a:srgbClr val="002060"/>
                </a:solidFill>
              </a:rPr>
              <a:t>1954-1961</a:t>
            </a:r>
            <a:r>
              <a:rPr lang="ru-RU" dirty="0">
                <a:solidFill>
                  <a:srgbClr val="002060"/>
                </a:solidFill>
              </a:rPr>
              <a:t>  - учёба во ВГИКе (Всесоюзном государственном институте кинематографии)</a:t>
            </a:r>
          </a:p>
          <a:p>
            <a:pPr marL="0" indent="0">
              <a:lnSpc>
                <a:spcPct val="134000"/>
              </a:lnSpc>
              <a:buNone/>
            </a:pPr>
            <a:r>
              <a:rPr lang="ru-RU" b="1" dirty="0">
                <a:solidFill>
                  <a:srgbClr val="002060"/>
                </a:solidFill>
              </a:rPr>
              <a:t>1958</a:t>
            </a:r>
            <a:r>
              <a:rPr lang="ru-RU" dirty="0">
                <a:solidFill>
                  <a:srgbClr val="002060"/>
                </a:solidFill>
              </a:rPr>
              <a:t> – первая публикация, рассказ «Двое в телеге»</a:t>
            </a:r>
          </a:p>
          <a:p>
            <a:pPr marL="0" indent="0">
              <a:lnSpc>
                <a:spcPct val="134000"/>
              </a:lnSpc>
              <a:buNone/>
            </a:pPr>
            <a:r>
              <a:rPr lang="ru-RU" b="1" dirty="0">
                <a:solidFill>
                  <a:srgbClr val="002060"/>
                </a:solidFill>
              </a:rPr>
              <a:t>1963</a:t>
            </a:r>
            <a:r>
              <a:rPr lang="ru-RU" dirty="0">
                <a:solidFill>
                  <a:srgbClr val="002060"/>
                </a:solidFill>
              </a:rPr>
              <a:t> – первый сборник «Сельские жители»</a:t>
            </a:r>
          </a:p>
          <a:p>
            <a:pPr marL="0" indent="0">
              <a:lnSpc>
                <a:spcPct val="134000"/>
              </a:lnSpc>
              <a:buNone/>
            </a:pPr>
            <a:r>
              <a:rPr lang="ru-RU" b="1" dirty="0">
                <a:solidFill>
                  <a:srgbClr val="002060"/>
                </a:solidFill>
              </a:rPr>
              <a:t>1971</a:t>
            </a:r>
            <a:r>
              <a:rPr lang="ru-RU" dirty="0">
                <a:solidFill>
                  <a:srgbClr val="002060"/>
                </a:solidFill>
              </a:rPr>
              <a:t> – роман о Степане Разине «Я пришёл дать вам волю»</a:t>
            </a:r>
          </a:p>
          <a:p>
            <a:pPr marL="0" indent="0">
              <a:lnSpc>
                <a:spcPct val="134000"/>
              </a:lnSpc>
              <a:buNone/>
            </a:pPr>
            <a:r>
              <a:rPr lang="ru-RU" b="1" dirty="0">
                <a:solidFill>
                  <a:srgbClr val="002060"/>
                </a:solidFill>
              </a:rPr>
              <a:t>1973</a:t>
            </a:r>
            <a:r>
              <a:rPr lang="ru-RU" dirty="0">
                <a:solidFill>
                  <a:srgbClr val="002060"/>
                </a:solidFill>
              </a:rPr>
              <a:t> – сборник «Характеры», итоговая книга рассказов</a:t>
            </a:r>
          </a:p>
          <a:p>
            <a:pPr marL="0" indent="0">
              <a:lnSpc>
                <a:spcPct val="134000"/>
              </a:lnSpc>
              <a:buNone/>
            </a:pPr>
            <a:r>
              <a:rPr lang="ru-RU" b="1" dirty="0">
                <a:solidFill>
                  <a:srgbClr val="002060"/>
                </a:solidFill>
              </a:rPr>
              <a:t>1974</a:t>
            </a:r>
            <a:r>
              <a:rPr lang="ru-RU" dirty="0">
                <a:solidFill>
                  <a:srgbClr val="002060"/>
                </a:solidFill>
              </a:rPr>
              <a:t> – кинофильм «Калина красная», в котором Шукшин выступает как автор сценария, режиссёр и актёр</a:t>
            </a:r>
          </a:p>
          <a:p>
            <a:pPr marL="0" indent="0">
              <a:lnSpc>
                <a:spcPct val="134000"/>
              </a:lnSpc>
              <a:buNone/>
            </a:pPr>
            <a:r>
              <a:rPr lang="ru-RU" b="1" dirty="0">
                <a:solidFill>
                  <a:srgbClr val="002060"/>
                </a:solidFill>
              </a:rPr>
              <a:t>1974, 2 октября </a:t>
            </a:r>
            <a:r>
              <a:rPr lang="ru-RU" dirty="0">
                <a:solidFill>
                  <a:srgbClr val="002060"/>
                </a:solidFill>
              </a:rPr>
              <a:t>– умер в станице Клетская Волгоградской области, похоронен в Москве</a:t>
            </a:r>
          </a:p>
        </p:txBody>
      </p:sp>
      <p:pic>
        <p:nvPicPr>
          <p:cNvPr id="1030" name="Picture 6" descr="А всё-таки он его «срезал»! Об известном рассказе Василия Шукшина">
            <a:extLst>
              <a:ext uri="{FF2B5EF4-FFF2-40B4-BE49-F238E27FC236}">
                <a16:creationId xmlns:a16="http://schemas.microsoft.com/office/drawing/2014/main" id="{75803236-94FC-4836-AF54-DD0DA5462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6667" y="0"/>
            <a:ext cx="51704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Звук 15">
            <a:hlinkClick r:id="" action="ppaction://media"/>
            <a:extLst>
              <a:ext uri="{FF2B5EF4-FFF2-40B4-BE49-F238E27FC236}">
                <a16:creationId xmlns:a16="http://schemas.microsoft.com/office/drawing/2014/main" id="{3EBB2826-F42C-4F26-9FA0-F1563BAAC6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0404909"/>
      </p:ext>
    </p:extLst>
  </p:cSld>
  <p:clrMapOvr>
    <a:masterClrMapping/>
  </p:clrMapOvr>
  <mc:AlternateContent xmlns:mc="http://schemas.openxmlformats.org/markup-compatibility/2006" xmlns:p14="http://schemas.microsoft.com/office/powerpoint/2010/main">
    <mc:Choice Requires="p14">
      <p:transition spd="slow" p14:dur="2000" advTm="29824"/>
    </mc:Choice>
    <mc:Fallback xmlns="">
      <p:transition spd="slow" advTm="2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902C03-143F-4BDD-A944-6613A9CF502C}"/>
              </a:ext>
            </a:extLst>
          </p:cNvPr>
          <p:cNvSpPr>
            <a:spLocks noGrp="1"/>
          </p:cNvSpPr>
          <p:nvPr>
            <p:ph type="title"/>
          </p:nvPr>
        </p:nvSpPr>
        <p:spPr>
          <a:xfrm>
            <a:off x="609600" y="611992"/>
            <a:ext cx="10972800" cy="1143000"/>
          </a:xfrm>
        </p:spPr>
        <p:txBody>
          <a:bodyPr/>
          <a:lstStyle/>
          <a:p>
            <a:r>
              <a:rPr lang="ru-RU" dirty="0"/>
              <a:t>Срезать</a:t>
            </a:r>
          </a:p>
        </p:txBody>
      </p:sp>
      <p:sp>
        <p:nvSpPr>
          <p:cNvPr id="3" name="Объект 2">
            <a:extLst>
              <a:ext uri="{FF2B5EF4-FFF2-40B4-BE49-F238E27FC236}">
                <a16:creationId xmlns:a16="http://schemas.microsoft.com/office/drawing/2014/main" id="{64FBDFEC-54C3-4981-8F8E-7A01A34EFBF4}"/>
              </a:ext>
            </a:extLst>
          </p:cNvPr>
          <p:cNvSpPr>
            <a:spLocks noGrp="1"/>
          </p:cNvSpPr>
          <p:nvPr>
            <p:ph idx="1"/>
          </p:nvPr>
        </p:nvSpPr>
        <p:spPr>
          <a:xfrm>
            <a:off x="838200" y="1806705"/>
            <a:ext cx="10515600" cy="4734243"/>
          </a:xfrm>
        </p:spPr>
        <p:txBody>
          <a:bodyPr>
            <a:normAutofit fontScale="55000" lnSpcReduction="20000"/>
          </a:bodyPr>
          <a:lstStyle/>
          <a:p>
            <a:pPr marL="514350" indent="-514350">
              <a:buAutoNum type="arabicPeriod"/>
            </a:pPr>
            <a:r>
              <a:rPr lang="ru-RU" dirty="0"/>
              <a:t>что. Отделить каким-л. режущим инструментом. С. цветок. С. провода. С. мозоль. С. корку сыра. // Сбить, сорвать (ударом, выстрелом и т.п.). Рухнула срезанная снарядом мачта. // кого. Убить, сразить (снарядом, пулей). Первым же выстрелом срезал летевшую утку. // Разг. Сократить путь, двигаясь по диагонали, напрямик. Если пойдём через поле, то немного срежем (путь). С. угол. □безл. Ледоходом срезало плотину. </a:t>
            </a:r>
          </a:p>
          <a:p>
            <a:pPr marL="514350" indent="-514350">
              <a:buAutoNum type="arabicPeriod"/>
            </a:pPr>
            <a:r>
              <a:rPr lang="ru-RU" dirty="0"/>
              <a:t>что. Разг. Сократить, уменьшить размеры чего-л. С. лимиты, фонды, ассигнования. </a:t>
            </a:r>
          </a:p>
          <a:p>
            <a:pPr marL="514350" indent="-514350">
              <a:buAutoNum type="arabicPeriod"/>
            </a:pPr>
            <a:r>
              <a:rPr lang="ru-RU" dirty="0"/>
              <a:t>Разг. Резко прервать, оборвать говорящего. С. обидным замечанием. </a:t>
            </a:r>
          </a:p>
          <a:p>
            <a:pPr marL="514350" indent="-514350">
              <a:buAutoNum type="arabicPeriod"/>
            </a:pPr>
            <a:r>
              <a:rPr lang="ru-RU" dirty="0"/>
              <a:t>(</a:t>
            </a:r>
            <a:r>
              <a:rPr lang="ru-RU" dirty="0" err="1"/>
              <a:t>нсв</a:t>
            </a:r>
            <a:r>
              <a:rPr lang="ru-RU" dirty="0"/>
              <a:t>. также резать). кого. Разг. Провалить на экзамене. Его срезал учитель физики. Срезал меня на дополнительных вопросах, на мелочах. </a:t>
            </a:r>
          </a:p>
          <a:p>
            <a:pPr marL="514350" indent="-514350">
              <a:buAutoNum type="arabicPeriod"/>
            </a:pPr>
            <a:r>
              <a:rPr lang="ru-RU" dirty="0"/>
              <a:t>(</a:t>
            </a:r>
            <a:r>
              <a:rPr lang="ru-RU" dirty="0" err="1"/>
              <a:t>нсв</a:t>
            </a:r>
            <a:r>
              <a:rPr lang="ru-RU" dirty="0"/>
              <a:t>. также резать). Спорт. Ударом по касательной заставить двигаться (мяч) вбок, в сторону. </a:t>
            </a:r>
          </a:p>
        </p:txBody>
      </p:sp>
      <p:pic>
        <p:nvPicPr>
          <p:cNvPr id="5" name="Рисунок 4">
            <a:extLst>
              <a:ext uri="{FF2B5EF4-FFF2-40B4-BE49-F238E27FC236}">
                <a16:creationId xmlns:a16="http://schemas.microsoft.com/office/drawing/2014/main" id="{C693DE34-8861-4814-84A9-D8C417684909}"/>
              </a:ext>
            </a:extLst>
          </p:cNvPr>
          <p:cNvPicPr>
            <a:picLocks noChangeAspect="1"/>
          </p:cNvPicPr>
          <p:nvPr/>
        </p:nvPicPr>
        <p:blipFill rotWithShape="1">
          <a:blip r:embed="rId5"/>
          <a:srcRect l="15240" t="61186" r="31127" b="27851"/>
          <a:stretch/>
        </p:blipFill>
        <p:spPr>
          <a:xfrm>
            <a:off x="838200" y="3933200"/>
            <a:ext cx="10485120" cy="1205596"/>
          </a:xfrm>
          <a:prstGeom prst="rect">
            <a:avLst/>
          </a:prstGeom>
        </p:spPr>
      </p:pic>
      <p:pic>
        <p:nvPicPr>
          <p:cNvPr id="4" name="Звук 3">
            <a:hlinkClick r:id="" action="ppaction://media"/>
            <a:extLst>
              <a:ext uri="{FF2B5EF4-FFF2-40B4-BE49-F238E27FC236}">
                <a16:creationId xmlns:a16="http://schemas.microsoft.com/office/drawing/2014/main" id="{26EF8043-6B95-4505-97F5-6629BE7D9E0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grpSp>
        <p:nvGrpSpPr>
          <p:cNvPr id="6" name="Группа 5">
            <a:extLst>
              <a:ext uri="{FF2B5EF4-FFF2-40B4-BE49-F238E27FC236}">
                <a16:creationId xmlns:a16="http://schemas.microsoft.com/office/drawing/2014/main" id="{DBF2E00E-80DE-49DA-B9D4-9DA012C37C92}"/>
              </a:ext>
            </a:extLst>
          </p:cNvPr>
          <p:cNvGrpSpPr/>
          <p:nvPr/>
        </p:nvGrpSpPr>
        <p:grpSpPr>
          <a:xfrm rot="10800000">
            <a:off x="-9236" y="6420431"/>
            <a:ext cx="9145448" cy="436465"/>
            <a:chOff x="0" y="-9236"/>
            <a:chExt cx="9145448" cy="708778"/>
          </a:xfrm>
        </p:grpSpPr>
        <p:sp>
          <p:nvSpPr>
            <p:cNvPr id="7" name="Пятиугольник 2">
              <a:extLst>
                <a:ext uri="{FF2B5EF4-FFF2-40B4-BE49-F238E27FC236}">
                  <a16:creationId xmlns:a16="http://schemas.microsoft.com/office/drawing/2014/main" id="{35BD9955-9E5C-459C-8898-9155F6322E80}"/>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ятиугольник 2">
              <a:extLst>
                <a:ext uri="{FF2B5EF4-FFF2-40B4-BE49-F238E27FC236}">
                  <a16:creationId xmlns:a16="http://schemas.microsoft.com/office/drawing/2014/main" id="{5BBB6A5A-4157-466B-9CA6-83F86A50D183}"/>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9" name="Группа 8">
            <a:extLst>
              <a:ext uri="{FF2B5EF4-FFF2-40B4-BE49-F238E27FC236}">
                <a16:creationId xmlns:a16="http://schemas.microsoft.com/office/drawing/2014/main" id="{47E68F1C-8D62-4A21-A647-BC1EBC31EF75}"/>
              </a:ext>
            </a:extLst>
          </p:cNvPr>
          <p:cNvGrpSpPr/>
          <p:nvPr/>
        </p:nvGrpSpPr>
        <p:grpSpPr>
          <a:xfrm>
            <a:off x="3036168" y="19058"/>
            <a:ext cx="9145448" cy="708778"/>
            <a:chOff x="0" y="-9236"/>
            <a:chExt cx="9145448" cy="708778"/>
          </a:xfrm>
        </p:grpSpPr>
        <p:sp>
          <p:nvSpPr>
            <p:cNvPr id="10" name="Пятиугольник 2">
              <a:extLst>
                <a:ext uri="{FF2B5EF4-FFF2-40B4-BE49-F238E27FC236}">
                  <a16:creationId xmlns:a16="http://schemas.microsoft.com/office/drawing/2014/main" id="{DA0B0D68-90DC-4C28-82E3-CF457CC40ACB}"/>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ятиугольник 2">
              <a:extLst>
                <a:ext uri="{FF2B5EF4-FFF2-40B4-BE49-F238E27FC236}">
                  <a16:creationId xmlns:a16="http://schemas.microsoft.com/office/drawing/2014/main" id="{2E2E5455-55E1-4200-9411-9D1BB531022E}"/>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custDataLst>
      <p:tags r:id="rId1"/>
    </p:custDataLst>
    <p:extLst>
      <p:ext uri="{BB962C8B-B14F-4D97-AF65-F5344CB8AC3E}">
        <p14:creationId xmlns:p14="http://schemas.microsoft.com/office/powerpoint/2010/main" val="2747929499"/>
      </p:ext>
    </p:extLst>
  </p:cSld>
  <p:clrMapOvr>
    <a:masterClrMapping/>
  </p:clrMapOvr>
  <mc:AlternateContent xmlns:mc="http://schemas.openxmlformats.org/markup-compatibility/2006" xmlns:p14="http://schemas.microsoft.com/office/powerpoint/2010/main">
    <mc:Choice Requires="p14">
      <p:transition spd="slow" p14:dur="2000" advTm="18771"/>
    </mc:Choice>
    <mc:Fallback xmlns="">
      <p:transition spd="slow" advTm="18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a:extLst>
              <a:ext uri="{FF2B5EF4-FFF2-40B4-BE49-F238E27FC236}">
                <a16:creationId xmlns:a16="http://schemas.microsoft.com/office/drawing/2014/main" id="{0C8E071B-C543-47CB-9992-7E34E5FECF62}"/>
              </a:ext>
            </a:extLst>
          </p:cNvPr>
          <p:cNvGrpSpPr/>
          <p:nvPr/>
        </p:nvGrpSpPr>
        <p:grpSpPr>
          <a:xfrm rot="10800000">
            <a:off x="-9236" y="6420428"/>
            <a:ext cx="9145448" cy="436465"/>
            <a:chOff x="0" y="-9236"/>
            <a:chExt cx="9145448" cy="708778"/>
          </a:xfrm>
        </p:grpSpPr>
        <p:sp>
          <p:nvSpPr>
            <p:cNvPr id="9" name="Пятиугольник 2">
              <a:extLst>
                <a:ext uri="{FF2B5EF4-FFF2-40B4-BE49-F238E27FC236}">
                  <a16:creationId xmlns:a16="http://schemas.microsoft.com/office/drawing/2014/main" id="{B8E5F52F-B043-4BE6-99A8-FA39CE650409}"/>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ятиугольник 2">
              <a:extLst>
                <a:ext uri="{FF2B5EF4-FFF2-40B4-BE49-F238E27FC236}">
                  <a16:creationId xmlns:a16="http://schemas.microsoft.com/office/drawing/2014/main" id="{EDFA5DEA-A2A6-4E24-B0AB-E98588AA07AC}"/>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Заголовок 1">
            <a:extLst>
              <a:ext uri="{FF2B5EF4-FFF2-40B4-BE49-F238E27FC236}">
                <a16:creationId xmlns:a16="http://schemas.microsoft.com/office/drawing/2014/main" id="{2E01C516-F83B-4F94-8E75-09EBE50A9294}"/>
              </a:ext>
            </a:extLst>
          </p:cNvPr>
          <p:cNvSpPr>
            <a:spLocks noGrp="1"/>
          </p:cNvSpPr>
          <p:nvPr>
            <p:ph type="title"/>
          </p:nvPr>
        </p:nvSpPr>
        <p:spPr>
          <a:xfrm>
            <a:off x="243395" y="536540"/>
            <a:ext cx="10515600" cy="1325563"/>
          </a:xfrm>
        </p:spPr>
        <p:txBody>
          <a:bodyPr>
            <a:normAutofit/>
          </a:bodyPr>
          <a:lstStyle/>
          <a:p>
            <a:r>
              <a:rPr lang="ru-RU" sz="2800" i="1" dirty="0">
                <a:solidFill>
                  <a:srgbClr val="002060"/>
                </a:solidFill>
                <a:latin typeface="+mn-lt"/>
              </a:rPr>
              <a:t>«Про Глеба Капустина надо сказать, чтобы понять, почему у него на крыльце собрались мужики и чего они ждали»</a:t>
            </a:r>
          </a:p>
        </p:txBody>
      </p:sp>
      <p:pic>
        <p:nvPicPr>
          <p:cNvPr id="4" name="Объект 3">
            <a:extLst>
              <a:ext uri="{FF2B5EF4-FFF2-40B4-BE49-F238E27FC236}">
                <a16:creationId xmlns:a16="http://schemas.microsoft.com/office/drawing/2014/main" id="{EBB498B5-24F0-408D-8A08-87BCF9E9E914}"/>
              </a:ext>
            </a:extLst>
          </p:cNvPr>
          <p:cNvPicPr>
            <a:picLocks noGrp="1" noChangeAspect="1"/>
          </p:cNvPicPr>
          <p:nvPr>
            <p:ph idx="1"/>
          </p:nvPr>
        </p:nvPicPr>
        <p:blipFill>
          <a:blip r:embed="rId5"/>
          <a:stretch>
            <a:fillRect/>
          </a:stretch>
        </p:blipFill>
        <p:spPr>
          <a:xfrm>
            <a:off x="2286000" y="1720056"/>
            <a:ext cx="7620000" cy="4286250"/>
          </a:xfrm>
          <a:prstGeom prst="rect">
            <a:avLst/>
          </a:prstGeom>
        </p:spPr>
      </p:pic>
      <p:sp>
        <p:nvSpPr>
          <p:cNvPr id="5" name="TextBox 4">
            <a:extLst>
              <a:ext uri="{FF2B5EF4-FFF2-40B4-BE49-F238E27FC236}">
                <a16:creationId xmlns:a16="http://schemas.microsoft.com/office/drawing/2014/main" id="{48B19BF7-AA34-44A7-B97C-4EAA2A825572}"/>
              </a:ext>
            </a:extLst>
          </p:cNvPr>
          <p:cNvSpPr txBox="1"/>
          <p:nvPr/>
        </p:nvSpPr>
        <p:spPr>
          <a:xfrm>
            <a:off x="209365" y="1690411"/>
            <a:ext cx="4799121" cy="1200329"/>
          </a:xfrm>
          <a:prstGeom prst="rect">
            <a:avLst/>
          </a:prstGeom>
          <a:noFill/>
        </p:spPr>
        <p:txBody>
          <a:bodyPr wrap="square" rtlCol="0">
            <a:spAutoFit/>
          </a:bodyPr>
          <a:lstStyle/>
          <a:p>
            <a:r>
              <a:rPr lang="ru-RU" sz="2400" i="1" dirty="0">
                <a:solidFill>
                  <a:srgbClr val="002060"/>
                </a:solidFill>
              </a:rPr>
              <a:t>«Глеб Капустин – толстогубый, белобрысый мужик сорока лет, начитанный и ехидный»</a:t>
            </a:r>
          </a:p>
        </p:txBody>
      </p:sp>
      <p:sp>
        <p:nvSpPr>
          <p:cNvPr id="6" name="TextBox 5">
            <a:extLst>
              <a:ext uri="{FF2B5EF4-FFF2-40B4-BE49-F238E27FC236}">
                <a16:creationId xmlns:a16="http://schemas.microsoft.com/office/drawing/2014/main" id="{C974D29C-913D-432E-820A-8937564BC1FF}"/>
              </a:ext>
            </a:extLst>
          </p:cNvPr>
          <p:cNvSpPr txBox="1"/>
          <p:nvPr/>
        </p:nvSpPr>
        <p:spPr>
          <a:xfrm>
            <a:off x="209365" y="3089461"/>
            <a:ext cx="5198617" cy="1200329"/>
          </a:xfrm>
          <a:prstGeom prst="rect">
            <a:avLst/>
          </a:prstGeom>
          <a:noFill/>
        </p:spPr>
        <p:txBody>
          <a:bodyPr wrap="square" rtlCol="0">
            <a:spAutoFit/>
          </a:bodyPr>
          <a:lstStyle/>
          <a:p>
            <a:r>
              <a:rPr lang="ru-RU" sz="2400" i="1" dirty="0">
                <a:solidFill>
                  <a:srgbClr val="002060"/>
                </a:solidFill>
              </a:rPr>
              <a:t>«Все матери  знатных  людей  в  деревне  не любили Глеба. Опасались»</a:t>
            </a:r>
          </a:p>
        </p:txBody>
      </p:sp>
      <p:pic>
        <p:nvPicPr>
          <p:cNvPr id="10" name="Рисунок 9">
            <a:extLst>
              <a:ext uri="{FF2B5EF4-FFF2-40B4-BE49-F238E27FC236}">
                <a16:creationId xmlns:a16="http://schemas.microsoft.com/office/drawing/2014/main" id="{9E702605-1861-4D19-B66A-3662C4C8E8B2}"/>
              </a:ext>
            </a:extLst>
          </p:cNvPr>
          <p:cNvPicPr>
            <a:picLocks noChangeAspect="1"/>
          </p:cNvPicPr>
          <p:nvPr/>
        </p:nvPicPr>
        <p:blipFill rotWithShape="1">
          <a:blip r:embed="rId6"/>
          <a:srcRect t="12039" r="35995" b="16764"/>
          <a:stretch/>
        </p:blipFill>
        <p:spPr>
          <a:xfrm>
            <a:off x="4806815" y="1525901"/>
            <a:ext cx="7803472" cy="4882720"/>
          </a:xfrm>
          <a:prstGeom prst="rect">
            <a:avLst/>
          </a:prstGeom>
        </p:spPr>
      </p:pic>
      <p:pic>
        <p:nvPicPr>
          <p:cNvPr id="17" name="Звук 16">
            <a:hlinkClick r:id="" action="ppaction://media"/>
            <a:extLst>
              <a:ext uri="{FF2B5EF4-FFF2-40B4-BE49-F238E27FC236}">
                <a16:creationId xmlns:a16="http://schemas.microsoft.com/office/drawing/2014/main" id="{CF11F818-0E70-4460-8DCF-D5783D4C1B7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grpSp>
        <p:nvGrpSpPr>
          <p:cNvPr id="12" name="Группа 11">
            <a:extLst>
              <a:ext uri="{FF2B5EF4-FFF2-40B4-BE49-F238E27FC236}">
                <a16:creationId xmlns:a16="http://schemas.microsoft.com/office/drawing/2014/main" id="{2B6F3046-4C7A-4CDB-844D-EC986ECCAA0B}"/>
              </a:ext>
            </a:extLst>
          </p:cNvPr>
          <p:cNvGrpSpPr/>
          <p:nvPr/>
        </p:nvGrpSpPr>
        <p:grpSpPr>
          <a:xfrm>
            <a:off x="3036168" y="19058"/>
            <a:ext cx="9145448" cy="708778"/>
            <a:chOff x="0" y="-9236"/>
            <a:chExt cx="9145448" cy="708778"/>
          </a:xfrm>
        </p:grpSpPr>
        <p:sp>
          <p:nvSpPr>
            <p:cNvPr id="13" name="Пятиугольник 2">
              <a:extLst>
                <a:ext uri="{FF2B5EF4-FFF2-40B4-BE49-F238E27FC236}">
                  <a16:creationId xmlns:a16="http://schemas.microsoft.com/office/drawing/2014/main" id="{982636D5-88AA-4685-A453-DC9C436BB15E}"/>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ятиугольник 2">
              <a:extLst>
                <a:ext uri="{FF2B5EF4-FFF2-40B4-BE49-F238E27FC236}">
                  <a16:creationId xmlns:a16="http://schemas.microsoft.com/office/drawing/2014/main" id="{ABFEFF2D-B26C-4744-8E8E-DD26EA814280}"/>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custDataLst>
      <p:tags r:id="rId1"/>
    </p:custDataLst>
    <p:extLst>
      <p:ext uri="{BB962C8B-B14F-4D97-AF65-F5344CB8AC3E}">
        <p14:creationId xmlns:p14="http://schemas.microsoft.com/office/powerpoint/2010/main" val="427033590"/>
      </p:ext>
    </p:extLst>
  </p:cSld>
  <p:clrMapOvr>
    <a:masterClrMapping/>
  </p:clrMapOvr>
  <mc:AlternateContent xmlns:mc="http://schemas.openxmlformats.org/markup-compatibility/2006" xmlns:p14="http://schemas.microsoft.com/office/powerpoint/2010/main">
    <mc:Choice Requires="p14">
      <p:transition spd="slow" p14:dur="2000" advTm="42502"/>
    </mc:Choice>
    <mc:Fallback xmlns="">
      <p:transition spd="slow" advTm="4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10" presetClass="exit" presetSubtype="0" fill="hold" nodeType="afterEffect">
                                  <p:stCondLst>
                                    <p:cond delay="500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5500"/>
                            </p:stCondLst>
                            <p:childTnLst>
                              <p:par>
                                <p:cTn id="20" presetID="1" presetClass="entr" presetSubtype="0" fill="hold" grpId="0" nodeType="afterEffect">
                                  <p:stCondLst>
                                    <p:cond delay="475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7"/>
                </p:tgtEl>
              </p:cMediaNode>
            </p:audio>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4B4B9CB3-6615-4A30-B2CA-9C3D8C501FAF}"/>
              </a:ext>
            </a:extLst>
          </p:cNvPr>
          <p:cNvSpPr>
            <a:spLocks noChangeArrowheads="1"/>
          </p:cNvSpPr>
          <p:nvPr/>
        </p:nvSpPr>
        <p:spPr bwMode="auto">
          <a:xfrm>
            <a:off x="261693" y="838088"/>
            <a:ext cx="672592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400" b="0" i="1" u="none" strike="noStrike" cap="none" normalizeH="0" baseline="0" dirty="0">
                <a:ln>
                  <a:noFill/>
                </a:ln>
                <a:solidFill>
                  <a:srgbClr val="002060"/>
                </a:solidFill>
                <a:effectLst/>
              </a:rPr>
              <a:t>«Как-то так получилось, что из деревни Новой, хоть она небольшая, много вышло знатных людей: один полковник, два летчика, врач, корреспондент... И вот теперь Журавлев -- кандидат. И как-то так повелось, что, когда знатные приезжали в деревню на побывку, когда к знатному земляку в избу набивался вечером народ -- слушали какие-нибудь дивные истории или сами рассказывали про себя, если земляк интересовался, -- тогда-то Глеб Капустин приходил и срезал знатного гостя». </a:t>
            </a:r>
          </a:p>
        </p:txBody>
      </p:sp>
      <p:sp>
        <p:nvSpPr>
          <p:cNvPr id="6" name="Rectangle 2">
            <a:extLst>
              <a:ext uri="{FF2B5EF4-FFF2-40B4-BE49-F238E27FC236}">
                <a16:creationId xmlns:a16="http://schemas.microsoft.com/office/drawing/2014/main" id="{B6454F84-77BB-4181-8CD6-FD46841D0EBB}"/>
              </a:ext>
            </a:extLst>
          </p:cNvPr>
          <p:cNvSpPr>
            <a:spLocks noChangeArrowheads="1"/>
          </p:cNvSpPr>
          <p:nvPr/>
        </p:nvSpPr>
        <p:spPr bwMode="auto">
          <a:xfrm>
            <a:off x="486101" y="5090375"/>
            <a:ext cx="1144331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400" b="0" i="1" u="none" strike="noStrike" cap="none" normalizeH="0" baseline="0" dirty="0">
                <a:ln>
                  <a:noFill/>
                </a:ln>
                <a:solidFill>
                  <a:srgbClr val="002060"/>
                </a:solidFill>
                <a:effectLst/>
              </a:rPr>
              <a:t>«Многие этим были недовольны, но многие, мужики особенно, просто ждали, когда Глеб Капустин срежет знатного. Даже не то что ждали, а шли раньше к Глебу, а потом уж -- вместе -- к гостю. Прямо как на спектакль ходили».</a:t>
            </a:r>
          </a:p>
        </p:txBody>
      </p:sp>
      <p:pic>
        <p:nvPicPr>
          <p:cNvPr id="5" name="Picture 2">
            <a:extLst>
              <a:ext uri="{FF2B5EF4-FFF2-40B4-BE49-F238E27FC236}">
                <a16:creationId xmlns:a16="http://schemas.microsoft.com/office/drawing/2014/main" id="{06483B1A-A5F8-4438-A7EF-73BA0E0CC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7152" y="1237253"/>
            <a:ext cx="4849887" cy="3103928"/>
          </a:xfrm>
          <a:prstGeom prst="rect">
            <a:avLst/>
          </a:prstGeom>
          <a:noFill/>
          <a:extLst>
            <a:ext uri="{909E8E84-426E-40DD-AFC4-6F175D3DCCD1}">
              <a14:hiddenFill xmlns:a14="http://schemas.microsoft.com/office/drawing/2010/main">
                <a:solidFill>
                  <a:srgbClr val="FFFFFF"/>
                </a:solidFill>
              </a14:hiddenFill>
            </a:ext>
          </a:extLst>
        </p:spPr>
      </p:pic>
      <p:pic>
        <p:nvPicPr>
          <p:cNvPr id="13" name="Звук 12">
            <a:hlinkClick r:id="" action="ppaction://media"/>
            <a:extLst>
              <a:ext uri="{FF2B5EF4-FFF2-40B4-BE49-F238E27FC236}">
                <a16:creationId xmlns:a16="http://schemas.microsoft.com/office/drawing/2014/main" id="{F32C5349-7333-4E7C-AA61-62CF780AB8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grpSp>
        <p:nvGrpSpPr>
          <p:cNvPr id="7" name="Группа 6">
            <a:extLst>
              <a:ext uri="{FF2B5EF4-FFF2-40B4-BE49-F238E27FC236}">
                <a16:creationId xmlns:a16="http://schemas.microsoft.com/office/drawing/2014/main" id="{61DC9A9A-5350-4011-9203-4FB4471653CC}"/>
              </a:ext>
            </a:extLst>
          </p:cNvPr>
          <p:cNvGrpSpPr/>
          <p:nvPr/>
        </p:nvGrpSpPr>
        <p:grpSpPr>
          <a:xfrm rot="10800000">
            <a:off x="-9236" y="6420438"/>
            <a:ext cx="9145448" cy="436465"/>
            <a:chOff x="0" y="-9236"/>
            <a:chExt cx="9145448" cy="708778"/>
          </a:xfrm>
        </p:grpSpPr>
        <p:sp>
          <p:nvSpPr>
            <p:cNvPr id="8" name="Пятиугольник 2">
              <a:extLst>
                <a:ext uri="{FF2B5EF4-FFF2-40B4-BE49-F238E27FC236}">
                  <a16:creationId xmlns:a16="http://schemas.microsoft.com/office/drawing/2014/main" id="{358EF126-BDD1-474C-B69F-DE496408F4B8}"/>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ятиугольник 2">
              <a:extLst>
                <a:ext uri="{FF2B5EF4-FFF2-40B4-BE49-F238E27FC236}">
                  <a16:creationId xmlns:a16="http://schemas.microsoft.com/office/drawing/2014/main" id="{8109E3FF-1A0C-4806-9D6D-28E47460523E}"/>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EBD9961D-FD0D-4C65-AD33-0FDF49A3437E}"/>
              </a:ext>
            </a:extLst>
          </p:cNvPr>
          <p:cNvGrpSpPr/>
          <p:nvPr/>
        </p:nvGrpSpPr>
        <p:grpSpPr>
          <a:xfrm>
            <a:off x="3036168" y="19058"/>
            <a:ext cx="9145448" cy="708778"/>
            <a:chOff x="0" y="-9236"/>
            <a:chExt cx="9145448" cy="708778"/>
          </a:xfrm>
        </p:grpSpPr>
        <p:sp>
          <p:nvSpPr>
            <p:cNvPr id="11" name="Пятиугольник 2">
              <a:extLst>
                <a:ext uri="{FF2B5EF4-FFF2-40B4-BE49-F238E27FC236}">
                  <a16:creationId xmlns:a16="http://schemas.microsoft.com/office/drawing/2014/main" id="{876BC82A-B2A9-403C-8BF3-AC21816DE646}"/>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ятиугольник 2">
              <a:extLst>
                <a:ext uri="{FF2B5EF4-FFF2-40B4-BE49-F238E27FC236}">
                  <a16:creationId xmlns:a16="http://schemas.microsoft.com/office/drawing/2014/main" id="{AF565365-FD53-4B14-BC30-A8C68497ED54}"/>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45085967"/>
      </p:ext>
    </p:extLst>
  </p:cSld>
  <p:clrMapOvr>
    <a:masterClrMapping/>
  </p:clrMapOvr>
  <mc:AlternateContent xmlns:mc="http://schemas.openxmlformats.org/markup-compatibility/2006" xmlns:p14="http://schemas.microsoft.com/office/powerpoint/2010/main">
    <mc:Choice Requires="p14">
      <p:transition spd="slow" p14:dur="2000" advTm="51558"/>
    </mc:Choice>
    <mc:Fallback xmlns="">
      <p:transition spd="slow" advTm="51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1"/>
                            </p:stCondLst>
                            <p:childTnLst>
                              <p:par>
                                <p:cTn id="8" presetID="15" presetClass="emph" presetSubtype="0" grpId="0" nodeType="after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618D426-D4D5-43A5-AB01-B7ECEBCB9346}"/>
              </a:ext>
            </a:extLst>
          </p:cNvPr>
          <p:cNvSpPr>
            <a:spLocks noGrp="1"/>
          </p:cNvSpPr>
          <p:nvPr>
            <p:ph sz="half" idx="1"/>
          </p:nvPr>
        </p:nvSpPr>
        <p:spPr>
          <a:xfrm>
            <a:off x="505287" y="944200"/>
            <a:ext cx="9206883" cy="680415"/>
          </a:xfrm>
        </p:spPr>
        <p:txBody>
          <a:bodyPr>
            <a:noAutofit/>
          </a:bodyPr>
          <a:lstStyle/>
          <a:p>
            <a:r>
              <a:rPr lang="ru-RU" sz="3600" dirty="0">
                <a:solidFill>
                  <a:srgbClr val="002060"/>
                </a:solidFill>
              </a:rPr>
              <a:t>О чём и как ведёт разговор Глеб Капустин?</a:t>
            </a:r>
          </a:p>
        </p:txBody>
      </p:sp>
      <p:sp>
        <p:nvSpPr>
          <p:cNvPr id="4" name="Объект 3">
            <a:extLst>
              <a:ext uri="{FF2B5EF4-FFF2-40B4-BE49-F238E27FC236}">
                <a16:creationId xmlns:a16="http://schemas.microsoft.com/office/drawing/2014/main" id="{A9E4BA7A-5ED1-4ED4-835D-84CE4AB80121}"/>
              </a:ext>
            </a:extLst>
          </p:cNvPr>
          <p:cNvSpPr>
            <a:spLocks noGrp="1"/>
          </p:cNvSpPr>
          <p:nvPr>
            <p:ph sz="half" idx="2"/>
          </p:nvPr>
        </p:nvSpPr>
        <p:spPr>
          <a:xfrm>
            <a:off x="5113537" y="1803440"/>
            <a:ext cx="6764785" cy="3586580"/>
          </a:xfrm>
        </p:spPr>
        <p:txBody>
          <a:bodyPr>
            <a:normAutofit fontScale="70000" lnSpcReduction="20000"/>
          </a:bodyPr>
          <a:lstStyle/>
          <a:p>
            <a:pPr marL="0" indent="0">
              <a:buNone/>
            </a:pPr>
            <a:r>
              <a:rPr lang="ru-RU" i="1" dirty="0">
                <a:solidFill>
                  <a:srgbClr val="0F8787"/>
                </a:solidFill>
              </a:rPr>
              <a:t>«Как  сейчас  философия  определяет  понятие невесомости? ˂…˃ растерянности не наблюдается среди философов? </a:t>
            </a:r>
          </a:p>
          <a:p>
            <a:pPr>
              <a:buFontTx/>
              <a:buChar char="-"/>
            </a:pPr>
            <a:r>
              <a:rPr lang="ru-RU" i="1" dirty="0">
                <a:solidFill>
                  <a:srgbClr val="0F8787"/>
                </a:solidFill>
              </a:rPr>
              <a:t>Второй вопрос: как вы лично относитесь к проблеме шаманизма в отдельных районах Севера? </a:t>
            </a:r>
          </a:p>
          <a:p>
            <a:pPr>
              <a:buFontTx/>
              <a:buChar char="-"/>
            </a:pPr>
            <a:r>
              <a:rPr lang="ru-RU" i="1" dirty="0">
                <a:solidFill>
                  <a:srgbClr val="0F8787"/>
                </a:solidFill>
              </a:rPr>
              <a:t>- Еще  один  вопрос:  как  вы относитесь к тому, что Луна тоже дело рук разума?»</a:t>
            </a:r>
          </a:p>
        </p:txBody>
      </p:sp>
      <p:pic>
        <p:nvPicPr>
          <p:cNvPr id="2050" name="Picture 2">
            <a:extLst>
              <a:ext uri="{FF2B5EF4-FFF2-40B4-BE49-F238E27FC236}">
                <a16:creationId xmlns:a16="http://schemas.microsoft.com/office/drawing/2014/main" id="{CE8C45A0-E3D6-4CF3-8A7C-C98D3CB67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54" y="2298300"/>
            <a:ext cx="4301970" cy="3400125"/>
          </a:xfrm>
          <a:prstGeom prst="rect">
            <a:avLst/>
          </a:prstGeom>
          <a:noFill/>
          <a:extLst>
            <a:ext uri="{909E8E84-426E-40DD-AFC4-6F175D3DCCD1}">
              <a14:hiddenFill xmlns:a14="http://schemas.microsoft.com/office/drawing/2010/main">
                <a:solidFill>
                  <a:srgbClr val="FFFFFF"/>
                </a:solidFill>
              </a14:hiddenFill>
            </a:ext>
          </a:extLst>
        </p:spPr>
      </p:pic>
      <p:pic>
        <p:nvPicPr>
          <p:cNvPr id="7" name="Звук 6">
            <a:hlinkClick r:id="" action="ppaction://media"/>
            <a:extLst>
              <a:ext uri="{FF2B5EF4-FFF2-40B4-BE49-F238E27FC236}">
                <a16:creationId xmlns:a16="http://schemas.microsoft.com/office/drawing/2014/main" id="{02853075-6F44-477D-81C1-473E8B49E2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grpSp>
        <p:nvGrpSpPr>
          <p:cNvPr id="6" name="Группа 5">
            <a:extLst>
              <a:ext uri="{FF2B5EF4-FFF2-40B4-BE49-F238E27FC236}">
                <a16:creationId xmlns:a16="http://schemas.microsoft.com/office/drawing/2014/main" id="{5EDABBE7-75FD-41BD-92E3-11E6874BFBC1}"/>
              </a:ext>
            </a:extLst>
          </p:cNvPr>
          <p:cNvGrpSpPr/>
          <p:nvPr/>
        </p:nvGrpSpPr>
        <p:grpSpPr>
          <a:xfrm rot="10800000">
            <a:off x="-9236" y="6420434"/>
            <a:ext cx="9145448" cy="436465"/>
            <a:chOff x="0" y="-9236"/>
            <a:chExt cx="9145448" cy="708778"/>
          </a:xfrm>
        </p:grpSpPr>
        <p:sp>
          <p:nvSpPr>
            <p:cNvPr id="8" name="Пятиугольник 2">
              <a:extLst>
                <a:ext uri="{FF2B5EF4-FFF2-40B4-BE49-F238E27FC236}">
                  <a16:creationId xmlns:a16="http://schemas.microsoft.com/office/drawing/2014/main" id="{AACF3CAF-E7DA-4BF8-9DC9-C2456C27FA72}"/>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ятиугольник 2">
              <a:extLst>
                <a:ext uri="{FF2B5EF4-FFF2-40B4-BE49-F238E27FC236}">
                  <a16:creationId xmlns:a16="http://schemas.microsoft.com/office/drawing/2014/main" id="{45040B3F-A804-471A-B5FD-B3D7BAAA096F}"/>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7E6DD123-D92E-4DAD-8506-997F8F8F7EA7}"/>
              </a:ext>
            </a:extLst>
          </p:cNvPr>
          <p:cNvGrpSpPr/>
          <p:nvPr/>
        </p:nvGrpSpPr>
        <p:grpSpPr>
          <a:xfrm>
            <a:off x="3036168" y="19058"/>
            <a:ext cx="9145448" cy="708778"/>
            <a:chOff x="0" y="-9236"/>
            <a:chExt cx="9145448" cy="708778"/>
          </a:xfrm>
        </p:grpSpPr>
        <p:sp>
          <p:nvSpPr>
            <p:cNvPr id="11" name="Пятиугольник 2">
              <a:extLst>
                <a:ext uri="{FF2B5EF4-FFF2-40B4-BE49-F238E27FC236}">
                  <a16:creationId xmlns:a16="http://schemas.microsoft.com/office/drawing/2014/main" id="{42A77423-07DA-447D-9AC0-C7B87562DBC6}"/>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ятиугольник 2">
              <a:extLst>
                <a:ext uri="{FF2B5EF4-FFF2-40B4-BE49-F238E27FC236}">
                  <a16:creationId xmlns:a16="http://schemas.microsoft.com/office/drawing/2014/main" id="{772C6CEB-08C3-4C69-B1C6-3A3A7DDDB79C}"/>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617224044"/>
      </p:ext>
    </p:extLst>
  </p:cSld>
  <p:clrMapOvr>
    <a:masterClrMapping/>
  </p:clrMapOvr>
  <mc:AlternateContent xmlns:mc="http://schemas.openxmlformats.org/markup-compatibility/2006" xmlns:p14="http://schemas.microsoft.com/office/powerpoint/2010/main">
    <mc:Choice Requires="p14">
      <p:transition spd="slow" p14:dur="2000" advTm="63609"/>
    </mc:Choice>
    <mc:Fallback xmlns="">
      <p:transition spd="slow" advTm="63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574FEF1E-59C6-4C2B-A41D-481F32424B00}"/>
              </a:ext>
            </a:extLst>
          </p:cNvPr>
          <p:cNvSpPr>
            <a:spLocks noGrp="1"/>
          </p:cNvSpPr>
          <p:nvPr>
            <p:ph type="body" idx="1"/>
          </p:nvPr>
        </p:nvSpPr>
        <p:spPr>
          <a:xfrm>
            <a:off x="839787" y="1224103"/>
            <a:ext cx="5157787" cy="334068"/>
          </a:xfrm>
        </p:spPr>
        <p:txBody>
          <a:bodyPr>
            <a:normAutofit fontScale="55000" lnSpcReduction="20000"/>
          </a:bodyPr>
          <a:lstStyle/>
          <a:p>
            <a:r>
              <a:rPr lang="ru-RU" dirty="0"/>
              <a:t>Глеб Капустин</a:t>
            </a:r>
          </a:p>
        </p:txBody>
      </p:sp>
      <p:sp>
        <p:nvSpPr>
          <p:cNvPr id="9" name="Объект 3">
            <a:extLst>
              <a:ext uri="{FF2B5EF4-FFF2-40B4-BE49-F238E27FC236}">
                <a16:creationId xmlns:a16="http://schemas.microsoft.com/office/drawing/2014/main" id="{61614226-C30A-4913-8DC6-25D4E16B5803}"/>
              </a:ext>
            </a:extLst>
          </p:cNvPr>
          <p:cNvSpPr>
            <a:spLocks noGrp="1"/>
          </p:cNvSpPr>
          <p:nvPr>
            <p:ph sz="half" idx="2"/>
          </p:nvPr>
        </p:nvSpPr>
        <p:spPr>
          <a:xfrm>
            <a:off x="839787" y="1862546"/>
            <a:ext cx="5157787" cy="2034751"/>
          </a:xfrm>
        </p:spPr>
        <p:txBody>
          <a:bodyPr>
            <a:noAutofit/>
          </a:bodyPr>
          <a:lstStyle/>
          <a:p>
            <a:pPr marL="0" indent="0">
              <a:lnSpc>
                <a:spcPct val="100000"/>
              </a:lnSpc>
              <a:spcBef>
                <a:spcPts val="0"/>
              </a:spcBef>
              <a:buNone/>
            </a:pPr>
            <a:r>
              <a:rPr lang="ru-RU" sz="1600" i="1" dirty="0">
                <a:solidFill>
                  <a:srgbClr val="0F8787"/>
                </a:solidFill>
              </a:rPr>
              <a:t>спросил он </a:t>
            </a:r>
          </a:p>
          <a:p>
            <a:pPr marL="0" indent="0">
              <a:lnSpc>
                <a:spcPct val="100000"/>
              </a:lnSpc>
              <a:spcBef>
                <a:spcPts val="0"/>
              </a:spcBef>
              <a:buNone/>
            </a:pPr>
            <a:r>
              <a:rPr lang="ru-RU" sz="1600" i="1" dirty="0">
                <a:solidFill>
                  <a:srgbClr val="0F8787"/>
                </a:solidFill>
              </a:rPr>
              <a:t>он оживился</a:t>
            </a:r>
          </a:p>
          <a:p>
            <a:pPr marL="0" indent="0">
              <a:lnSpc>
                <a:spcPct val="100000"/>
              </a:lnSpc>
              <a:spcBef>
                <a:spcPts val="0"/>
              </a:spcBef>
              <a:buNone/>
            </a:pPr>
            <a:endParaRPr lang="ru-RU" sz="1600" i="1" dirty="0">
              <a:solidFill>
                <a:srgbClr val="0F8787"/>
              </a:solidFill>
            </a:endParaRPr>
          </a:p>
          <a:p>
            <a:pPr marL="0" indent="0">
              <a:lnSpc>
                <a:spcPct val="100000"/>
              </a:lnSpc>
              <a:spcBef>
                <a:spcPts val="0"/>
              </a:spcBef>
              <a:buNone/>
            </a:pPr>
            <a:r>
              <a:rPr lang="ru-RU" sz="1600" i="1" dirty="0">
                <a:solidFill>
                  <a:srgbClr val="0F8787"/>
                </a:solidFill>
              </a:rPr>
              <a:t>Глеб бросил перчатку</a:t>
            </a:r>
          </a:p>
          <a:p>
            <a:pPr marL="0" indent="0">
              <a:lnSpc>
                <a:spcPct val="100000"/>
              </a:lnSpc>
              <a:spcBef>
                <a:spcPts val="0"/>
              </a:spcBef>
              <a:buNone/>
            </a:pPr>
            <a:r>
              <a:rPr lang="ru-RU" sz="1600" i="1" dirty="0">
                <a:solidFill>
                  <a:srgbClr val="0F8787"/>
                </a:solidFill>
              </a:rPr>
              <a:t>Глеб  улыбнулся  прямо  в  глаза кандидату</a:t>
            </a:r>
          </a:p>
          <a:p>
            <a:pPr marL="0" indent="0">
              <a:lnSpc>
                <a:spcPct val="100000"/>
              </a:lnSpc>
              <a:spcBef>
                <a:spcPts val="0"/>
              </a:spcBef>
              <a:buNone/>
            </a:pPr>
            <a:r>
              <a:rPr lang="ru-RU" sz="1600" i="1" dirty="0">
                <a:solidFill>
                  <a:srgbClr val="0F8787"/>
                </a:solidFill>
              </a:rPr>
              <a:t>спокойно,  при  общем  внимании продолжал  Глеб </a:t>
            </a:r>
          </a:p>
          <a:p>
            <a:pPr marL="0" indent="0">
              <a:lnSpc>
                <a:spcPct val="100000"/>
              </a:lnSpc>
              <a:spcBef>
                <a:spcPts val="0"/>
              </a:spcBef>
              <a:buNone/>
            </a:pPr>
            <a:endParaRPr lang="ru-RU" sz="1600" i="1" dirty="0">
              <a:solidFill>
                <a:srgbClr val="0F8787"/>
              </a:solidFill>
            </a:endParaRPr>
          </a:p>
          <a:p>
            <a:pPr marL="0" indent="0">
              <a:lnSpc>
                <a:spcPct val="100000"/>
              </a:lnSpc>
              <a:spcBef>
                <a:spcPts val="0"/>
              </a:spcBef>
              <a:buNone/>
            </a:pPr>
            <a:r>
              <a:rPr lang="ru-RU" sz="1600" i="1" dirty="0">
                <a:solidFill>
                  <a:srgbClr val="0F8787"/>
                </a:solidFill>
              </a:rPr>
              <a:t> Зря он так. Не надо бы так. Теперь засмеялся Глеб. </a:t>
            </a:r>
          </a:p>
        </p:txBody>
      </p:sp>
      <p:sp>
        <p:nvSpPr>
          <p:cNvPr id="5" name="Текст 4">
            <a:extLst>
              <a:ext uri="{FF2B5EF4-FFF2-40B4-BE49-F238E27FC236}">
                <a16:creationId xmlns:a16="http://schemas.microsoft.com/office/drawing/2014/main" id="{3F3E9E0F-FA56-4434-9CBD-4578504FE577}"/>
              </a:ext>
            </a:extLst>
          </p:cNvPr>
          <p:cNvSpPr>
            <a:spLocks noGrp="1"/>
          </p:cNvSpPr>
          <p:nvPr>
            <p:ph type="body" sz="quarter" idx="3"/>
          </p:nvPr>
        </p:nvSpPr>
        <p:spPr>
          <a:xfrm>
            <a:off x="6169025" y="1096506"/>
            <a:ext cx="5183188" cy="461665"/>
          </a:xfrm>
        </p:spPr>
        <p:txBody>
          <a:bodyPr>
            <a:normAutofit fontScale="55000" lnSpcReduction="20000"/>
          </a:bodyPr>
          <a:lstStyle/>
          <a:p>
            <a:r>
              <a:rPr lang="ru-RU" dirty="0"/>
              <a:t>кандидат</a:t>
            </a:r>
          </a:p>
        </p:txBody>
      </p:sp>
      <p:sp>
        <p:nvSpPr>
          <p:cNvPr id="10" name="Объект 3">
            <a:extLst>
              <a:ext uri="{FF2B5EF4-FFF2-40B4-BE49-F238E27FC236}">
                <a16:creationId xmlns:a16="http://schemas.microsoft.com/office/drawing/2014/main" id="{F214ECF6-E54D-408C-AE63-07B04530809E}"/>
              </a:ext>
            </a:extLst>
          </p:cNvPr>
          <p:cNvSpPr>
            <a:spLocks noGrp="1"/>
          </p:cNvSpPr>
          <p:nvPr>
            <p:ph sz="quarter" idx="4"/>
          </p:nvPr>
        </p:nvSpPr>
        <p:spPr>
          <a:xfrm>
            <a:off x="6559643" y="1874977"/>
            <a:ext cx="5183188" cy="2034752"/>
          </a:xfrm>
        </p:spPr>
        <p:txBody>
          <a:bodyPr>
            <a:noAutofit/>
          </a:bodyPr>
          <a:lstStyle/>
          <a:p>
            <a:pPr marL="0" indent="0" algn="r">
              <a:lnSpc>
                <a:spcPct val="100000"/>
              </a:lnSpc>
              <a:spcBef>
                <a:spcPts val="0"/>
              </a:spcBef>
              <a:buNone/>
            </a:pPr>
            <a:r>
              <a:rPr lang="ru-RU" sz="1600" i="1" dirty="0">
                <a:solidFill>
                  <a:srgbClr val="0F8787"/>
                </a:solidFill>
              </a:rPr>
              <a:t>не понял кандидат.</a:t>
            </a:r>
          </a:p>
          <a:p>
            <a:pPr marL="0" indent="0" algn="r">
              <a:lnSpc>
                <a:spcPct val="100000"/>
              </a:lnSpc>
              <a:spcBef>
                <a:spcPts val="0"/>
              </a:spcBef>
              <a:buNone/>
            </a:pPr>
            <a:r>
              <a:rPr lang="ru-RU" sz="1600" i="1" dirty="0">
                <a:solidFill>
                  <a:srgbClr val="0F8787"/>
                </a:solidFill>
              </a:rPr>
              <a:t>опять  не  понял  кандидат.  И  внимательно посмотрел на Глеба</a:t>
            </a:r>
          </a:p>
          <a:p>
            <a:pPr marL="0" indent="0" algn="r">
              <a:lnSpc>
                <a:spcPct val="100000"/>
              </a:lnSpc>
              <a:spcBef>
                <a:spcPts val="0"/>
              </a:spcBef>
              <a:buNone/>
            </a:pPr>
            <a:r>
              <a:rPr lang="ru-RU" sz="1600" i="1" dirty="0">
                <a:solidFill>
                  <a:srgbClr val="0F8787"/>
                </a:solidFill>
              </a:rPr>
              <a:t>Кандидат поднял перчатку.</a:t>
            </a:r>
          </a:p>
          <a:p>
            <a:pPr marL="0" indent="0" algn="r">
              <a:lnSpc>
                <a:spcPct val="100000"/>
              </a:lnSpc>
              <a:spcBef>
                <a:spcPts val="0"/>
              </a:spcBef>
              <a:buNone/>
            </a:pPr>
            <a:r>
              <a:rPr lang="ru-RU" sz="1600" i="1" dirty="0">
                <a:solidFill>
                  <a:srgbClr val="0F8787"/>
                </a:solidFill>
              </a:rPr>
              <a:t>заволновался кандидат</a:t>
            </a:r>
          </a:p>
          <a:p>
            <a:pPr marL="0" indent="0" algn="r">
              <a:lnSpc>
                <a:spcPct val="100000"/>
              </a:lnSpc>
              <a:spcBef>
                <a:spcPts val="0"/>
              </a:spcBef>
              <a:buNone/>
            </a:pPr>
            <a:r>
              <a:rPr lang="ru-RU" sz="1600" i="1" dirty="0">
                <a:solidFill>
                  <a:srgbClr val="0F8787"/>
                </a:solidFill>
              </a:rPr>
              <a:t>кандидат  искренне  засмеялся.  Но  засмеялся  один...  И  почувствовал неловкость. Позвал жену</a:t>
            </a:r>
          </a:p>
          <a:p>
            <a:pPr marL="0" indent="0" algn="r">
              <a:lnSpc>
                <a:spcPct val="100000"/>
              </a:lnSpc>
              <a:spcBef>
                <a:spcPts val="0"/>
              </a:spcBef>
              <a:buNone/>
            </a:pPr>
            <a:r>
              <a:rPr lang="ru-RU" sz="1600" i="1" dirty="0">
                <a:solidFill>
                  <a:srgbClr val="0F8787"/>
                </a:solidFill>
              </a:rPr>
              <a:t>опять сплеча рубанул кандидат. </a:t>
            </a:r>
          </a:p>
          <a:p>
            <a:pPr marL="0" indent="0">
              <a:lnSpc>
                <a:spcPct val="100000"/>
              </a:lnSpc>
              <a:spcBef>
                <a:spcPts val="0"/>
              </a:spcBef>
              <a:buNone/>
            </a:pPr>
            <a:endParaRPr lang="ru-RU" sz="1600" i="1" dirty="0">
              <a:solidFill>
                <a:srgbClr val="0F8787"/>
              </a:solidFill>
            </a:endParaRPr>
          </a:p>
        </p:txBody>
      </p:sp>
      <p:sp>
        <p:nvSpPr>
          <p:cNvPr id="8" name="TextBox 7">
            <a:extLst>
              <a:ext uri="{FF2B5EF4-FFF2-40B4-BE49-F238E27FC236}">
                <a16:creationId xmlns:a16="http://schemas.microsoft.com/office/drawing/2014/main" id="{45811526-8342-4479-B807-A43E474812D5}"/>
              </a:ext>
            </a:extLst>
          </p:cNvPr>
          <p:cNvSpPr txBox="1"/>
          <p:nvPr/>
        </p:nvSpPr>
        <p:spPr>
          <a:xfrm>
            <a:off x="162017" y="687858"/>
            <a:ext cx="6094520" cy="461665"/>
          </a:xfrm>
          <a:prstGeom prst="rect">
            <a:avLst/>
          </a:prstGeom>
          <a:noFill/>
        </p:spPr>
        <p:txBody>
          <a:bodyPr wrap="square">
            <a:spAutoFit/>
          </a:bodyPr>
          <a:lstStyle/>
          <a:p>
            <a:pPr marL="342900" indent="-342900">
              <a:buFont typeface="Arial" panose="020B0604020202020204" pitchFamily="34" charset="0"/>
              <a:buChar char="•"/>
            </a:pPr>
            <a:r>
              <a:rPr lang="ru-RU" sz="2400" dirty="0">
                <a:solidFill>
                  <a:srgbClr val="002060"/>
                </a:solidFill>
              </a:rPr>
              <a:t>Почему не получается разговор?</a:t>
            </a:r>
          </a:p>
        </p:txBody>
      </p:sp>
      <p:sp>
        <p:nvSpPr>
          <p:cNvPr id="12" name="TextBox 11">
            <a:extLst>
              <a:ext uri="{FF2B5EF4-FFF2-40B4-BE49-F238E27FC236}">
                <a16:creationId xmlns:a16="http://schemas.microsoft.com/office/drawing/2014/main" id="{3BBC0008-A315-4006-BFAD-1E5E1197DBD5}"/>
              </a:ext>
            </a:extLst>
          </p:cNvPr>
          <p:cNvSpPr txBox="1"/>
          <p:nvPr/>
        </p:nvSpPr>
        <p:spPr>
          <a:xfrm>
            <a:off x="667933" y="1493214"/>
            <a:ext cx="6094520" cy="369332"/>
          </a:xfrm>
          <a:prstGeom prst="rect">
            <a:avLst/>
          </a:prstGeom>
          <a:noFill/>
        </p:spPr>
        <p:txBody>
          <a:bodyPr wrap="square">
            <a:spAutoFit/>
          </a:bodyPr>
          <a:lstStyle/>
          <a:p>
            <a:pPr marL="0" indent="0">
              <a:lnSpc>
                <a:spcPct val="100000"/>
              </a:lnSpc>
              <a:spcBef>
                <a:spcPts val="0"/>
              </a:spcBef>
              <a:buNone/>
            </a:pPr>
            <a:r>
              <a:rPr lang="ru-RU" sz="1800" b="1" i="1" dirty="0">
                <a:solidFill>
                  <a:srgbClr val="0F8787"/>
                </a:solidFill>
              </a:rPr>
              <a:t>И тут он попер на кандидата.</a:t>
            </a:r>
          </a:p>
        </p:txBody>
      </p:sp>
      <p:sp>
        <p:nvSpPr>
          <p:cNvPr id="14" name="TextBox 13">
            <a:extLst>
              <a:ext uri="{FF2B5EF4-FFF2-40B4-BE49-F238E27FC236}">
                <a16:creationId xmlns:a16="http://schemas.microsoft.com/office/drawing/2014/main" id="{8F795028-B96F-4D63-8727-0F58A67947A1}"/>
              </a:ext>
            </a:extLst>
          </p:cNvPr>
          <p:cNvSpPr txBox="1"/>
          <p:nvPr/>
        </p:nvSpPr>
        <p:spPr>
          <a:xfrm>
            <a:off x="517124" y="3933551"/>
            <a:ext cx="6094520" cy="369332"/>
          </a:xfrm>
          <a:prstGeom prst="rect">
            <a:avLst/>
          </a:prstGeom>
          <a:noFill/>
        </p:spPr>
        <p:txBody>
          <a:bodyPr wrap="square">
            <a:spAutoFit/>
          </a:bodyPr>
          <a:lstStyle/>
          <a:p>
            <a:pPr marL="0" indent="0">
              <a:lnSpc>
                <a:spcPct val="100000"/>
              </a:lnSpc>
              <a:spcBef>
                <a:spcPts val="0"/>
              </a:spcBef>
              <a:buNone/>
            </a:pPr>
            <a:r>
              <a:rPr lang="ru-RU" sz="1800" b="1" i="1" dirty="0">
                <a:solidFill>
                  <a:srgbClr val="0F8787"/>
                </a:solidFill>
              </a:rPr>
              <a:t>-  Но  нам  тем  не  менее надо понять друг друга. Верно? </a:t>
            </a:r>
          </a:p>
        </p:txBody>
      </p:sp>
      <p:sp>
        <p:nvSpPr>
          <p:cNvPr id="15" name="Объект 3">
            <a:extLst>
              <a:ext uri="{FF2B5EF4-FFF2-40B4-BE49-F238E27FC236}">
                <a16:creationId xmlns:a16="http://schemas.microsoft.com/office/drawing/2014/main" id="{54020DF3-360E-42AE-8ABF-C8A3F343ECD3}"/>
              </a:ext>
            </a:extLst>
          </p:cNvPr>
          <p:cNvSpPr txBox="1">
            <a:spLocks/>
          </p:cNvSpPr>
          <p:nvPr/>
        </p:nvSpPr>
        <p:spPr>
          <a:xfrm>
            <a:off x="839787" y="4390880"/>
            <a:ext cx="5157787" cy="19830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ru-RU" sz="1600" i="1" dirty="0">
                <a:solidFill>
                  <a:srgbClr val="0F8787"/>
                </a:solidFill>
              </a:rPr>
              <a:t>Это  он  тоже  зря,  потому что его значительный взгляд был перехвачен; Глеб взмыл ввысь... И оттуда, с высокой выси, ударил по кандидату. И  всякий раз  в  разговорах  со  знатными людьми деревни наступал вот такой момент -- когда Глеб взмывал кверху. Он, наверно, ждал такого момента, радовался  ему, потому что дальше все случалось само собой.</a:t>
            </a:r>
          </a:p>
        </p:txBody>
      </p:sp>
      <p:sp>
        <p:nvSpPr>
          <p:cNvPr id="16" name="Объект 3">
            <a:extLst>
              <a:ext uri="{FF2B5EF4-FFF2-40B4-BE49-F238E27FC236}">
                <a16:creationId xmlns:a16="http://schemas.microsoft.com/office/drawing/2014/main" id="{B8E3E944-91F0-4B9F-90EF-4A1C61A22D83}"/>
              </a:ext>
            </a:extLst>
          </p:cNvPr>
          <p:cNvSpPr txBox="1">
            <a:spLocks/>
          </p:cNvSpPr>
          <p:nvPr/>
        </p:nvSpPr>
        <p:spPr>
          <a:xfrm>
            <a:off x="6374167" y="4440788"/>
            <a:ext cx="5379868" cy="2034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ru-RU" sz="1600" i="1" dirty="0">
                <a:solidFill>
                  <a:srgbClr val="0F8787"/>
                </a:solidFill>
              </a:rPr>
              <a:t>Кандидат пошевелился и значительно посмотрел  на  жену.</a:t>
            </a:r>
          </a:p>
        </p:txBody>
      </p:sp>
      <p:pic>
        <p:nvPicPr>
          <p:cNvPr id="17" name="Звук 16">
            <a:hlinkClick r:id="" action="ppaction://media"/>
            <a:extLst>
              <a:ext uri="{FF2B5EF4-FFF2-40B4-BE49-F238E27FC236}">
                <a16:creationId xmlns:a16="http://schemas.microsoft.com/office/drawing/2014/main" id="{1FD44F7F-74E0-4A88-86D1-BB4B77ADBB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grpSp>
        <p:nvGrpSpPr>
          <p:cNvPr id="13" name="Группа 12">
            <a:extLst>
              <a:ext uri="{FF2B5EF4-FFF2-40B4-BE49-F238E27FC236}">
                <a16:creationId xmlns:a16="http://schemas.microsoft.com/office/drawing/2014/main" id="{F3730DEA-8172-41E7-9CE1-0FCA2B424CF5}"/>
              </a:ext>
            </a:extLst>
          </p:cNvPr>
          <p:cNvGrpSpPr/>
          <p:nvPr/>
        </p:nvGrpSpPr>
        <p:grpSpPr>
          <a:xfrm rot="10800000">
            <a:off x="-9236" y="6429300"/>
            <a:ext cx="9145448" cy="436465"/>
            <a:chOff x="0" y="-9236"/>
            <a:chExt cx="9145448" cy="708778"/>
          </a:xfrm>
        </p:grpSpPr>
        <p:sp>
          <p:nvSpPr>
            <p:cNvPr id="18" name="Пятиугольник 2">
              <a:extLst>
                <a:ext uri="{FF2B5EF4-FFF2-40B4-BE49-F238E27FC236}">
                  <a16:creationId xmlns:a16="http://schemas.microsoft.com/office/drawing/2014/main" id="{26E68F4E-2390-43D0-9974-652CA6D82611}"/>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ятиугольник 2">
              <a:extLst>
                <a:ext uri="{FF2B5EF4-FFF2-40B4-BE49-F238E27FC236}">
                  <a16:creationId xmlns:a16="http://schemas.microsoft.com/office/drawing/2014/main" id="{2991DE54-E195-4641-9AC8-6C924CA65D6E}"/>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0" name="Группа 19">
            <a:extLst>
              <a:ext uri="{FF2B5EF4-FFF2-40B4-BE49-F238E27FC236}">
                <a16:creationId xmlns:a16="http://schemas.microsoft.com/office/drawing/2014/main" id="{F5ACF652-4BCD-436E-9E3B-A53FCDE030E9}"/>
              </a:ext>
            </a:extLst>
          </p:cNvPr>
          <p:cNvGrpSpPr/>
          <p:nvPr/>
        </p:nvGrpSpPr>
        <p:grpSpPr>
          <a:xfrm>
            <a:off x="3036168" y="19058"/>
            <a:ext cx="9145448" cy="708778"/>
            <a:chOff x="0" y="-9236"/>
            <a:chExt cx="9145448" cy="708778"/>
          </a:xfrm>
        </p:grpSpPr>
        <p:sp>
          <p:nvSpPr>
            <p:cNvPr id="21" name="Пятиугольник 2">
              <a:extLst>
                <a:ext uri="{FF2B5EF4-FFF2-40B4-BE49-F238E27FC236}">
                  <a16:creationId xmlns:a16="http://schemas.microsoft.com/office/drawing/2014/main" id="{9CF3AC1E-0A5C-45EE-B9E3-F537BC024108}"/>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ятиугольник 2">
              <a:extLst>
                <a:ext uri="{FF2B5EF4-FFF2-40B4-BE49-F238E27FC236}">
                  <a16:creationId xmlns:a16="http://schemas.microsoft.com/office/drawing/2014/main" id="{9969B2B4-2364-40D1-BD4C-8BBE57CF08BE}"/>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730376549"/>
      </p:ext>
    </p:extLst>
  </p:cSld>
  <p:clrMapOvr>
    <a:masterClrMapping/>
  </p:clrMapOvr>
  <mc:AlternateContent xmlns:mc="http://schemas.openxmlformats.org/markup-compatibility/2006" xmlns:p14="http://schemas.microsoft.com/office/powerpoint/2010/main">
    <mc:Choice Requires="p14">
      <p:transition spd="slow" p14:dur="2000" advTm="76109"/>
    </mc:Choice>
    <mc:Fallback xmlns="">
      <p:transition spd="slow" advTm="7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618D426-D4D5-43A5-AB01-B7ECEBCB9346}"/>
              </a:ext>
            </a:extLst>
          </p:cNvPr>
          <p:cNvSpPr>
            <a:spLocks noGrp="1"/>
          </p:cNvSpPr>
          <p:nvPr>
            <p:ph sz="half" idx="1"/>
          </p:nvPr>
        </p:nvSpPr>
        <p:spPr>
          <a:xfrm>
            <a:off x="536359" y="944198"/>
            <a:ext cx="6592409" cy="911236"/>
          </a:xfrm>
        </p:spPr>
        <p:txBody>
          <a:bodyPr>
            <a:noAutofit/>
          </a:bodyPr>
          <a:lstStyle/>
          <a:p>
            <a:r>
              <a:rPr lang="ru-RU" dirty="0">
                <a:solidFill>
                  <a:srgbClr val="002060"/>
                </a:solidFill>
              </a:rPr>
              <a:t>Как Глеб «срезал» кандидата? </a:t>
            </a:r>
          </a:p>
        </p:txBody>
      </p:sp>
      <p:sp>
        <p:nvSpPr>
          <p:cNvPr id="4" name="Объект 3">
            <a:extLst>
              <a:ext uri="{FF2B5EF4-FFF2-40B4-BE49-F238E27FC236}">
                <a16:creationId xmlns:a16="http://schemas.microsoft.com/office/drawing/2014/main" id="{A9E4BA7A-5ED1-4ED4-835D-84CE4AB80121}"/>
              </a:ext>
            </a:extLst>
          </p:cNvPr>
          <p:cNvSpPr>
            <a:spLocks noGrp="1"/>
          </p:cNvSpPr>
          <p:nvPr>
            <p:ph sz="half" idx="2"/>
          </p:nvPr>
        </p:nvSpPr>
        <p:spPr>
          <a:xfrm>
            <a:off x="1349405" y="2654423"/>
            <a:ext cx="9916358" cy="3339271"/>
          </a:xfrm>
        </p:spPr>
        <p:txBody>
          <a:bodyPr>
            <a:normAutofit fontScale="77500" lnSpcReduction="20000"/>
          </a:bodyPr>
          <a:lstStyle/>
          <a:p>
            <a:pPr marL="0" indent="0">
              <a:buNone/>
            </a:pPr>
            <a:r>
              <a:rPr lang="ru-RU" i="1" dirty="0">
                <a:solidFill>
                  <a:srgbClr val="0F8787"/>
                </a:solidFill>
              </a:rPr>
              <a:t>«Можно ведь сто раз повторить слово "мед", но от этого во рту не станет сладко. Для этого  не  надо кандидатский минимум сдавать, чтобы понять это. Верно? Можно сотни раз писать во всех статьях  слово  "народ",  но  знаний  от  этого  не прибавится. Так что когда уж выезжаете в этот самый народ, то будьте немного </a:t>
            </a:r>
            <a:r>
              <a:rPr lang="ru-RU" i="1" dirty="0" err="1">
                <a:solidFill>
                  <a:srgbClr val="0F8787"/>
                </a:solidFill>
              </a:rPr>
              <a:t>собранней</a:t>
            </a:r>
            <a:r>
              <a:rPr lang="ru-RU" i="1" dirty="0">
                <a:solidFill>
                  <a:srgbClr val="0F8787"/>
                </a:solidFill>
              </a:rPr>
              <a:t>.  </a:t>
            </a:r>
            <a:r>
              <a:rPr lang="ru-RU" i="1" dirty="0" err="1">
                <a:solidFill>
                  <a:srgbClr val="0F8787"/>
                </a:solidFill>
              </a:rPr>
              <a:t>Подготовленней</a:t>
            </a:r>
            <a:r>
              <a:rPr lang="ru-RU" i="1" dirty="0">
                <a:solidFill>
                  <a:srgbClr val="0F8787"/>
                </a:solidFill>
              </a:rPr>
              <a:t>, что ли. А то легко можно в дураках очутиться. До свиданья. Приятно провести отпуск... среди народа». </a:t>
            </a:r>
          </a:p>
        </p:txBody>
      </p:sp>
      <p:pic>
        <p:nvPicPr>
          <p:cNvPr id="2" name="Звук 1">
            <a:hlinkClick r:id="" action="ppaction://media"/>
            <a:extLst>
              <a:ext uri="{FF2B5EF4-FFF2-40B4-BE49-F238E27FC236}">
                <a16:creationId xmlns:a16="http://schemas.microsoft.com/office/drawing/2014/main" id="{68B1BEE5-7C9C-4F21-A8F9-F4AAB99DCB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grpSp>
        <p:nvGrpSpPr>
          <p:cNvPr id="5" name="Группа 4">
            <a:extLst>
              <a:ext uri="{FF2B5EF4-FFF2-40B4-BE49-F238E27FC236}">
                <a16:creationId xmlns:a16="http://schemas.microsoft.com/office/drawing/2014/main" id="{6812FE0A-AAA2-4F8B-A051-247E1F62670F}"/>
              </a:ext>
            </a:extLst>
          </p:cNvPr>
          <p:cNvGrpSpPr/>
          <p:nvPr/>
        </p:nvGrpSpPr>
        <p:grpSpPr>
          <a:xfrm rot="10800000">
            <a:off x="-9236" y="6411550"/>
            <a:ext cx="9145448" cy="436465"/>
            <a:chOff x="0" y="-9236"/>
            <a:chExt cx="9145448" cy="708778"/>
          </a:xfrm>
        </p:grpSpPr>
        <p:sp>
          <p:nvSpPr>
            <p:cNvPr id="6" name="Пятиугольник 2">
              <a:extLst>
                <a:ext uri="{FF2B5EF4-FFF2-40B4-BE49-F238E27FC236}">
                  <a16:creationId xmlns:a16="http://schemas.microsoft.com/office/drawing/2014/main" id="{A3E302C0-B0C7-4E58-9C90-170977504085}"/>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ятиугольник 2">
              <a:extLst>
                <a:ext uri="{FF2B5EF4-FFF2-40B4-BE49-F238E27FC236}">
                  <a16:creationId xmlns:a16="http://schemas.microsoft.com/office/drawing/2014/main" id="{C9C5D1C6-CEB2-478B-8169-D059FF144231}"/>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 name="Группа 7">
            <a:extLst>
              <a:ext uri="{FF2B5EF4-FFF2-40B4-BE49-F238E27FC236}">
                <a16:creationId xmlns:a16="http://schemas.microsoft.com/office/drawing/2014/main" id="{2289A5BC-B7AB-4A8F-B628-8229452EF23A}"/>
              </a:ext>
            </a:extLst>
          </p:cNvPr>
          <p:cNvGrpSpPr/>
          <p:nvPr/>
        </p:nvGrpSpPr>
        <p:grpSpPr>
          <a:xfrm>
            <a:off x="3036168" y="19058"/>
            <a:ext cx="9145448" cy="708778"/>
            <a:chOff x="0" y="-9236"/>
            <a:chExt cx="9145448" cy="708778"/>
          </a:xfrm>
        </p:grpSpPr>
        <p:sp>
          <p:nvSpPr>
            <p:cNvPr id="9" name="Пятиугольник 2">
              <a:extLst>
                <a:ext uri="{FF2B5EF4-FFF2-40B4-BE49-F238E27FC236}">
                  <a16:creationId xmlns:a16="http://schemas.microsoft.com/office/drawing/2014/main" id="{5CE10A7F-0EC2-4F99-B2CE-28C8D3B250E0}"/>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ятиугольник 2">
              <a:extLst>
                <a:ext uri="{FF2B5EF4-FFF2-40B4-BE49-F238E27FC236}">
                  <a16:creationId xmlns:a16="http://schemas.microsoft.com/office/drawing/2014/main" id="{3FCF0603-2AC6-480C-BBBD-F53651A3673A}"/>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632912011"/>
      </p:ext>
    </p:extLst>
  </p:cSld>
  <p:clrMapOvr>
    <a:masterClrMapping/>
  </p:clrMapOvr>
  <mc:AlternateContent xmlns:mc="http://schemas.openxmlformats.org/markup-compatibility/2006" xmlns:p14="http://schemas.microsoft.com/office/powerpoint/2010/main">
    <mc:Choice Requires="p14">
      <p:transition spd="slow" p14:dur="2000" advTm="71991"/>
    </mc:Choice>
    <mc:Fallback xmlns="">
      <p:transition spd="slow" advTm="7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A055614-BB4A-41D3-BDCC-8FCA6A611A7A}"/>
              </a:ext>
            </a:extLst>
          </p:cNvPr>
          <p:cNvSpPr>
            <a:spLocks noGrp="1"/>
          </p:cNvSpPr>
          <p:nvPr>
            <p:ph idx="1"/>
          </p:nvPr>
        </p:nvSpPr>
        <p:spPr>
          <a:xfrm>
            <a:off x="483092" y="804694"/>
            <a:ext cx="10063579" cy="1858608"/>
          </a:xfrm>
        </p:spPr>
        <p:txBody>
          <a:bodyPr>
            <a:normAutofit fontScale="62500" lnSpcReduction="20000"/>
          </a:bodyPr>
          <a:lstStyle/>
          <a:p>
            <a:pPr marL="0" indent="0">
              <a:buNone/>
            </a:pPr>
            <a:r>
              <a:rPr lang="ru-RU" i="1" dirty="0">
                <a:solidFill>
                  <a:srgbClr val="002060"/>
                </a:solidFill>
              </a:rPr>
              <a:t>«В   голосе   мужиков  слышалась  даже  как  бы  жалость  к кандидатам, сочувствие.  Глеб  же  Капустин  по-прежнему  неизменно  удивлял.   Изумлял, восхищал  даже.  Хоть  любви, положим, тут не было. Нет, любви не было. Глеб жесток, а жестокость никто, никогда, нигде не любил еще».</a:t>
            </a:r>
          </a:p>
        </p:txBody>
      </p:sp>
      <p:pic>
        <p:nvPicPr>
          <p:cNvPr id="7" name="Рисунок 6">
            <a:extLst>
              <a:ext uri="{FF2B5EF4-FFF2-40B4-BE49-F238E27FC236}">
                <a16:creationId xmlns:a16="http://schemas.microsoft.com/office/drawing/2014/main" id="{34A8C2D5-68A4-4459-B324-6B9C84E28870}"/>
              </a:ext>
            </a:extLst>
          </p:cNvPr>
          <p:cNvPicPr>
            <a:picLocks noChangeAspect="1"/>
          </p:cNvPicPr>
          <p:nvPr/>
        </p:nvPicPr>
        <p:blipFill>
          <a:blip r:embed="rId4"/>
          <a:stretch>
            <a:fillRect/>
          </a:stretch>
        </p:blipFill>
        <p:spPr>
          <a:xfrm>
            <a:off x="4274598" y="2487254"/>
            <a:ext cx="7620000" cy="3714750"/>
          </a:xfrm>
          <a:prstGeom prst="rect">
            <a:avLst/>
          </a:prstGeom>
        </p:spPr>
      </p:pic>
      <p:pic>
        <p:nvPicPr>
          <p:cNvPr id="9" name="Звук 8">
            <a:hlinkClick r:id="" action="ppaction://media"/>
            <a:extLst>
              <a:ext uri="{FF2B5EF4-FFF2-40B4-BE49-F238E27FC236}">
                <a16:creationId xmlns:a16="http://schemas.microsoft.com/office/drawing/2014/main" id="{647283C5-C0F3-49EC-B159-A9294B5DA5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grpSp>
        <p:nvGrpSpPr>
          <p:cNvPr id="5" name="Группа 4">
            <a:extLst>
              <a:ext uri="{FF2B5EF4-FFF2-40B4-BE49-F238E27FC236}">
                <a16:creationId xmlns:a16="http://schemas.microsoft.com/office/drawing/2014/main" id="{AEE0AAC1-DF11-4FE0-A9EE-5CD43DF33C88}"/>
              </a:ext>
            </a:extLst>
          </p:cNvPr>
          <p:cNvGrpSpPr/>
          <p:nvPr/>
        </p:nvGrpSpPr>
        <p:grpSpPr>
          <a:xfrm rot="10800000">
            <a:off x="-9236" y="6438187"/>
            <a:ext cx="9145448" cy="436465"/>
            <a:chOff x="0" y="-9236"/>
            <a:chExt cx="9145448" cy="708778"/>
          </a:xfrm>
        </p:grpSpPr>
        <p:sp>
          <p:nvSpPr>
            <p:cNvPr id="6" name="Пятиугольник 2">
              <a:extLst>
                <a:ext uri="{FF2B5EF4-FFF2-40B4-BE49-F238E27FC236}">
                  <a16:creationId xmlns:a16="http://schemas.microsoft.com/office/drawing/2014/main" id="{EB8FC54D-CE37-42BD-9A13-46C0A4527BDD}"/>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ятиугольник 2">
              <a:extLst>
                <a:ext uri="{FF2B5EF4-FFF2-40B4-BE49-F238E27FC236}">
                  <a16:creationId xmlns:a16="http://schemas.microsoft.com/office/drawing/2014/main" id="{C86C2DF4-3FE7-45D7-8CA1-75DEC142A021}"/>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38DB271C-CD5A-4979-8860-50D752DE1D23}"/>
              </a:ext>
            </a:extLst>
          </p:cNvPr>
          <p:cNvGrpSpPr/>
          <p:nvPr/>
        </p:nvGrpSpPr>
        <p:grpSpPr>
          <a:xfrm>
            <a:off x="3036168" y="19058"/>
            <a:ext cx="9145448" cy="708778"/>
            <a:chOff x="0" y="-9236"/>
            <a:chExt cx="9145448" cy="708778"/>
          </a:xfrm>
        </p:grpSpPr>
        <p:sp>
          <p:nvSpPr>
            <p:cNvPr id="11" name="Пятиугольник 2">
              <a:extLst>
                <a:ext uri="{FF2B5EF4-FFF2-40B4-BE49-F238E27FC236}">
                  <a16:creationId xmlns:a16="http://schemas.microsoft.com/office/drawing/2014/main" id="{93355043-07FE-47F8-910E-51ADFF5D6E6B}"/>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ятиугольник 2">
              <a:extLst>
                <a:ext uri="{FF2B5EF4-FFF2-40B4-BE49-F238E27FC236}">
                  <a16:creationId xmlns:a16="http://schemas.microsoft.com/office/drawing/2014/main" id="{93E7235E-6258-4139-8665-28C9222541BA}"/>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617740472"/>
      </p:ext>
    </p:extLst>
  </p:cSld>
  <p:clrMapOvr>
    <a:masterClrMapping/>
  </p:clrMapOvr>
  <mc:AlternateContent xmlns:mc="http://schemas.openxmlformats.org/markup-compatibility/2006" xmlns:p14="http://schemas.microsoft.com/office/powerpoint/2010/main">
    <mc:Choice Requires="p14">
      <p:transition spd="slow" p14:dur="2000" advTm="54447"/>
    </mc:Choice>
    <mc:Fallback xmlns="">
      <p:transition spd="slow" advTm="54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1CD12A-7345-4AAF-B6CB-5EC22AFCE3FB}"/>
              </a:ext>
            </a:extLst>
          </p:cNvPr>
          <p:cNvSpPr>
            <a:spLocks noGrp="1"/>
          </p:cNvSpPr>
          <p:nvPr>
            <p:ph type="title"/>
          </p:nvPr>
        </p:nvSpPr>
        <p:spPr>
          <a:xfrm>
            <a:off x="7042951" y="1714531"/>
            <a:ext cx="4313808" cy="1325563"/>
          </a:xfrm>
        </p:spPr>
        <p:txBody>
          <a:bodyPr>
            <a:normAutofit fontScale="90000"/>
          </a:bodyPr>
          <a:lstStyle/>
          <a:p>
            <a:r>
              <a:rPr lang="ru-RU" b="1" dirty="0">
                <a:solidFill>
                  <a:srgbClr val="002060"/>
                </a:solidFill>
              </a:rPr>
              <a:t>«Забуксовал»</a:t>
            </a:r>
          </a:p>
        </p:txBody>
      </p:sp>
      <p:sp>
        <p:nvSpPr>
          <p:cNvPr id="5" name="Объект 2">
            <a:extLst>
              <a:ext uri="{FF2B5EF4-FFF2-40B4-BE49-F238E27FC236}">
                <a16:creationId xmlns:a16="http://schemas.microsoft.com/office/drawing/2014/main" id="{FEB2BB8D-9747-4BC4-BDA6-E52AC4E56E46}"/>
              </a:ext>
            </a:extLst>
          </p:cNvPr>
          <p:cNvSpPr>
            <a:spLocks noGrp="1"/>
          </p:cNvSpPr>
          <p:nvPr>
            <p:ph idx="1"/>
          </p:nvPr>
        </p:nvSpPr>
        <p:spPr>
          <a:xfrm>
            <a:off x="1754819" y="4829451"/>
            <a:ext cx="10063579" cy="1766657"/>
          </a:xfrm>
        </p:spPr>
        <p:txBody>
          <a:bodyPr>
            <a:normAutofit fontScale="70000" lnSpcReduction="20000"/>
          </a:bodyPr>
          <a:lstStyle/>
          <a:p>
            <a:pPr marL="0" indent="0">
              <a:buNone/>
            </a:pPr>
            <a:r>
              <a:rPr lang="ru-RU" i="1" dirty="0">
                <a:solidFill>
                  <a:srgbClr val="002060"/>
                </a:solidFill>
              </a:rPr>
              <a:t>«Половину жизни отшагал – и что? Так глядишь, и вторую протопаешь – и ничегошеньки не случится. ˂…˃ И очень даже просто – ляжешь и вытянешь ноги, как недавно вытянул Егор Звягин, двоюродный брат…»</a:t>
            </a:r>
          </a:p>
        </p:txBody>
      </p:sp>
      <p:pic>
        <p:nvPicPr>
          <p:cNvPr id="5122" name="Picture 2" descr="Репродукция с картины художника Ивана Попова «Каждое лето в июле»">
            <a:extLst>
              <a:ext uri="{FF2B5EF4-FFF2-40B4-BE49-F238E27FC236}">
                <a16:creationId xmlns:a16="http://schemas.microsoft.com/office/drawing/2014/main" id="{7901725A-2389-4EBB-A37F-90CBCB253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824" y="782380"/>
            <a:ext cx="5112798" cy="4064674"/>
          </a:xfrm>
          <a:prstGeom prst="rect">
            <a:avLst/>
          </a:prstGeom>
          <a:noFill/>
          <a:extLst>
            <a:ext uri="{909E8E84-426E-40DD-AFC4-6F175D3DCCD1}">
              <a14:hiddenFill xmlns:a14="http://schemas.microsoft.com/office/drawing/2010/main">
                <a:solidFill>
                  <a:srgbClr val="FFFFFF"/>
                </a:solidFill>
              </a14:hiddenFill>
            </a:ext>
          </a:extLst>
        </p:spPr>
      </p:pic>
      <p:pic>
        <p:nvPicPr>
          <p:cNvPr id="4" name="Звук 3">
            <a:hlinkClick r:id="" action="ppaction://media"/>
            <a:extLst>
              <a:ext uri="{FF2B5EF4-FFF2-40B4-BE49-F238E27FC236}">
                <a16:creationId xmlns:a16="http://schemas.microsoft.com/office/drawing/2014/main" id="{5572A193-A947-4B3F-8FB9-BA019558B0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grpSp>
        <p:nvGrpSpPr>
          <p:cNvPr id="6" name="Группа 5">
            <a:extLst>
              <a:ext uri="{FF2B5EF4-FFF2-40B4-BE49-F238E27FC236}">
                <a16:creationId xmlns:a16="http://schemas.microsoft.com/office/drawing/2014/main" id="{346DD2CD-667B-4446-8A9C-B52CD4EEA70D}"/>
              </a:ext>
            </a:extLst>
          </p:cNvPr>
          <p:cNvGrpSpPr/>
          <p:nvPr/>
        </p:nvGrpSpPr>
        <p:grpSpPr>
          <a:xfrm rot="10800000">
            <a:off x="-9236" y="6411555"/>
            <a:ext cx="9145448" cy="436465"/>
            <a:chOff x="0" y="-9236"/>
            <a:chExt cx="9145448" cy="708778"/>
          </a:xfrm>
        </p:grpSpPr>
        <p:sp>
          <p:nvSpPr>
            <p:cNvPr id="7" name="Пятиугольник 2">
              <a:extLst>
                <a:ext uri="{FF2B5EF4-FFF2-40B4-BE49-F238E27FC236}">
                  <a16:creationId xmlns:a16="http://schemas.microsoft.com/office/drawing/2014/main" id="{B490977C-2A68-4892-90C5-0B76E904BC23}"/>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ятиугольник 2">
              <a:extLst>
                <a:ext uri="{FF2B5EF4-FFF2-40B4-BE49-F238E27FC236}">
                  <a16:creationId xmlns:a16="http://schemas.microsoft.com/office/drawing/2014/main" id="{59FCDCF3-4675-45AE-9370-8BE8A07ECBEB}"/>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9" name="Группа 8">
            <a:extLst>
              <a:ext uri="{FF2B5EF4-FFF2-40B4-BE49-F238E27FC236}">
                <a16:creationId xmlns:a16="http://schemas.microsoft.com/office/drawing/2014/main" id="{BB518D6B-E8CF-44D6-A647-D35311475671}"/>
              </a:ext>
            </a:extLst>
          </p:cNvPr>
          <p:cNvGrpSpPr/>
          <p:nvPr/>
        </p:nvGrpSpPr>
        <p:grpSpPr>
          <a:xfrm>
            <a:off x="3036168" y="19058"/>
            <a:ext cx="9145448" cy="708778"/>
            <a:chOff x="0" y="-9236"/>
            <a:chExt cx="9145448" cy="708778"/>
          </a:xfrm>
        </p:grpSpPr>
        <p:sp>
          <p:nvSpPr>
            <p:cNvPr id="10" name="Пятиугольник 2">
              <a:extLst>
                <a:ext uri="{FF2B5EF4-FFF2-40B4-BE49-F238E27FC236}">
                  <a16:creationId xmlns:a16="http://schemas.microsoft.com/office/drawing/2014/main" id="{B6CF926E-6CAD-4BC1-9098-3FCE6C336300}"/>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ятиугольник 2">
              <a:extLst>
                <a:ext uri="{FF2B5EF4-FFF2-40B4-BE49-F238E27FC236}">
                  <a16:creationId xmlns:a16="http://schemas.microsoft.com/office/drawing/2014/main" id="{B57E6051-95B8-47F7-A9D1-A12414C35952}"/>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174795248"/>
      </p:ext>
    </p:extLst>
  </p:cSld>
  <p:clrMapOvr>
    <a:masterClrMapping/>
  </p:clrMapOvr>
  <mc:AlternateContent xmlns:mc="http://schemas.openxmlformats.org/markup-compatibility/2006" xmlns:p14="http://schemas.microsoft.com/office/powerpoint/2010/main">
    <mc:Choice Requires="p14">
      <p:transition spd="slow" p14:dur="2000" advTm="52743"/>
    </mc:Choice>
    <mc:Fallback xmlns="">
      <p:transition spd="slow" advTm="52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40D9BD0-60D2-43AF-8C3A-DBA9BEE08FB6}"/>
              </a:ext>
            </a:extLst>
          </p:cNvPr>
          <p:cNvPicPr>
            <a:picLocks noChangeAspect="1"/>
          </p:cNvPicPr>
          <p:nvPr/>
        </p:nvPicPr>
        <p:blipFill rotWithShape="1">
          <a:blip r:embed="rId4"/>
          <a:srcRect l="54330" t="5212" r="4446" b="6688"/>
          <a:stretch/>
        </p:blipFill>
        <p:spPr>
          <a:xfrm>
            <a:off x="7883371" y="867471"/>
            <a:ext cx="3622089" cy="5495926"/>
          </a:xfrm>
          <a:prstGeom prst="rect">
            <a:avLst/>
          </a:prstGeom>
        </p:spPr>
      </p:pic>
      <p:sp>
        <p:nvSpPr>
          <p:cNvPr id="5" name="Объект 2">
            <a:extLst>
              <a:ext uri="{FF2B5EF4-FFF2-40B4-BE49-F238E27FC236}">
                <a16:creationId xmlns:a16="http://schemas.microsoft.com/office/drawing/2014/main" id="{A955E2D2-3F92-41E2-9897-10578AFBD219}"/>
              </a:ext>
            </a:extLst>
          </p:cNvPr>
          <p:cNvSpPr>
            <a:spLocks noGrp="1"/>
          </p:cNvSpPr>
          <p:nvPr>
            <p:ph idx="1"/>
          </p:nvPr>
        </p:nvSpPr>
        <p:spPr>
          <a:xfrm>
            <a:off x="600723" y="2308193"/>
            <a:ext cx="7078462" cy="3868770"/>
          </a:xfrm>
        </p:spPr>
        <p:txBody>
          <a:bodyPr>
            <a:normAutofit fontScale="55000" lnSpcReduction="20000"/>
          </a:bodyPr>
          <a:lstStyle/>
          <a:p>
            <a:pPr marL="0" indent="0">
              <a:buNone/>
            </a:pPr>
            <a:r>
              <a:rPr lang="ru-RU" i="1" dirty="0">
                <a:solidFill>
                  <a:srgbClr val="002060"/>
                </a:solidFill>
              </a:rPr>
              <a:t>«Вдруг – с досады, что ли, со злости ли – Роман подумал: «А кого везут-то? Кони-то? Этого… Чичикова?» Роман даже привстал в изумлении. Прошёлся по горнице. Точно, Чичикова везут. Этого хмыря везут, который мёртвые души скупал, ездил по краю. Ёлкина мать!.. Вот так троечка! ˂…˃ Вот так номер! Мчится, вдохновлённая Богом! – а везёт шулера. Это что же выходит? – не так ли и ты, Русь?.. Тьфу! ˂…˃  Тут же явный недосмотр! Мчимся-то мчимся, ёлки зелёные, а кого мчим? Можно же не так всё понять. Можно понять…»</a:t>
            </a:r>
          </a:p>
        </p:txBody>
      </p:sp>
      <p:pic>
        <p:nvPicPr>
          <p:cNvPr id="6" name="Звук 5">
            <a:hlinkClick r:id="" action="ppaction://media"/>
            <a:extLst>
              <a:ext uri="{FF2B5EF4-FFF2-40B4-BE49-F238E27FC236}">
                <a16:creationId xmlns:a16="http://schemas.microsoft.com/office/drawing/2014/main" id="{7C9C2F42-8BE5-4CC6-A9EC-6015B0E24F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grpSp>
        <p:nvGrpSpPr>
          <p:cNvPr id="7" name="Группа 6">
            <a:extLst>
              <a:ext uri="{FF2B5EF4-FFF2-40B4-BE49-F238E27FC236}">
                <a16:creationId xmlns:a16="http://schemas.microsoft.com/office/drawing/2014/main" id="{CBFCE647-D795-405C-B8AA-36EB66B52478}"/>
              </a:ext>
            </a:extLst>
          </p:cNvPr>
          <p:cNvGrpSpPr/>
          <p:nvPr/>
        </p:nvGrpSpPr>
        <p:grpSpPr>
          <a:xfrm rot="10800000">
            <a:off x="-9236" y="6411556"/>
            <a:ext cx="9145448" cy="436465"/>
            <a:chOff x="0" y="-9236"/>
            <a:chExt cx="9145448" cy="708778"/>
          </a:xfrm>
        </p:grpSpPr>
        <p:sp>
          <p:nvSpPr>
            <p:cNvPr id="8" name="Пятиугольник 2">
              <a:extLst>
                <a:ext uri="{FF2B5EF4-FFF2-40B4-BE49-F238E27FC236}">
                  <a16:creationId xmlns:a16="http://schemas.microsoft.com/office/drawing/2014/main" id="{EDCC14D2-CC98-4D93-B1B1-6C82F0447973}"/>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ятиугольник 2">
              <a:extLst>
                <a:ext uri="{FF2B5EF4-FFF2-40B4-BE49-F238E27FC236}">
                  <a16:creationId xmlns:a16="http://schemas.microsoft.com/office/drawing/2014/main" id="{A26AF52E-EE59-4382-B7A3-45D2D72F8898}"/>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a:extLst>
              <a:ext uri="{FF2B5EF4-FFF2-40B4-BE49-F238E27FC236}">
                <a16:creationId xmlns:a16="http://schemas.microsoft.com/office/drawing/2014/main" id="{DD83B469-78E6-4E22-89C5-0216A399AA83}"/>
              </a:ext>
            </a:extLst>
          </p:cNvPr>
          <p:cNvGrpSpPr/>
          <p:nvPr/>
        </p:nvGrpSpPr>
        <p:grpSpPr>
          <a:xfrm>
            <a:off x="3036168" y="19058"/>
            <a:ext cx="9145448" cy="708778"/>
            <a:chOff x="0" y="-9236"/>
            <a:chExt cx="9145448" cy="708778"/>
          </a:xfrm>
        </p:grpSpPr>
        <p:sp>
          <p:nvSpPr>
            <p:cNvPr id="11" name="Пятиугольник 2">
              <a:extLst>
                <a:ext uri="{FF2B5EF4-FFF2-40B4-BE49-F238E27FC236}">
                  <a16:creationId xmlns:a16="http://schemas.microsoft.com/office/drawing/2014/main" id="{38DEEEC4-2486-406E-9489-1808F7F3C655}"/>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ятиугольник 2">
              <a:extLst>
                <a:ext uri="{FF2B5EF4-FFF2-40B4-BE49-F238E27FC236}">
                  <a16:creationId xmlns:a16="http://schemas.microsoft.com/office/drawing/2014/main" id="{08FEF045-9FFA-447F-9DFE-6DB3746FFAFB}"/>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282372152"/>
      </p:ext>
    </p:extLst>
  </p:cSld>
  <p:clrMapOvr>
    <a:masterClrMapping/>
  </p:clrMapOvr>
  <mc:AlternateContent xmlns:mc="http://schemas.openxmlformats.org/markup-compatibility/2006" xmlns:p14="http://schemas.microsoft.com/office/powerpoint/2010/main">
    <mc:Choice Requires="p14">
      <p:transition spd="slow" p14:dur="2000" advTm="58880"/>
    </mc:Choice>
    <mc:Fallback xmlns="">
      <p:transition spd="slow" advTm="5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A4385D1-B420-47EA-BB47-4A2D591FE203}"/>
              </a:ext>
            </a:extLst>
          </p:cNvPr>
          <p:cNvSpPr>
            <a:spLocks noGrp="1"/>
          </p:cNvSpPr>
          <p:nvPr>
            <p:ph idx="1"/>
          </p:nvPr>
        </p:nvSpPr>
        <p:spPr>
          <a:xfrm>
            <a:off x="6096000" y="4873841"/>
            <a:ext cx="5257800" cy="1303122"/>
          </a:xfrm>
        </p:spPr>
        <p:txBody>
          <a:bodyPr>
            <a:normAutofit fontScale="70000" lnSpcReduction="20000"/>
          </a:bodyPr>
          <a:lstStyle/>
          <a:p>
            <a:pPr marL="0" indent="0">
              <a:buNone/>
            </a:pPr>
            <a:r>
              <a:rPr lang="ru-RU" dirty="0">
                <a:solidFill>
                  <a:srgbClr val="002060"/>
                </a:solidFill>
              </a:rPr>
              <a:t>«Гоголь был захвачен движением, и пришла мысль о России, о её судьбе…»</a:t>
            </a:r>
          </a:p>
        </p:txBody>
      </p:sp>
      <p:pic>
        <p:nvPicPr>
          <p:cNvPr id="6146" name="Picture 2">
            <a:extLst>
              <a:ext uri="{FF2B5EF4-FFF2-40B4-BE49-F238E27FC236}">
                <a16:creationId xmlns:a16="http://schemas.microsoft.com/office/drawing/2014/main" id="{F3ECA54F-5773-4B98-BF3B-3DFF5745C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903304"/>
            <a:ext cx="5065450" cy="5251438"/>
          </a:xfrm>
          <a:prstGeom prst="rect">
            <a:avLst/>
          </a:prstGeom>
          <a:noFill/>
          <a:extLst>
            <a:ext uri="{909E8E84-426E-40DD-AFC4-6F175D3DCCD1}">
              <a14:hiddenFill xmlns:a14="http://schemas.microsoft.com/office/drawing/2010/main">
                <a:solidFill>
                  <a:srgbClr val="FFFFFF"/>
                </a:solidFill>
              </a14:hiddenFill>
            </a:ext>
          </a:extLst>
        </p:spPr>
      </p:pic>
      <p:pic>
        <p:nvPicPr>
          <p:cNvPr id="4" name="Звук 3">
            <a:hlinkClick r:id="" action="ppaction://media"/>
            <a:extLst>
              <a:ext uri="{FF2B5EF4-FFF2-40B4-BE49-F238E27FC236}">
                <a16:creationId xmlns:a16="http://schemas.microsoft.com/office/drawing/2014/main" id="{95B760A0-9D0A-44F7-94A4-3697E2E875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grpSp>
        <p:nvGrpSpPr>
          <p:cNvPr id="5" name="Группа 4">
            <a:extLst>
              <a:ext uri="{FF2B5EF4-FFF2-40B4-BE49-F238E27FC236}">
                <a16:creationId xmlns:a16="http://schemas.microsoft.com/office/drawing/2014/main" id="{6A83D71D-1F84-4FEB-BD51-95BB01C7942F}"/>
              </a:ext>
            </a:extLst>
          </p:cNvPr>
          <p:cNvGrpSpPr/>
          <p:nvPr/>
        </p:nvGrpSpPr>
        <p:grpSpPr>
          <a:xfrm rot="10800000">
            <a:off x="-9236" y="6411553"/>
            <a:ext cx="9145448" cy="436465"/>
            <a:chOff x="0" y="-9236"/>
            <a:chExt cx="9145448" cy="708778"/>
          </a:xfrm>
        </p:grpSpPr>
        <p:sp>
          <p:nvSpPr>
            <p:cNvPr id="6" name="Пятиугольник 2">
              <a:extLst>
                <a:ext uri="{FF2B5EF4-FFF2-40B4-BE49-F238E27FC236}">
                  <a16:creationId xmlns:a16="http://schemas.microsoft.com/office/drawing/2014/main" id="{F5A7A814-E786-4B1F-A27C-76FD46AD47EA}"/>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ятиугольник 2">
              <a:extLst>
                <a:ext uri="{FF2B5EF4-FFF2-40B4-BE49-F238E27FC236}">
                  <a16:creationId xmlns:a16="http://schemas.microsoft.com/office/drawing/2014/main" id="{0CE8A815-DA3C-4B9B-8D38-A339D9C88A29}"/>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 name="Группа 7">
            <a:extLst>
              <a:ext uri="{FF2B5EF4-FFF2-40B4-BE49-F238E27FC236}">
                <a16:creationId xmlns:a16="http://schemas.microsoft.com/office/drawing/2014/main" id="{920FAC63-27F9-4C34-B7E8-DE1305C1345F}"/>
              </a:ext>
            </a:extLst>
          </p:cNvPr>
          <p:cNvGrpSpPr/>
          <p:nvPr/>
        </p:nvGrpSpPr>
        <p:grpSpPr>
          <a:xfrm>
            <a:off x="3036168" y="19058"/>
            <a:ext cx="9145448" cy="708778"/>
            <a:chOff x="0" y="-9236"/>
            <a:chExt cx="9145448" cy="708778"/>
          </a:xfrm>
        </p:grpSpPr>
        <p:sp>
          <p:nvSpPr>
            <p:cNvPr id="9" name="Пятиугольник 2">
              <a:extLst>
                <a:ext uri="{FF2B5EF4-FFF2-40B4-BE49-F238E27FC236}">
                  <a16:creationId xmlns:a16="http://schemas.microsoft.com/office/drawing/2014/main" id="{89CA9BF5-3CEF-4269-996F-5C33DB19D425}"/>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ятиугольник 2">
              <a:extLst>
                <a:ext uri="{FF2B5EF4-FFF2-40B4-BE49-F238E27FC236}">
                  <a16:creationId xmlns:a16="http://schemas.microsoft.com/office/drawing/2014/main" id="{70C5BFA2-54F8-402F-B16D-1DAEC02F2C97}"/>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941822069"/>
      </p:ext>
    </p:extLst>
  </p:cSld>
  <p:clrMapOvr>
    <a:masterClrMapping/>
  </p:clrMapOvr>
  <mc:AlternateContent xmlns:mc="http://schemas.openxmlformats.org/markup-compatibility/2006" xmlns:p14="http://schemas.microsoft.com/office/powerpoint/2010/main">
    <mc:Choice Requires="p14">
      <p:transition spd="slow" p14:dur="2000" advTm="36279"/>
    </mc:Choice>
    <mc:Fallback xmlns="">
      <p:transition spd="slow" advTm="3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id="{373EDD0E-EE55-4C97-B478-C7BFF704EE59}"/>
              </a:ext>
            </a:extLst>
          </p:cNvPr>
          <p:cNvGrpSpPr/>
          <p:nvPr/>
        </p:nvGrpSpPr>
        <p:grpSpPr>
          <a:xfrm>
            <a:off x="228282" y="160592"/>
            <a:ext cx="11735436" cy="6479078"/>
            <a:chOff x="228282" y="160592"/>
            <a:chExt cx="11735436" cy="6479078"/>
          </a:xfrm>
        </p:grpSpPr>
        <p:pic>
          <p:nvPicPr>
            <p:cNvPr id="4100" name="Picture 4">
              <a:extLst>
                <a:ext uri="{FF2B5EF4-FFF2-40B4-BE49-F238E27FC236}">
                  <a16:creationId xmlns:a16="http://schemas.microsoft.com/office/drawing/2014/main" id="{9F789488-257C-4E61-A19C-615C698EA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34" t="8889" r="19851" b="12889"/>
            <a:stretch/>
          </p:blipFill>
          <p:spPr bwMode="auto">
            <a:xfrm>
              <a:off x="228282" y="160592"/>
              <a:ext cx="3891280" cy="611486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A554B641-7256-4F7A-BCEA-423C56D23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6043" y="924670"/>
              <a:ext cx="4257675" cy="57150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Объект 2">
            <a:extLst>
              <a:ext uri="{FF2B5EF4-FFF2-40B4-BE49-F238E27FC236}">
                <a16:creationId xmlns:a16="http://schemas.microsoft.com/office/drawing/2014/main" id="{1A02F19C-DD7C-4821-95BF-C2192FCE75AB}"/>
              </a:ext>
            </a:extLst>
          </p:cNvPr>
          <p:cNvSpPr>
            <a:spLocks noGrp="1"/>
          </p:cNvSpPr>
          <p:nvPr>
            <p:ph idx="1"/>
          </p:nvPr>
        </p:nvSpPr>
        <p:spPr>
          <a:xfrm>
            <a:off x="3822474" y="2566924"/>
            <a:ext cx="5424762" cy="1842135"/>
          </a:xfrm>
          <a:solidFill>
            <a:schemeClr val="bg1"/>
          </a:solidFill>
          <a:ln>
            <a:solidFill>
              <a:srgbClr val="0F8787"/>
            </a:solidFill>
          </a:ln>
        </p:spPr>
        <p:txBody>
          <a:bodyPr>
            <a:normAutofit lnSpcReduction="10000"/>
          </a:bodyPr>
          <a:lstStyle/>
          <a:p>
            <a:pPr marL="457200" lvl="1" indent="0">
              <a:lnSpc>
                <a:spcPct val="150000"/>
              </a:lnSpc>
              <a:buNone/>
            </a:pPr>
            <a:r>
              <a:rPr lang="ru-RU" sz="2800" dirty="0">
                <a:solidFill>
                  <a:srgbClr val="002060"/>
                </a:solidFill>
              </a:rPr>
              <a:t>За 15 лет (с 1958 года по 1974) В.М. Шукшин написал более 120 рассказов</a:t>
            </a:r>
          </a:p>
        </p:txBody>
      </p:sp>
      <p:pic>
        <p:nvPicPr>
          <p:cNvPr id="11" name="Звук 10">
            <a:hlinkClick r:id="" action="ppaction://media"/>
            <a:extLst>
              <a:ext uri="{FF2B5EF4-FFF2-40B4-BE49-F238E27FC236}">
                <a16:creationId xmlns:a16="http://schemas.microsoft.com/office/drawing/2014/main" id="{61BC0F49-ECE1-49C5-9138-FB4AE3803A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5301437"/>
      </p:ext>
    </p:extLst>
  </p:cSld>
  <p:clrMapOvr>
    <a:masterClrMapping/>
  </p:clrMapOvr>
  <mc:AlternateContent xmlns:mc="http://schemas.openxmlformats.org/markup-compatibility/2006" xmlns:p14="http://schemas.microsoft.com/office/powerpoint/2010/main">
    <mc:Choice Requires="p14">
      <p:transition spd="slow" p14:dur="2000" advTm="18411"/>
    </mc:Choice>
    <mc:Fallback xmlns="">
      <p:transition spd="slow" advTm="18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B8DF75C-8DF1-4A9A-84FD-4D270119B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9920" y="1252700"/>
            <a:ext cx="5379088" cy="4991794"/>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a:extLst>
              <a:ext uri="{FF2B5EF4-FFF2-40B4-BE49-F238E27FC236}">
                <a16:creationId xmlns:a16="http://schemas.microsoft.com/office/drawing/2014/main" id="{E39597A4-78A4-4D23-85C6-E146C201B338}"/>
              </a:ext>
            </a:extLst>
          </p:cNvPr>
          <p:cNvSpPr>
            <a:spLocks noGrp="1"/>
          </p:cNvSpPr>
          <p:nvPr>
            <p:ph idx="1"/>
          </p:nvPr>
        </p:nvSpPr>
        <p:spPr>
          <a:xfrm>
            <a:off x="855955" y="1932157"/>
            <a:ext cx="4816876" cy="4099272"/>
          </a:xfrm>
        </p:spPr>
        <p:txBody>
          <a:bodyPr>
            <a:normAutofit fontScale="62500" lnSpcReduction="20000"/>
          </a:bodyPr>
          <a:lstStyle/>
          <a:p>
            <a:pPr marL="0" indent="0">
              <a:buNone/>
            </a:pPr>
            <a:r>
              <a:rPr lang="ru-RU" i="1" dirty="0">
                <a:solidFill>
                  <a:srgbClr val="002060"/>
                </a:solidFill>
              </a:rPr>
              <a:t>«Он - не то чтобы успокоился, а махнул рукой, и даже слегка пристыдил себя: „Делать нечего: бегаю как дурак, волнуюсь – Чичикова везут или не Чичикова? “ И опять – как проклятие – навалилось – подумал: „ Везут-то Чичикова, какой же вопрос? “»</a:t>
            </a:r>
          </a:p>
        </p:txBody>
      </p:sp>
      <p:pic>
        <p:nvPicPr>
          <p:cNvPr id="4" name="Звук 3">
            <a:hlinkClick r:id="" action="ppaction://media"/>
            <a:extLst>
              <a:ext uri="{FF2B5EF4-FFF2-40B4-BE49-F238E27FC236}">
                <a16:creationId xmlns:a16="http://schemas.microsoft.com/office/drawing/2014/main" id="{AC67F633-8D55-4DB8-A940-0076D716BD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grpSp>
        <p:nvGrpSpPr>
          <p:cNvPr id="5" name="Группа 4">
            <a:extLst>
              <a:ext uri="{FF2B5EF4-FFF2-40B4-BE49-F238E27FC236}">
                <a16:creationId xmlns:a16="http://schemas.microsoft.com/office/drawing/2014/main" id="{08EF3C61-3C67-4530-9929-5B8EB4A53A7A}"/>
              </a:ext>
            </a:extLst>
          </p:cNvPr>
          <p:cNvGrpSpPr/>
          <p:nvPr/>
        </p:nvGrpSpPr>
        <p:grpSpPr>
          <a:xfrm rot="10800000">
            <a:off x="-9236" y="6420431"/>
            <a:ext cx="9145448" cy="436465"/>
            <a:chOff x="0" y="-9236"/>
            <a:chExt cx="9145448" cy="708778"/>
          </a:xfrm>
        </p:grpSpPr>
        <p:sp>
          <p:nvSpPr>
            <p:cNvPr id="6" name="Пятиугольник 2">
              <a:extLst>
                <a:ext uri="{FF2B5EF4-FFF2-40B4-BE49-F238E27FC236}">
                  <a16:creationId xmlns:a16="http://schemas.microsoft.com/office/drawing/2014/main" id="{B17EFF09-3608-43B5-896F-B6AFACB257DA}"/>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ятиугольник 2">
              <a:extLst>
                <a:ext uri="{FF2B5EF4-FFF2-40B4-BE49-F238E27FC236}">
                  <a16:creationId xmlns:a16="http://schemas.microsoft.com/office/drawing/2014/main" id="{815CC763-E583-475D-9711-0AF814D0FB47}"/>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 name="Группа 7">
            <a:extLst>
              <a:ext uri="{FF2B5EF4-FFF2-40B4-BE49-F238E27FC236}">
                <a16:creationId xmlns:a16="http://schemas.microsoft.com/office/drawing/2014/main" id="{7F2AD983-DFF8-41BD-906E-058760304BFD}"/>
              </a:ext>
            </a:extLst>
          </p:cNvPr>
          <p:cNvGrpSpPr/>
          <p:nvPr/>
        </p:nvGrpSpPr>
        <p:grpSpPr>
          <a:xfrm>
            <a:off x="3036168" y="19058"/>
            <a:ext cx="9145448" cy="708778"/>
            <a:chOff x="0" y="-9236"/>
            <a:chExt cx="9145448" cy="708778"/>
          </a:xfrm>
        </p:grpSpPr>
        <p:sp>
          <p:nvSpPr>
            <p:cNvPr id="9" name="Пятиугольник 2">
              <a:extLst>
                <a:ext uri="{FF2B5EF4-FFF2-40B4-BE49-F238E27FC236}">
                  <a16:creationId xmlns:a16="http://schemas.microsoft.com/office/drawing/2014/main" id="{BE21C7C1-2188-408D-B87A-18F367A62A2D}"/>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ятиугольник 2">
              <a:extLst>
                <a:ext uri="{FF2B5EF4-FFF2-40B4-BE49-F238E27FC236}">
                  <a16:creationId xmlns:a16="http://schemas.microsoft.com/office/drawing/2014/main" id="{6F4EFE71-23D3-47CE-9050-6E7E508AC6A3}"/>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083607732"/>
      </p:ext>
    </p:extLst>
  </p:cSld>
  <p:clrMapOvr>
    <a:masterClrMapping/>
  </p:clrMapOvr>
  <mc:AlternateContent xmlns:mc="http://schemas.openxmlformats.org/markup-compatibility/2006" xmlns:p14="http://schemas.microsoft.com/office/powerpoint/2010/main">
    <mc:Choice Requires="p14">
      <p:transition spd="slow" p14:dur="2000" advTm="46055"/>
    </mc:Choice>
    <mc:Fallback xmlns="">
      <p:transition spd="slow" advTm="46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6D9B30-89B8-40BF-B2B8-2DCAE1C10935}"/>
              </a:ext>
            </a:extLst>
          </p:cNvPr>
          <p:cNvSpPr>
            <a:spLocks noGrp="1"/>
          </p:cNvSpPr>
          <p:nvPr>
            <p:ph type="title"/>
          </p:nvPr>
        </p:nvSpPr>
        <p:spPr>
          <a:xfrm>
            <a:off x="838200" y="1181870"/>
            <a:ext cx="10515600" cy="1325563"/>
          </a:xfrm>
        </p:spPr>
        <p:txBody>
          <a:bodyPr>
            <a:normAutofit fontScale="90000"/>
          </a:bodyPr>
          <a:lstStyle/>
          <a:p>
            <a:pPr algn="l"/>
            <a:r>
              <a:rPr lang="ru-RU" i="1" dirty="0">
                <a:solidFill>
                  <a:srgbClr val="002060"/>
                </a:solidFill>
              </a:rPr>
              <a:t>Вот рассказы, </a:t>
            </a:r>
            <a:br>
              <a:rPr lang="ru-RU" i="1" dirty="0">
                <a:solidFill>
                  <a:srgbClr val="002060"/>
                </a:solidFill>
              </a:rPr>
            </a:br>
            <a:r>
              <a:rPr lang="ru-RU" i="1" dirty="0">
                <a:solidFill>
                  <a:srgbClr val="002060"/>
                </a:solidFill>
              </a:rPr>
              <a:t>какими они должны быть:</a:t>
            </a:r>
          </a:p>
        </p:txBody>
      </p:sp>
      <p:sp>
        <p:nvSpPr>
          <p:cNvPr id="3" name="Объект 2">
            <a:extLst>
              <a:ext uri="{FF2B5EF4-FFF2-40B4-BE49-F238E27FC236}">
                <a16:creationId xmlns:a16="http://schemas.microsoft.com/office/drawing/2014/main" id="{CBDD9978-1C39-4E5F-A3C1-7DEC2A739C1A}"/>
              </a:ext>
            </a:extLst>
          </p:cNvPr>
          <p:cNvSpPr>
            <a:spLocks noGrp="1"/>
          </p:cNvSpPr>
          <p:nvPr>
            <p:ph idx="1"/>
          </p:nvPr>
        </p:nvSpPr>
        <p:spPr>
          <a:xfrm>
            <a:off x="5237824" y="3429000"/>
            <a:ext cx="6115975" cy="2747962"/>
          </a:xfrm>
        </p:spPr>
        <p:txBody>
          <a:bodyPr/>
          <a:lstStyle/>
          <a:p>
            <a:pPr marL="514350" indent="-514350">
              <a:buFont typeface="+mj-lt"/>
              <a:buAutoNum type="arabicPeriod"/>
            </a:pPr>
            <a:r>
              <a:rPr lang="ru-RU" i="1" dirty="0">
                <a:solidFill>
                  <a:srgbClr val="002060"/>
                </a:solidFill>
              </a:rPr>
              <a:t>Рассказ-судьба</a:t>
            </a:r>
          </a:p>
          <a:p>
            <a:pPr marL="514350" indent="-514350">
              <a:buFont typeface="+mj-lt"/>
              <a:buAutoNum type="arabicPeriod"/>
            </a:pPr>
            <a:r>
              <a:rPr lang="ru-RU" i="1" dirty="0">
                <a:solidFill>
                  <a:srgbClr val="002060"/>
                </a:solidFill>
              </a:rPr>
              <a:t>Рассказ-характер</a:t>
            </a:r>
          </a:p>
          <a:p>
            <a:pPr marL="514350" indent="-514350">
              <a:buFont typeface="+mj-lt"/>
              <a:buAutoNum type="arabicPeriod"/>
            </a:pPr>
            <a:r>
              <a:rPr lang="ru-RU" i="1" dirty="0">
                <a:solidFill>
                  <a:srgbClr val="002060"/>
                </a:solidFill>
              </a:rPr>
              <a:t>Рассказ-исповедь</a:t>
            </a:r>
          </a:p>
        </p:txBody>
      </p:sp>
      <p:pic>
        <p:nvPicPr>
          <p:cNvPr id="6" name="Звук 5">
            <a:hlinkClick r:id="" action="ppaction://media"/>
            <a:extLst>
              <a:ext uri="{FF2B5EF4-FFF2-40B4-BE49-F238E27FC236}">
                <a16:creationId xmlns:a16="http://schemas.microsoft.com/office/drawing/2014/main" id="{BFF3B2E0-044E-46EC-866A-80EFA83DE0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grpSp>
        <p:nvGrpSpPr>
          <p:cNvPr id="5" name="Группа 4">
            <a:extLst>
              <a:ext uri="{FF2B5EF4-FFF2-40B4-BE49-F238E27FC236}">
                <a16:creationId xmlns:a16="http://schemas.microsoft.com/office/drawing/2014/main" id="{C84FD5D1-9DDB-49DA-A4F4-AFC50516344D}"/>
              </a:ext>
            </a:extLst>
          </p:cNvPr>
          <p:cNvGrpSpPr/>
          <p:nvPr/>
        </p:nvGrpSpPr>
        <p:grpSpPr>
          <a:xfrm rot="10800000">
            <a:off x="-9236" y="6411547"/>
            <a:ext cx="9145448" cy="436465"/>
            <a:chOff x="0" y="-9236"/>
            <a:chExt cx="9145448" cy="708778"/>
          </a:xfrm>
        </p:grpSpPr>
        <p:sp>
          <p:nvSpPr>
            <p:cNvPr id="7" name="Пятиугольник 2">
              <a:extLst>
                <a:ext uri="{FF2B5EF4-FFF2-40B4-BE49-F238E27FC236}">
                  <a16:creationId xmlns:a16="http://schemas.microsoft.com/office/drawing/2014/main" id="{871C257E-C64A-46F2-B70E-3E803391D67A}"/>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ятиугольник 2">
              <a:extLst>
                <a:ext uri="{FF2B5EF4-FFF2-40B4-BE49-F238E27FC236}">
                  <a16:creationId xmlns:a16="http://schemas.microsoft.com/office/drawing/2014/main" id="{3C8E93CF-00E5-45C0-8C9F-E4D1AED6616D}"/>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9" name="Группа 8">
            <a:extLst>
              <a:ext uri="{FF2B5EF4-FFF2-40B4-BE49-F238E27FC236}">
                <a16:creationId xmlns:a16="http://schemas.microsoft.com/office/drawing/2014/main" id="{A0CC8509-67AE-43FF-A5D8-40720548C2F2}"/>
              </a:ext>
            </a:extLst>
          </p:cNvPr>
          <p:cNvGrpSpPr/>
          <p:nvPr/>
        </p:nvGrpSpPr>
        <p:grpSpPr>
          <a:xfrm>
            <a:off x="3036168" y="19058"/>
            <a:ext cx="9145448" cy="708778"/>
            <a:chOff x="0" y="-9236"/>
            <a:chExt cx="9145448" cy="708778"/>
          </a:xfrm>
        </p:grpSpPr>
        <p:sp>
          <p:nvSpPr>
            <p:cNvPr id="10" name="Пятиугольник 2">
              <a:extLst>
                <a:ext uri="{FF2B5EF4-FFF2-40B4-BE49-F238E27FC236}">
                  <a16:creationId xmlns:a16="http://schemas.microsoft.com/office/drawing/2014/main" id="{8BFC59F4-46AF-41FA-8B1C-59B598D6EECE}"/>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ятиугольник 2">
              <a:extLst>
                <a:ext uri="{FF2B5EF4-FFF2-40B4-BE49-F238E27FC236}">
                  <a16:creationId xmlns:a16="http://schemas.microsoft.com/office/drawing/2014/main" id="{27611CA4-469A-4E12-95E8-CDA70EF778DF}"/>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016698452"/>
      </p:ext>
    </p:extLst>
  </p:cSld>
  <p:clrMapOvr>
    <a:masterClrMapping/>
  </p:clrMapOvr>
  <mc:AlternateContent xmlns:mc="http://schemas.openxmlformats.org/markup-compatibility/2006" xmlns:p14="http://schemas.microsoft.com/office/powerpoint/2010/main">
    <mc:Choice Requires="p14">
      <p:transition spd="slow" p14:dur="2000" advTm="24576"/>
    </mc:Choice>
    <mc:Fallback xmlns="">
      <p:transition spd="slow" advTm="2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ACB151-112E-4049-89A3-DBB0CCC473E2}"/>
              </a:ext>
            </a:extLst>
          </p:cNvPr>
          <p:cNvSpPr>
            <a:spLocks noGrp="1"/>
          </p:cNvSpPr>
          <p:nvPr>
            <p:ph type="title"/>
          </p:nvPr>
        </p:nvSpPr>
        <p:spPr>
          <a:xfrm>
            <a:off x="609600" y="683012"/>
            <a:ext cx="10972800" cy="1143000"/>
          </a:xfrm>
        </p:spPr>
        <p:txBody>
          <a:bodyPr>
            <a:noAutofit/>
          </a:bodyPr>
          <a:lstStyle/>
          <a:p>
            <a:r>
              <a:rPr lang="ru-RU" sz="4800" b="1" dirty="0">
                <a:solidFill>
                  <a:srgbClr val="002060"/>
                </a:solidFill>
              </a:rPr>
              <a:t>Задание для самостоятельной работы</a:t>
            </a:r>
          </a:p>
        </p:txBody>
      </p:sp>
      <p:sp>
        <p:nvSpPr>
          <p:cNvPr id="3" name="Объект 2">
            <a:extLst>
              <a:ext uri="{FF2B5EF4-FFF2-40B4-BE49-F238E27FC236}">
                <a16:creationId xmlns:a16="http://schemas.microsoft.com/office/drawing/2014/main" id="{7F9149D4-F456-4A07-AD48-CF2B41C101B6}"/>
              </a:ext>
            </a:extLst>
          </p:cNvPr>
          <p:cNvSpPr>
            <a:spLocks noGrp="1"/>
          </p:cNvSpPr>
          <p:nvPr>
            <p:ph idx="1"/>
          </p:nvPr>
        </p:nvSpPr>
        <p:spPr>
          <a:xfrm>
            <a:off x="838200" y="1960576"/>
            <a:ext cx="10515600" cy="4090854"/>
          </a:xfrm>
        </p:spPr>
        <p:txBody>
          <a:bodyPr>
            <a:normAutofit fontScale="70000" lnSpcReduction="20000"/>
          </a:bodyPr>
          <a:lstStyle/>
          <a:p>
            <a:pPr marL="0" indent="0">
              <a:lnSpc>
                <a:spcPct val="114000"/>
              </a:lnSpc>
              <a:buNone/>
            </a:pPr>
            <a:r>
              <a:rPr lang="ru-RU" dirty="0">
                <a:solidFill>
                  <a:srgbClr val="002060"/>
                </a:solidFill>
              </a:rPr>
              <a:t>Перечитайте рассказ «Срезал» и ответьте на вопросы:</a:t>
            </a:r>
          </a:p>
          <a:p>
            <a:pPr marL="0" indent="0">
              <a:lnSpc>
                <a:spcPct val="114000"/>
              </a:lnSpc>
              <a:buNone/>
            </a:pPr>
            <a:endParaRPr lang="ru-RU" dirty="0">
              <a:solidFill>
                <a:srgbClr val="002060"/>
              </a:solidFill>
            </a:endParaRPr>
          </a:p>
          <a:p>
            <a:pPr>
              <a:lnSpc>
                <a:spcPct val="114000"/>
              </a:lnSpc>
            </a:pPr>
            <a:r>
              <a:rPr lang="ru-RU" dirty="0">
                <a:solidFill>
                  <a:srgbClr val="002060"/>
                </a:solidFill>
              </a:rPr>
              <a:t>В чем своеобразие Глеба Капустина в ряду </a:t>
            </a:r>
            <a:r>
              <a:rPr lang="ru-RU" dirty="0" err="1">
                <a:solidFill>
                  <a:srgbClr val="002060"/>
                </a:solidFill>
              </a:rPr>
              <a:t>шукшинских</a:t>
            </a:r>
            <a:r>
              <a:rPr lang="ru-RU" dirty="0">
                <a:solidFill>
                  <a:srgbClr val="002060"/>
                </a:solidFill>
              </a:rPr>
              <a:t> чудиков?</a:t>
            </a:r>
          </a:p>
          <a:p>
            <a:pPr>
              <a:lnSpc>
                <a:spcPct val="114000"/>
              </a:lnSpc>
            </a:pPr>
            <a:r>
              <a:rPr lang="ru-RU" dirty="0">
                <a:solidFill>
                  <a:srgbClr val="002060"/>
                </a:solidFill>
              </a:rPr>
              <a:t>Как вы понимаете основной конфликт рассказа?</a:t>
            </a:r>
          </a:p>
          <a:p>
            <a:pPr>
              <a:lnSpc>
                <a:spcPct val="114000"/>
              </a:lnSpc>
            </a:pPr>
            <a:r>
              <a:rPr lang="ru-RU" dirty="0">
                <a:solidFill>
                  <a:srgbClr val="002060"/>
                </a:solidFill>
              </a:rPr>
              <a:t>Какие человеческие типы противопоставлены в рассказе?</a:t>
            </a:r>
          </a:p>
          <a:p>
            <a:pPr>
              <a:lnSpc>
                <a:spcPct val="114000"/>
              </a:lnSpc>
            </a:pPr>
            <a:r>
              <a:rPr lang="ru-RU" dirty="0">
                <a:solidFill>
                  <a:srgbClr val="002060"/>
                </a:solidFill>
              </a:rPr>
              <a:t>На чьей стороне, как вам кажется, симпатии автора? Какова авторская позиция в рассказе?</a:t>
            </a:r>
          </a:p>
        </p:txBody>
      </p:sp>
      <p:pic>
        <p:nvPicPr>
          <p:cNvPr id="4" name="Звук 3">
            <a:hlinkClick r:id="" action="ppaction://media"/>
            <a:extLst>
              <a:ext uri="{FF2B5EF4-FFF2-40B4-BE49-F238E27FC236}">
                <a16:creationId xmlns:a16="http://schemas.microsoft.com/office/drawing/2014/main" id="{11C5A17D-D05C-493B-9427-697FF4F6D5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grpSp>
        <p:nvGrpSpPr>
          <p:cNvPr id="5" name="Группа 4">
            <a:extLst>
              <a:ext uri="{FF2B5EF4-FFF2-40B4-BE49-F238E27FC236}">
                <a16:creationId xmlns:a16="http://schemas.microsoft.com/office/drawing/2014/main" id="{2B08762E-9EFA-419C-934B-BD75918690DE}"/>
              </a:ext>
            </a:extLst>
          </p:cNvPr>
          <p:cNvGrpSpPr/>
          <p:nvPr/>
        </p:nvGrpSpPr>
        <p:grpSpPr>
          <a:xfrm rot="10800000">
            <a:off x="-9236" y="6402675"/>
            <a:ext cx="9145448" cy="436465"/>
            <a:chOff x="0" y="-9236"/>
            <a:chExt cx="9145448" cy="708778"/>
          </a:xfrm>
        </p:grpSpPr>
        <p:sp>
          <p:nvSpPr>
            <p:cNvPr id="6" name="Пятиугольник 2">
              <a:extLst>
                <a:ext uri="{FF2B5EF4-FFF2-40B4-BE49-F238E27FC236}">
                  <a16:creationId xmlns:a16="http://schemas.microsoft.com/office/drawing/2014/main" id="{0D3E41FF-2041-46F0-9BA7-172C5EDA2A09}"/>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ятиугольник 2">
              <a:extLst>
                <a:ext uri="{FF2B5EF4-FFF2-40B4-BE49-F238E27FC236}">
                  <a16:creationId xmlns:a16="http://schemas.microsoft.com/office/drawing/2014/main" id="{812971FC-F88B-41F8-A1FE-B25F70D926BB}"/>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 name="Группа 7">
            <a:extLst>
              <a:ext uri="{FF2B5EF4-FFF2-40B4-BE49-F238E27FC236}">
                <a16:creationId xmlns:a16="http://schemas.microsoft.com/office/drawing/2014/main" id="{F0F9A7B4-0E93-4EB5-BD0D-5228B3A0378A}"/>
              </a:ext>
            </a:extLst>
          </p:cNvPr>
          <p:cNvGrpSpPr/>
          <p:nvPr/>
        </p:nvGrpSpPr>
        <p:grpSpPr>
          <a:xfrm>
            <a:off x="3036168" y="19058"/>
            <a:ext cx="9145448" cy="708778"/>
            <a:chOff x="0" y="-9236"/>
            <a:chExt cx="9145448" cy="708778"/>
          </a:xfrm>
        </p:grpSpPr>
        <p:sp>
          <p:nvSpPr>
            <p:cNvPr id="9" name="Пятиугольник 2">
              <a:extLst>
                <a:ext uri="{FF2B5EF4-FFF2-40B4-BE49-F238E27FC236}">
                  <a16:creationId xmlns:a16="http://schemas.microsoft.com/office/drawing/2014/main" id="{329DC605-2B94-4F09-8C07-D61DCBDFC47F}"/>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ятиугольник 2">
              <a:extLst>
                <a:ext uri="{FF2B5EF4-FFF2-40B4-BE49-F238E27FC236}">
                  <a16:creationId xmlns:a16="http://schemas.microsoft.com/office/drawing/2014/main" id="{3C69F11A-E24A-4FD9-8B63-82A819760CD9}"/>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310728283"/>
      </p:ext>
    </p:extLst>
  </p:cSld>
  <p:clrMapOvr>
    <a:masterClrMapping/>
  </p:clrMapOvr>
  <mc:AlternateContent xmlns:mc="http://schemas.openxmlformats.org/markup-compatibility/2006" xmlns:p14="http://schemas.microsoft.com/office/powerpoint/2010/main">
    <mc:Choice Requires="p14">
      <p:transition spd="slow" p14:dur="2000" advTm="32819"/>
    </mc:Choice>
    <mc:Fallback xmlns="">
      <p:transition spd="slow" advTm="32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AB36BF-387E-4F47-8DA2-9D66FB11AC54}"/>
              </a:ext>
            </a:extLst>
          </p:cNvPr>
          <p:cNvSpPr>
            <a:spLocks noGrp="1"/>
          </p:cNvSpPr>
          <p:nvPr>
            <p:ph type="title"/>
          </p:nvPr>
        </p:nvSpPr>
        <p:spPr>
          <a:xfrm>
            <a:off x="838200" y="951052"/>
            <a:ext cx="10515600" cy="602541"/>
          </a:xfrm>
        </p:spPr>
        <p:txBody>
          <a:bodyPr>
            <a:normAutofit fontScale="90000"/>
          </a:bodyPr>
          <a:lstStyle/>
          <a:p>
            <a:r>
              <a:rPr lang="ru-RU" sz="3600" dirty="0">
                <a:solidFill>
                  <a:srgbClr val="002060"/>
                </a:solidFill>
              </a:rPr>
              <a:t>Ресурсы, использованные для подготовки к уроку</a:t>
            </a:r>
          </a:p>
        </p:txBody>
      </p:sp>
      <p:sp>
        <p:nvSpPr>
          <p:cNvPr id="3" name="Объект 2">
            <a:extLst>
              <a:ext uri="{FF2B5EF4-FFF2-40B4-BE49-F238E27FC236}">
                <a16:creationId xmlns:a16="http://schemas.microsoft.com/office/drawing/2014/main" id="{F489CE63-2C6C-46AD-A6B6-1438DF3FF02B}"/>
              </a:ext>
            </a:extLst>
          </p:cNvPr>
          <p:cNvSpPr>
            <a:spLocks noGrp="1"/>
          </p:cNvSpPr>
          <p:nvPr>
            <p:ph idx="1"/>
          </p:nvPr>
        </p:nvSpPr>
        <p:spPr>
          <a:xfrm>
            <a:off x="838200" y="1864313"/>
            <a:ext cx="10889202" cy="4458299"/>
          </a:xfrm>
        </p:spPr>
        <p:txBody>
          <a:bodyPr>
            <a:normAutofit fontScale="55000" lnSpcReduction="20000"/>
          </a:bodyPr>
          <a:lstStyle/>
          <a:p>
            <a:r>
              <a:rPr lang="ru-RU" dirty="0">
                <a:solidFill>
                  <a:srgbClr val="002060"/>
                </a:solidFill>
              </a:rPr>
              <a:t>Сухих И.Н. Литература: учебник для 11 класса: среднее (полное) общее образование (базовый уровень): в 2 ч. Ч. 2 – М.: Издательский центр «Академия», 2013 г. – 368 с.</a:t>
            </a:r>
          </a:p>
          <a:p>
            <a:r>
              <a:rPr lang="ru-RU" dirty="0">
                <a:solidFill>
                  <a:srgbClr val="002060"/>
                </a:solidFill>
              </a:rPr>
              <a:t>Баранова О. Василий Шукшин против Глеба Капустина. По рассказу «Срезал»//Журнал «Литература» Издательского дома «Первое сентября». 2006. №18(666). Режим доступа: </a:t>
            </a:r>
            <a:r>
              <a:rPr lang="en-US" dirty="0">
                <a:hlinkClick r:id="rId4"/>
              </a:rPr>
              <a:t>https://lit.1sept.ru/article.php?ID=200601811</a:t>
            </a:r>
            <a:r>
              <a:rPr lang="ru-RU" dirty="0"/>
              <a:t> </a:t>
            </a:r>
            <a:r>
              <a:rPr lang="ru-RU" dirty="0">
                <a:solidFill>
                  <a:srgbClr val="002060"/>
                </a:solidFill>
              </a:rPr>
              <a:t>(дата обращения: 04.04.2021)</a:t>
            </a:r>
          </a:p>
          <a:p>
            <a:r>
              <a:rPr lang="ru-RU" dirty="0" err="1">
                <a:solidFill>
                  <a:srgbClr val="002060"/>
                </a:solidFill>
              </a:rPr>
              <a:t>Миколаец</a:t>
            </a:r>
            <a:r>
              <a:rPr lang="ru-RU" dirty="0">
                <a:solidFill>
                  <a:srgbClr val="002060"/>
                </a:solidFill>
              </a:rPr>
              <a:t> Т. Урок по рассказу </a:t>
            </a:r>
            <a:r>
              <a:rPr lang="ru-RU" dirty="0" err="1">
                <a:solidFill>
                  <a:srgbClr val="002060"/>
                </a:solidFill>
              </a:rPr>
              <a:t>В.М.Шукшина</a:t>
            </a:r>
            <a:r>
              <a:rPr lang="ru-RU" dirty="0">
                <a:solidFill>
                  <a:srgbClr val="002060"/>
                </a:solidFill>
              </a:rPr>
              <a:t> «Срезал»//Журнал «Литература» Издательского дома «Первое сентября». 2006. №18(666). Режим доступа: </a:t>
            </a:r>
            <a:r>
              <a:rPr lang="en-US" dirty="0">
                <a:hlinkClick r:id="rId5"/>
              </a:rPr>
              <a:t>https://lit.1sept.ru/article.php?ID=200601812</a:t>
            </a:r>
            <a:r>
              <a:rPr lang="ru-RU" dirty="0"/>
              <a:t> (</a:t>
            </a:r>
            <a:r>
              <a:rPr lang="ru-RU" dirty="0">
                <a:solidFill>
                  <a:srgbClr val="002060"/>
                </a:solidFill>
              </a:rPr>
              <a:t>дата обращения: 04.04.2021)</a:t>
            </a:r>
          </a:p>
          <a:p>
            <a:r>
              <a:rPr lang="ru-RU" dirty="0">
                <a:solidFill>
                  <a:srgbClr val="002060"/>
                </a:solidFill>
              </a:rPr>
              <a:t>А все-таки он его «срезал»! Об известном рассказе Василия Шукшина//Журнал «Лучик». Режим доступа: </a:t>
            </a:r>
            <a:r>
              <a:rPr lang="en-US" dirty="0">
                <a:hlinkClick r:id="rId6"/>
              </a:rPr>
              <a:t>https://zen.yandex.ru/media/luchik/a-vsetaki-on-ego-srezal-ob-izvestnom-rasskaze-vasiliia-shukshina-5fd9bdc2654caa5d026fdf5f</a:t>
            </a:r>
            <a:r>
              <a:rPr lang="ru-RU" dirty="0"/>
              <a:t> </a:t>
            </a:r>
            <a:r>
              <a:rPr lang="ru-RU" dirty="0">
                <a:solidFill>
                  <a:srgbClr val="002060"/>
                </a:solidFill>
              </a:rPr>
              <a:t>(дата обращения: 04.04.2021)</a:t>
            </a:r>
          </a:p>
        </p:txBody>
      </p:sp>
      <p:pic>
        <p:nvPicPr>
          <p:cNvPr id="4" name="Звук 3">
            <a:hlinkClick r:id="" action="ppaction://media"/>
            <a:extLst>
              <a:ext uri="{FF2B5EF4-FFF2-40B4-BE49-F238E27FC236}">
                <a16:creationId xmlns:a16="http://schemas.microsoft.com/office/drawing/2014/main" id="{D9AB0680-BBE5-475F-B881-51DFAB01CC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grpSp>
        <p:nvGrpSpPr>
          <p:cNvPr id="5" name="Группа 4">
            <a:extLst>
              <a:ext uri="{FF2B5EF4-FFF2-40B4-BE49-F238E27FC236}">
                <a16:creationId xmlns:a16="http://schemas.microsoft.com/office/drawing/2014/main" id="{3EA585AF-6161-40E6-8950-9C890E2C6BD1}"/>
              </a:ext>
            </a:extLst>
          </p:cNvPr>
          <p:cNvGrpSpPr/>
          <p:nvPr/>
        </p:nvGrpSpPr>
        <p:grpSpPr>
          <a:xfrm rot="10800000">
            <a:off x="-9236" y="6411554"/>
            <a:ext cx="9145448" cy="436465"/>
            <a:chOff x="0" y="-9236"/>
            <a:chExt cx="9145448" cy="708778"/>
          </a:xfrm>
        </p:grpSpPr>
        <p:sp>
          <p:nvSpPr>
            <p:cNvPr id="6" name="Пятиугольник 2">
              <a:extLst>
                <a:ext uri="{FF2B5EF4-FFF2-40B4-BE49-F238E27FC236}">
                  <a16:creationId xmlns:a16="http://schemas.microsoft.com/office/drawing/2014/main" id="{46A8904E-F4FA-4A23-8E49-7035751014C5}"/>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ятиугольник 2">
              <a:extLst>
                <a:ext uri="{FF2B5EF4-FFF2-40B4-BE49-F238E27FC236}">
                  <a16:creationId xmlns:a16="http://schemas.microsoft.com/office/drawing/2014/main" id="{1EEFBA6F-A138-495F-834B-6FF76A73BA8D}"/>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 name="Группа 7">
            <a:extLst>
              <a:ext uri="{FF2B5EF4-FFF2-40B4-BE49-F238E27FC236}">
                <a16:creationId xmlns:a16="http://schemas.microsoft.com/office/drawing/2014/main" id="{87707E20-D9F3-4F31-8959-5F10CE846D92}"/>
              </a:ext>
            </a:extLst>
          </p:cNvPr>
          <p:cNvGrpSpPr/>
          <p:nvPr/>
        </p:nvGrpSpPr>
        <p:grpSpPr>
          <a:xfrm>
            <a:off x="3036168" y="19058"/>
            <a:ext cx="9145448" cy="708778"/>
            <a:chOff x="0" y="-9236"/>
            <a:chExt cx="9145448" cy="708778"/>
          </a:xfrm>
        </p:grpSpPr>
        <p:sp>
          <p:nvSpPr>
            <p:cNvPr id="9" name="Пятиугольник 2">
              <a:extLst>
                <a:ext uri="{FF2B5EF4-FFF2-40B4-BE49-F238E27FC236}">
                  <a16:creationId xmlns:a16="http://schemas.microsoft.com/office/drawing/2014/main" id="{5F610762-8EF8-4673-8E4C-1E9DC1A7CD75}"/>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ятиугольник 2">
              <a:extLst>
                <a:ext uri="{FF2B5EF4-FFF2-40B4-BE49-F238E27FC236}">
                  <a16:creationId xmlns:a16="http://schemas.microsoft.com/office/drawing/2014/main" id="{D2AD1872-B3A7-4408-BA59-A2D49EA57DFA}"/>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146345294"/>
      </p:ext>
    </p:extLst>
  </p:cSld>
  <p:clrMapOvr>
    <a:masterClrMapping/>
  </p:clrMapOvr>
  <mc:AlternateContent xmlns:mc="http://schemas.openxmlformats.org/markup-compatibility/2006" xmlns:p14="http://schemas.microsoft.com/office/powerpoint/2010/main">
    <mc:Choice Requires="p14">
      <p:transition spd="slow" p14:dur="2000" advTm="15311"/>
    </mc:Choice>
    <mc:Fallback xmlns="">
      <p:transition spd="slow" advTm="15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15A772-A19F-491F-AE70-4DD1DA7EAC66}"/>
              </a:ext>
            </a:extLst>
          </p:cNvPr>
          <p:cNvSpPr>
            <a:spLocks noGrp="1"/>
          </p:cNvSpPr>
          <p:nvPr>
            <p:ph type="ctrTitle"/>
          </p:nvPr>
        </p:nvSpPr>
        <p:spPr/>
        <p:txBody>
          <a:bodyPr/>
          <a:lstStyle/>
          <a:p>
            <a:r>
              <a:rPr lang="ru-RU" b="1" dirty="0">
                <a:solidFill>
                  <a:srgbClr val="002060"/>
                </a:solidFill>
              </a:rPr>
              <a:t>Спасибо за внимание!</a:t>
            </a:r>
          </a:p>
        </p:txBody>
      </p:sp>
      <p:pic>
        <p:nvPicPr>
          <p:cNvPr id="4" name="Звук 3">
            <a:hlinkClick r:id="" action="ppaction://media"/>
            <a:extLst>
              <a:ext uri="{FF2B5EF4-FFF2-40B4-BE49-F238E27FC236}">
                <a16:creationId xmlns:a16="http://schemas.microsoft.com/office/drawing/2014/main" id="{A9AF1858-E9C3-444B-BF1D-43073BF218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grpSp>
        <p:nvGrpSpPr>
          <p:cNvPr id="5" name="Группа 4">
            <a:extLst>
              <a:ext uri="{FF2B5EF4-FFF2-40B4-BE49-F238E27FC236}">
                <a16:creationId xmlns:a16="http://schemas.microsoft.com/office/drawing/2014/main" id="{560239E4-210B-4F2B-81A7-0225458B1BE5}"/>
              </a:ext>
            </a:extLst>
          </p:cNvPr>
          <p:cNvGrpSpPr/>
          <p:nvPr/>
        </p:nvGrpSpPr>
        <p:grpSpPr>
          <a:xfrm>
            <a:off x="3036168" y="19058"/>
            <a:ext cx="9145448" cy="708778"/>
            <a:chOff x="0" y="-9236"/>
            <a:chExt cx="9145448" cy="708778"/>
          </a:xfrm>
        </p:grpSpPr>
        <p:sp>
          <p:nvSpPr>
            <p:cNvPr id="6" name="Пятиугольник 2">
              <a:extLst>
                <a:ext uri="{FF2B5EF4-FFF2-40B4-BE49-F238E27FC236}">
                  <a16:creationId xmlns:a16="http://schemas.microsoft.com/office/drawing/2014/main" id="{900786C8-CF5E-4AC9-AD01-CC8802E9403B}"/>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ятиугольник 2">
              <a:extLst>
                <a:ext uri="{FF2B5EF4-FFF2-40B4-BE49-F238E27FC236}">
                  <a16:creationId xmlns:a16="http://schemas.microsoft.com/office/drawing/2014/main" id="{2056AA13-910E-4755-BA26-9152AD181646}"/>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 name="Группа 7">
            <a:extLst>
              <a:ext uri="{FF2B5EF4-FFF2-40B4-BE49-F238E27FC236}">
                <a16:creationId xmlns:a16="http://schemas.microsoft.com/office/drawing/2014/main" id="{9505CFC2-1973-4593-BCFA-E50E09FBBE32}"/>
              </a:ext>
            </a:extLst>
          </p:cNvPr>
          <p:cNvGrpSpPr/>
          <p:nvPr/>
        </p:nvGrpSpPr>
        <p:grpSpPr>
          <a:xfrm rot="10800000">
            <a:off x="-9236" y="6420428"/>
            <a:ext cx="9145448" cy="436465"/>
            <a:chOff x="0" y="-9236"/>
            <a:chExt cx="9145448" cy="708778"/>
          </a:xfrm>
        </p:grpSpPr>
        <p:sp>
          <p:nvSpPr>
            <p:cNvPr id="9" name="Пятиугольник 2">
              <a:extLst>
                <a:ext uri="{FF2B5EF4-FFF2-40B4-BE49-F238E27FC236}">
                  <a16:creationId xmlns:a16="http://schemas.microsoft.com/office/drawing/2014/main" id="{62CD6982-CDD3-41E5-AD6A-30EA1837B05B}"/>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ятиугольник 2">
              <a:extLst>
                <a:ext uri="{FF2B5EF4-FFF2-40B4-BE49-F238E27FC236}">
                  <a16:creationId xmlns:a16="http://schemas.microsoft.com/office/drawing/2014/main" id="{4441EDB3-5AD1-4B4D-B1F7-8377AF5A432B}"/>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364481977"/>
      </p:ext>
    </p:extLst>
  </p:cSld>
  <p:clrMapOvr>
    <a:masterClrMapping/>
  </p:clrMapOvr>
  <mc:AlternateContent xmlns:mc="http://schemas.openxmlformats.org/markup-compatibility/2006" xmlns:p14="http://schemas.microsoft.com/office/powerpoint/2010/main">
    <mc:Choice Requires="p14">
      <p:transition spd="slow" p14:dur="2000" advTm="6325"/>
    </mc:Choice>
    <mc:Fallback xmlns="">
      <p:transition spd="slow" advTm="6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a:extLst>
              <a:ext uri="{FF2B5EF4-FFF2-40B4-BE49-F238E27FC236}">
                <a16:creationId xmlns:a16="http://schemas.microsoft.com/office/drawing/2014/main" id="{7043C672-D2EA-4248-A1AD-9E3AB23CF2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40" y="203200"/>
            <a:ext cx="3284504" cy="459341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FA0FFE0A-6A78-471D-ACA7-A805286201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3" t="-2848" r="7564" b="4143"/>
          <a:stretch/>
        </p:blipFill>
        <p:spPr bwMode="auto">
          <a:xfrm>
            <a:off x="2729804" y="1034197"/>
            <a:ext cx="3026637" cy="472444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6EEEF47-712E-40CA-8A01-041733329B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218" t="6515" r="55107" b="6515"/>
          <a:stretch/>
        </p:blipFill>
        <p:spPr bwMode="auto">
          <a:xfrm>
            <a:off x="3784355" y="1780191"/>
            <a:ext cx="2951676" cy="4593415"/>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9B6275CC-F9DB-47D1-8B89-365BA992A57E}"/>
              </a:ext>
            </a:extLst>
          </p:cNvPr>
          <p:cNvPicPr>
            <a:picLocks noChangeAspect="1"/>
          </p:cNvPicPr>
          <p:nvPr/>
        </p:nvPicPr>
        <p:blipFill rotWithShape="1">
          <a:blip r:embed="rId8"/>
          <a:srcRect l="55103" t="5696" r="3760" b="7333"/>
          <a:stretch/>
        </p:blipFill>
        <p:spPr>
          <a:xfrm>
            <a:off x="5502587" y="2047537"/>
            <a:ext cx="3026638" cy="4543184"/>
          </a:xfrm>
          <a:prstGeom prst="rect">
            <a:avLst/>
          </a:prstGeom>
        </p:spPr>
      </p:pic>
      <p:pic>
        <p:nvPicPr>
          <p:cNvPr id="3" name="Рисунок 2">
            <a:extLst>
              <a:ext uri="{FF2B5EF4-FFF2-40B4-BE49-F238E27FC236}">
                <a16:creationId xmlns:a16="http://schemas.microsoft.com/office/drawing/2014/main" id="{673BCB95-C119-4D0D-BA41-2BDF813FC21D}"/>
              </a:ext>
            </a:extLst>
          </p:cNvPr>
          <p:cNvPicPr>
            <a:picLocks noChangeAspect="1"/>
          </p:cNvPicPr>
          <p:nvPr/>
        </p:nvPicPr>
        <p:blipFill rotWithShape="1">
          <a:blip r:embed="rId9"/>
          <a:srcRect l="54198" t="5696" r="3961" b="7333"/>
          <a:stretch/>
        </p:blipFill>
        <p:spPr>
          <a:xfrm>
            <a:off x="7581599" y="2177510"/>
            <a:ext cx="3112596" cy="4593415"/>
          </a:xfrm>
          <a:prstGeom prst="rect">
            <a:avLst/>
          </a:prstGeom>
        </p:spPr>
      </p:pic>
      <p:pic>
        <p:nvPicPr>
          <p:cNvPr id="2052" name="Picture 4">
            <a:extLst>
              <a:ext uri="{FF2B5EF4-FFF2-40B4-BE49-F238E27FC236}">
                <a16:creationId xmlns:a16="http://schemas.microsoft.com/office/drawing/2014/main" id="{D24DBD8C-FEAE-47F4-961C-585B92406C4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841" t="4058" r="53970" b="7333"/>
          <a:stretch/>
        </p:blipFill>
        <p:spPr bwMode="auto">
          <a:xfrm>
            <a:off x="9062934" y="1762535"/>
            <a:ext cx="3026639" cy="46287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A664BFD-2560-4E50-B404-87C734E18D75}"/>
              </a:ext>
            </a:extLst>
          </p:cNvPr>
          <p:cNvSpPr txBox="1"/>
          <p:nvPr/>
        </p:nvSpPr>
        <p:spPr>
          <a:xfrm>
            <a:off x="6350000" y="203200"/>
            <a:ext cx="5648960" cy="830997"/>
          </a:xfrm>
          <a:prstGeom prst="rect">
            <a:avLst/>
          </a:prstGeom>
          <a:noFill/>
        </p:spPr>
        <p:txBody>
          <a:bodyPr wrap="square" rtlCol="0">
            <a:spAutoFit/>
          </a:bodyPr>
          <a:lstStyle/>
          <a:p>
            <a:r>
              <a:rPr lang="ru-RU" sz="2400" dirty="0">
                <a:solidFill>
                  <a:srgbClr val="002060"/>
                </a:solidFill>
              </a:rPr>
              <a:t>Иллюстрации к рассказам </a:t>
            </a:r>
            <a:r>
              <a:rPr lang="ru-RU" sz="2400" dirty="0" err="1">
                <a:solidFill>
                  <a:srgbClr val="002060"/>
                </a:solidFill>
              </a:rPr>
              <a:t>В.М.Шукшина</a:t>
            </a:r>
            <a:r>
              <a:rPr lang="ru-RU" sz="2400" dirty="0">
                <a:solidFill>
                  <a:srgbClr val="002060"/>
                </a:solidFill>
              </a:rPr>
              <a:t> </a:t>
            </a:r>
          </a:p>
          <a:p>
            <a:r>
              <a:rPr lang="ru-RU" sz="2400" dirty="0">
                <a:solidFill>
                  <a:srgbClr val="002060"/>
                </a:solidFill>
              </a:rPr>
              <a:t>Худ. </a:t>
            </a:r>
            <a:r>
              <a:rPr lang="ru-RU" sz="2400" dirty="0" err="1">
                <a:solidFill>
                  <a:srgbClr val="002060"/>
                </a:solidFill>
              </a:rPr>
              <a:t>А.Андреев</a:t>
            </a:r>
            <a:endParaRPr lang="ru-RU" sz="2400" dirty="0">
              <a:solidFill>
                <a:srgbClr val="002060"/>
              </a:solidFill>
            </a:endParaRPr>
          </a:p>
        </p:txBody>
      </p:sp>
      <p:pic>
        <p:nvPicPr>
          <p:cNvPr id="10" name="Звук 9">
            <a:hlinkClick r:id="" action="ppaction://media"/>
            <a:extLst>
              <a:ext uri="{FF2B5EF4-FFF2-40B4-BE49-F238E27FC236}">
                <a16:creationId xmlns:a16="http://schemas.microsoft.com/office/drawing/2014/main" id="{D909E010-7D75-4B90-822C-A6B8106615F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489899394"/>
      </p:ext>
    </p:extLst>
  </p:cSld>
  <p:clrMapOvr>
    <a:masterClrMapping/>
  </p:clrMapOvr>
  <mc:AlternateContent xmlns:mc="http://schemas.openxmlformats.org/markup-compatibility/2006" xmlns:p14="http://schemas.microsoft.com/office/powerpoint/2010/main">
    <mc:Choice Requires="p14">
      <p:transition p14:dur="10" advTm="26225"/>
    </mc:Choice>
    <mc:Fallback xmlns="">
      <p:transition advTm="26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
                                          </p:stCondLst>
                                        </p:cTn>
                                        <p:tgtEl>
                                          <p:spTgt spid="20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1999"/>
                                          </p:stCondLst>
                                        </p:cTn>
                                        <p:tgtEl>
                                          <p:spTgt spid="20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20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1999"/>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1999"/>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1999"/>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0"/>
                </p:tgtEl>
              </p:cMediaNode>
            </p:audi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26B30EA-6CE0-4FFE-ABEA-FF8DABD66C8E}"/>
              </a:ext>
            </a:extLst>
          </p:cNvPr>
          <p:cNvPicPr>
            <a:picLocks noChangeAspect="1"/>
          </p:cNvPicPr>
          <p:nvPr/>
        </p:nvPicPr>
        <p:blipFill>
          <a:blip r:embed="rId5"/>
          <a:stretch>
            <a:fillRect/>
          </a:stretch>
        </p:blipFill>
        <p:spPr>
          <a:xfrm>
            <a:off x="235123" y="306411"/>
            <a:ext cx="4712616" cy="5316173"/>
          </a:xfrm>
          <a:prstGeom prst="rect">
            <a:avLst/>
          </a:prstGeom>
        </p:spPr>
      </p:pic>
      <p:grpSp>
        <p:nvGrpSpPr>
          <p:cNvPr id="3" name="Группа 2">
            <a:extLst>
              <a:ext uri="{FF2B5EF4-FFF2-40B4-BE49-F238E27FC236}">
                <a16:creationId xmlns:a16="http://schemas.microsoft.com/office/drawing/2014/main" id="{6D1E736F-6913-44B3-B833-54BDB0812D5F}"/>
              </a:ext>
            </a:extLst>
          </p:cNvPr>
          <p:cNvGrpSpPr/>
          <p:nvPr/>
        </p:nvGrpSpPr>
        <p:grpSpPr>
          <a:xfrm>
            <a:off x="6711800" y="348004"/>
            <a:ext cx="5172075" cy="5232985"/>
            <a:chOff x="6944042" y="177800"/>
            <a:chExt cx="5172075" cy="5232985"/>
          </a:xfrm>
        </p:grpSpPr>
        <p:pic>
          <p:nvPicPr>
            <p:cNvPr id="4" name="Рисунок 3">
              <a:extLst>
                <a:ext uri="{FF2B5EF4-FFF2-40B4-BE49-F238E27FC236}">
                  <a16:creationId xmlns:a16="http://schemas.microsoft.com/office/drawing/2014/main" id="{C70DDA64-C3B4-4941-8E6F-4A368F08C50C}"/>
                </a:ext>
              </a:extLst>
            </p:cNvPr>
            <p:cNvPicPr>
              <a:picLocks noChangeAspect="1"/>
            </p:cNvPicPr>
            <p:nvPr/>
          </p:nvPicPr>
          <p:blipFill>
            <a:blip r:embed="rId6"/>
            <a:stretch>
              <a:fillRect/>
            </a:stretch>
          </p:blipFill>
          <p:spPr>
            <a:xfrm>
              <a:off x="6944042" y="177800"/>
              <a:ext cx="5172075" cy="4572000"/>
            </a:xfrm>
            <a:prstGeom prst="rect">
              <a:avLst/>
            </a:prstGeom>
          </p:spPr>
        </p:pic>
        <p:sp>
          <p:nvSpPr>
            <p:cNvPr id="5" name="TextBox 4">
              <a:extLst>
                <a:ext uri="{FF2B5EF4-FFF2-40B4-BE49-F238E27FC236}">
                  <a16:creationId xmlns:a16="http://schemas.microsoft.com/office/drawing/2014/main" id="{985D4A8C-5AA9-4934-9F2E-5D88C26A7373}"/>
                </a:ext>
              </a:extLst>
            </p:cNvPr>
            <p:cNvSpPr txBox="1"/>
            <p:nvPr/>
          </p:nvSpPr>
          <p:spPr>
            <a:xfrm>
              <a:off x="6949440" y="4764454"/>
              <a:ext cx="4676775" cy="646331"/>
            </a:xfrm>
            <a:prstGeom prst="rect">
              <a:avLst/>
            </a:prstGeom>
            <a:noFill/>
          </p:spPr>
          <p:txBody>
            <a:bodyPr wrap="square">
              <a:spAutoFit/>
            </a:bodyPr>
            <a:lstStyle/>
            <a:p>
              <a:r>
                <a:rPr lang="ru-RU" dirty="0">
                  <a:solidFill>
                    <a:srgbClr val="002060"/>
                  </a:solidFill>
                </a:rPr>
                <a:t>Г.В. Калиновский</a:t>
              </a:r>
            </a:p>
            <a:p>
              <a:r>
                <a:rPr lang="ru-RU" dirty="0">
                  <a:solidFill>
                    <a:srgbClr val="002060"/>
                  </a:solidFill>
                </a:rPr>
                <a:t>Иллюстрация к рассказу «Чудик»</a:t>
              </a:r>
            </a:p>
          </p:txBody>
        </p:sp>
      </p:grpSp>
      <p:grpSp>
        <p:nvGrpSpPr>
          <p:cNvPr id="6" name="Группа 5">
            <a:extLst>
              <a:ext uri="{FF2B5EF4-FFF2-40B4-BE49-F238E27FC236}">
                <a16:creationId xmlns:a16="http://schemas.microsoft.com/office/drawing/2014/main" id="{82E8CC00-1076-49A3-83A9-A9F1D1EF2E57}"/>
              </a:ext>
            </a:extLst>
          </p:cNvPr>
          <p:cNvGrpSpPr/>
          <p:nvPr/>
        </p:nvGrpSpPr>
        <p:grpSpPr>
          <a:xfrm>
            <a:off x="3707148" y="1142648"/>
            <a:ext cx="4306570" cy="5218331"/>
            <a:chOff x="5191760" y="177800"/>
            <a:chExt cx="4306570" cy="5218331"/>
          </a:xfrm>
        </p:grpSpPr>
        <p:pic>
          <p:nvPicPr>
            <p:cNvPr id="7" name="Рисунок 6">
              <a:extLst>
                <a:ext uri="{FF2B5EF4-FFF2-40B4-BE49-F238E27FC236}">
                  <a16:creationId xmlns:a16="http://schemas.microsoft.com/office/drawing/2014/main" id="{6EF86CD6-1BB5-491D-9835-2B7DFDABB21B}"/>
                </a:ext>
              </a:extLst>
            </p:cNvPr>
            <p:cNvPicPr>
              <a:picLocks noChangeAspect="1"/>
            </p:cNvPicPr>
            <p:nvPr/>
          </p:nvPicPr>
          <p:blipFill>
            <a:blip r:embed="rId7"/>
            <a:stretch>
              <a:fillRect/>
            </a:stretch>
          </p:blipFill>
          <p:spPr>
            <a:xfrm>
              <a:off x="5193030" y="177800"/>
              <a:ext cx="4305300" cy="4572000"/>
            </a:xfrm>
            <a:prstGeom prst="rect">
              <a:avLst/>
            </a:prstGeom>
          </p:spPr>
        </p:pic>
        <p:sp>
          <p:nvSpPr>
            <p:cNvPr id="8" name="TextBox 7">
              <a:extLst>
                <a:ext uri="{FF2B5EF4-FFF2-40B4-BE49-F238E27FC236}">
                  <a16:creationId xmlns:a16="http://schemas.microsoft.com/office/drawing/2014/main" id="{39C2E9CB-95B0-4929-8B93-8133C622A92C}"/>
                </a:ext>
              </a:extLst>
            </p:cNvPr>
            <p:cNvSpPr txBox="1"/>
            <p:nvPr/>
          </p:nvSpPr>
          <p:spPr>
            <a:xfrm>
              <a:off x="5191760" y="4749800"/>
              <a:ext cx="4277360" cy="646331"/>
            </a:xfrm>
            <a:prstGeom prst="rect">
              <a:avLst/>
            </a:prstGeom>
            <a:noFill/>
          </p:spPr>
          <p:txBody>
            <a:bodyPr wrap="square" rtlCol="0">
              <a:spAutoFit/>
            </a:bodyPr>
            <a:lstStyle/>
            <a:p>
              <a:r>
                <a:rPr lang="ru-RU" dirty="0">
                  <a:solidFill>
                    <a:srgbClr val="002060"/>
                  </a:solidFill>
                </a:rPr>
                <a:t>Г.В. Калиновский</a:t>
              </a:r>
            </a:p>
            <a:p>
              <a:r>
                <a:rPr lang="ru-RU" dirty="0">
                  <a:solidFill>
                    <a:srgbClr val="002060"/>
                  </a:solidFill>
                </a:rPr>
                <a:t>Иллюстрация к рассказу «Чудик»</a:t>
              </a:r>
            </a:p>
          </p:txBody>
        </p:sp>
      </p:grpSp>
      <p:pic>
        <p:nvPicPr>
          <p:cNvPr id="13" name="Звук 12">
            <a:hlinkClick r:id="" action="ppaction://media"/>
            <a:extLst>
              <a:ext uri="{FF2B5EF4-FFF2-40B4-BE49-F238E27FC236}">
                <a16:creationId xmlns:a16="http://schemas.microsoft.com/office/drawing/2014/main" id="{046AADDB-6236-4635-9D8C-0394F1BE63C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213560574"/>
      </p:ext>
    </p:extLst>
  </p:cSld>
  <p:clrMapOvr>
    <a:masterClrMapping/>
  </p:clrMapOvr>
  <mc:AlternateContent xmlns:mc="http://schemas.openxmlformats.org/markup-compatibility/2006" xmlns:p14="http://schemas.microsoft.com/office/powerpoint/2010/main">
    <mc:Choice Requires="p14">
      <p:transition spd="slow" p14:dur="65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F988D5B6-B5F1-4509-B52F-40A340E656AE}"/>
              </a:ext>
            </a:extLst>
          </p:cNvPr>
          <p:cNvGrpSpPr/>
          <p:nvPr/>
        </p:nvGrpSpPr>
        <p:grpSpPr>
          <a:xfrm>
            <a:off x="1298444" y="144569"/>
            <a:ext cx="9410196" cy="6713431"/>
            <a:chOff x="2248535" y="137477"/>
            <a:chExt cx="6194425" cy="4596817"/>
          </a:xfrm>
        </p:grpSpPr>
        <p:pic>
          <p:nvPicPr>
            <p:cNvPr id="3" name="Рисунок 2">
              <a:extLst>
                <a:ext uri="{FF2B5EF4-FFF2-40B4-BE49-F238E27FC236}">
                  <a16:creationId xmlns:a16="http://schemas.microsoft.com/office/drawing/2014/main" id="{C0193B8F-0CAF-4222-A17E-C8297D81901A}"/>
                </a:ext>
              </a:extLst>
            </p:cNvPr>
            <p:cNvPicPr>
              <a:picLocks noChangeAspect="1"/>
            </p:cNvPicPr>
            <p:nvPr/>
          </p:nvPicPr>
          <p:blipFill>
            <a:blip r:embed="rId4"/>
            <a:stretch>
              <a:fillRect/>
            </a:stretch>
          </p:blipFill>
          <p:spPr>
            <a:xfrm>
              <a:off x="2248535" y="137477"/>
              <a:ext cx="6191250" cy="4124325"/>
            </a:xfrm>
            <a:prstGeom prst="rect">
              <a:avLst/>
            </a:prstGeom>
          </p:spPr>
        </p:pic>
        <p:sp>
          <p:nvSpPr>
            <p:cNvPr id="4" name="TextBox 3">
              <a:extLst>
                <a:ext uri="{FF2B5EF4-FFF2-40B4-BE49-F238E27FC236}">
                  <a16:creationId xmlns:a16="http://schemas.microsoft.com/office/drawing/2014/main" id="{3DE147E8-CD85-4247-B301-A603FF15CA30}"/>
                </a:ext>
              </a:extLst>
            </p:cNvPr>
            <p:cNvSpPr txBox="1"/>
            <p:nvPr/>
          </p:nvSpPr>
          <p:spPr>
            <a:xfrm>
              <a:off x="2255520" y="4267200"/>
              <a:ext cx="6187440" cy="467094"/>
            </a:xfrm>
            <a:prstGeom prst="rect">
              <a:avLst/>
            </a:prstGeom>
            <a:noFill/>
          </p:spPr>
          <p:txBody>
            <a:bodyPr wrap="square" rtlCol="0">
              <a:spAutoFit/>
            </a:bodyPr>
            <a:lstStyle/>
            <a:p>
              <a:r>
                <a:rPr lang="ru-RU" dirty="0">
                  <a:solidFill>
                    <a:srgbClr val="002060"/>
                  </a:solidFill>
                </a:rPr>
                <a:t>Д. Гавриленко</a:t>
              </a:r>
            </a:p>
            <a:p>
              <a:r>
                <a:rPr lang="ru-RU" dirty="0">
                  <a:solidFill>
                    <a:srgbClr val="002060"/>
                  </a:solidFill>
                </a:rPr>
                <a:t>Иллюстрация к рассказу «Микроскоп»</a:t>
              </a:r>
            </a:p>
          </p:txBody>
        </p:sp>
      </p:grpSp>
      <p:pic>
        <p:nvPicPr>
          <p:cNvPr id="5" name="Звук 4">
            <a:hlinkClick r:id="" action="ppaction://media"/>
            <a:extLst>
              <a:ext uri="{FF2B5EF4-FFF2-40B4-BE49-F238E27FC236}">
                <a16:creationId xmlns:a16="http://schemas.microsoft.com/office/drawing/2014/main" id="{338819F5-9881-4627-BFAA-0E05C64580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1456172"/>
      </p:ext>
    </p:extLst>
  </p:cSld>
  <p:clrMapOvr>
    <a:masterClrMapping/>
  </p:clrMapOvr>
  <mc:AlternateContent xmlns:mc="http://schemas.openxmlformats.org/markup-compatibility/2006" xmlns:p14="http://schemas.microsoft.com/office/powerpoint/2010/main">
    <mc:Choice Requires="p14">
      <p:transition spd="slow" p14:dur="2000" advTm="10932"/>
    </mc:Choice>
    <mc:Fallback xmlns="">
      <p:transition spd="slow" advTm="10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578CE1-3FD1-422D-83D8-71632703EC9B}"/>
              </a:ext>
            </a:extLst>
          </p:cNvPr>
          <p:cNvSpPr>
            <a:spLocks noGrp="1"/>
          </p:cNvSpPr>
          <p:nvPr>
            <p:ph type="title"/>
          </p:nvPr>
        </p:nvSpPr>
        <p:spPr>
          <a:xfrm>
            <a:off x="838200" y="826764"/>
            <a:ext cx="10515600" cy="878459"/>
          </a:xfrm>
        </p:spPr>
        <p:txBody>
          <a:bodyPr>
            <a:noAutofit/>
          </a:bodyPr>
          <a:lstStyle/>
          <a:p>
            <a:r>
              <a:rPr lang="ru-RU" sz="4400" b="1" dirty="0">
                <a:solidFill>
                  <a:srgbClr val="002060"/>
                </a:solidFill>
              </a:rPr>
              <a:t>«Формула жанра» </a:t>
            </a:r>
            <a:r>
              <a:rPr lang="ru-RU" sz="4400" dirty="0">
                <a:solidFill>
                  <a:srgbClr val="002060"/>
                </a:solidFill>
              </a:rPr>
              <a:t>в рассказах Шукшина</a:t>
            </a:r>
          </a:p>
        </p:txBody>
      </p:sp>
      <p:sp>
        <p:nvSpPr>
          <p:cNvPr id="3" name="Объект 2">
            <a:extLst>
              <a:ext uri="{FF2B5EF4-FFF2-40B4-BE49-F238E27FC236}">
                <a16:creationId xmlns:a16="http://schemas.microsoft.com/office/drawing/2014/main" id="{E4E903B3-3355-4B4E-A2AC-5FA56D653146}"/>
              </a:ext>
            </a:extLst>
          </p:cNvPr>
          <p:cNvSpPr>
            <a:spLocks noGrp="1"/>
          </p:cNvSpPr>
          <p:nvPr>
            <p:ph idx="1"/>
          </p:nvPr>
        </p:nvSpPr>
        <p:spPr>
          <a:xfrm>
            <a:off x="2706624" y="1673209"/>
            <a:ext cx="8647176" cy="4933379"/>
          </a:xfrm>
        </p:spPr>
        <p:txBody>
          <a:bodyPr>
            <a:normAutofit fontScale="70000" lnSpcReduction="20000"/>
          </a:bodyPr>
          <a:lstStyle/>
          <a:p>
            <a:pPr>
              <a:spcBef>
                <a:spcPts val="2400"/>
              </a:spcBef>
              <a:buClr>
                <a:srgbClr val="002060"/>
              </a:buClr>
              <a:buSzPct val="100000"/>
            </a:pPr>
            <a:r>
              <a:rPr lang="ru-RU" dirty="0">
                <a:solidFill>
                  <a:srgbClr val="002060"/>
                </a:solidFill>
              </a:rPr>
              <a:t>практически не даются прямые характеристики персонажей</a:t>
            </a:r>
          </a:p>
          <a:p>
            <a:pPr>
              <a:spcBef>
                <a:spcPts val="2400"/>
              </a:spcBef>
              <a:buClr>
                <a:srgbClr val="002060"/>
              </a:buClr>
              <a:buSzPct val="100000"/>
            </a:pPr>
            <a:r>
              <a:rPr lang="ru-RU" dirty="0">
                <a:solidFill>
                  <a:srgbClr val="002060"/>
                </a:solidFill>
              </a:rPr>
              <a:t>пейзажные и вообще описательные фрагменты сокращаются и превращаются в детали характеристики персонажей</a:t>
            </a:r>
          </a:p>
          <a:p>
            <a:pPr>
              <a:spcBef>
                <a:spcPts val="2400"/>
              </a:spcBef>
              <a:buClr>
                <a:srgbClr val="002060"/>
              </a:buClr>
              <a:buSzPct val="100000"/>
            </a:pPr>
            <a:r>
              <a:rPr lang="ru-RU" dirty="0">
                <a:solidFill>
                  <a:srgbClr val="002060"/>
                </a:solidFill>
              </a:rPr>
              <a:t>фабула сжимается до краткой схемы-пересказа и выносится в начало, в экспозицию</a:t>
            </a:r>
          </a:p>
          <a:p>
            <a:pPr>
              <a:spcBef>
                <a:spcPts val="2400"/>
              </a:spcBef>
              <a:buClr>
                <a:srgbClr val="002060"/>
              </a:buClr>
              <a:buSzPct val="100000"/>
            </a:pPr>
            <a:r>
              <a:rPr lang="ru-RU" dirty="0">
                <a:solidFill>
                  <a:srgbClr val="002060"/>
                </a:solidFill>
              </a:rPr>
              <a:t>концовка становится краткой, лишённой лирического настроения, создаёт впечатление резкого обрыва, недоговорённости</a:t>
            </a:r>
          </a:p>
          <a:p>
            <a:endParaRPr lang="ru-RU" dirty="0">
              <a:solidFill>
                <a:srgbClr val="002060"/>
              </a:solidFill>
            </a:endParaRPr>
          </a:p>
        </p:txBody>
      </p:sp>
      <p:pic>
        <p:nvPicPr>
          <p:cNvPr id="7" name="Звук 6">
            <a:hlinkClick r:id="" action="ppaction://media"/>
            <a:extLst>
              <a:ext uri="{FF2B5EF4-FFF2-40B4-BE49-F238E27FC236}">
                <a16:creationId xmlns:a16="http://schemas.microsoft.com/office/drawing/2014/main" id="{55C7B508-CEC6-4497-B355-D4421B3661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grpSp>
        <p:nvGrpSpPr>
          <p:cNvPr id="5" name="Группа 4">
            <a:extLst>
              <a:ext uri="{FF2B5EF4-FFF2-40B4-BE49-F238E27FC236}">
                <a16:creationId xmlns:a16="http://schemas.microsoft.com/office/drawing/2014/main" id="{9EF3CE70-327A-49C1-A9C4-43DC7FC57C59}"/>
              </a:ext>
            </a:extLst>
          </p:cNvPr>
          <p:cNvGrpSpPr/>
          <p:nvPr/>
        </p:nvGrpSpPr>
        <p:grpSpPr>
          <a:xfrm rot="10800000">
            <a:off x="-9236" y="6429307"/>
            <a:ext cx="9145448" cy="436465"/>
            <a:chOff x="0" y="-9236"/>
            <a:chExt cx="9145448" cy="708778"/>
          </a:xfrm>
        </p:grpSpPr>
        <p:sp>
          <p:nvSpPr>
            <p:cNvPr id="6" name="Пятиугольник 2">
              <a:extLst>
                <a:ext uri="{FF2B5EF4-FFF2-40B4-BE49-F238E27FC236}">
                  <a16:creationId xmlns:a16="http://schemas.microsoft.com/office/drawing/2014/main" id="{E0A7EDDC-E218-42FB-8C60-03EE72F4583E}"/>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ятиугольник 2">
              <a:extLst>
                <a:ext uri="{FF2B5EF4-FFF2-40B4-BE49-F238E27FC236}">
                  <a16:creationId xmlns:a16="http://schemas.microsoft.com/office/drawing/2014/main" id="{01D32A83-CFF2-4897-B97E-564B6921D282}"/>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9" name="Группа 8">
            <a:extLst>
              <a:ext uri="{FF2B5EF4-FFF2-40B4-BE49-F238E27FC236}">
                <a16:creationId xmlns:a16="http://schemas.microsoft.com/office/drawing/2014/main" id="{40E4D987-B130-447D-9AD5-83C3B9A10923}"/>
              </a:ext>
            </a:extLst>
          </p:cNvPr>
          <p:cNvGrpSpPr/>
          <p:nvPr/>
        </p:nvGrpSpPr>
        <p:grpSpPr>
          <a:xfrm>
            <a:off x="3036168" y="19058"/>
            <a:ext cx="9145448" cy="708778"/>
            <a:chOff x="0" y="-9236"/>
            <a:chExt cx="9145448" cy="708778"/>
          </a:xfrm>
        </p:grpSpPr>
        <p:sp>
          <p:nvSpPr>
            <p:cNvPr id="10" name="Пятиугольник 2">
              <a:extLst>
                <a:ext uri="{FF2B5EF4-FFF2-40B4-BE49-F238E27FC236}">
                  <a16:creationId xmlns:a16="http://schemas.microsoft.com/office/drawing/2014/main" id="{88F4DD03-DC5C-4EB4-BCA7-7CAD8DC9C310}"/>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ятиугольник 2">
              <a:extLst>
                <a:ext uri="{FF2B5EF4-FFF2-40B4-BE49-F238E27FC236}">
                  <a16:creationId xmlns:a16="http://schemas.microsoft.com/office/drawing/2014/main" id="{37F5F17F-2EDF-4BB1-B4A6-B29A4DBCD988}"/>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320185015"/>
      </p:ext>
    </p:extLst>
  </p:cSld>
  <p:clrMapOvr>
    <a:masterClrMapping/>
  </p:clrMapOvr>
  <mc:AlternateContent xmlns:mc="http://schemas.openxmlformats.org/markup-compatibility/2006" xmlns:p14="http://schemas.microsoft.com/office/powerpoint/2010/main">
    <mc:Choice Requires="p14">
      <p:transition spd="slow" p14:dur="2000" advTm="91047"/>
    </mc:Choice>
    <mc:Fallback xmlns="">
      <p:transition spd="slow" advTm="9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D75DC24-484C-4A1B-BE60-935FAA1A54A2}"/>
              </a:ext>
            </a:extLst>
          </p:cNvPr>
          <p:cNvSpPr>
            <a:spLocks noGrp="1"/>
          </p:cNvSpPr>
          <p:nvPr>
            <p:ph idx="1"/>
          </p:nvPr>
        </p:nvSpPr>
        <p:spPr>
          <a:xfrm>
            <a:off x="838200" y="974152"/>
            <a:ext cx="10515600" cy="5344859"/>
          </a:xfrm>
        </p:spPr>
        <p:txBody>
          <a:bodyPr>
            <a:normAutofit fontScale="70000" lnSpcReduction="20000"/>
          </a:bodyPr>
          <a:lstStyle/>
          <a:p>
            <a:pPr marL="0" indent="0">
              <a:lnSpc>
                <a:spcPct val="125000"/>
              </a:lnSpc>
              <a:buNone/>
            </a:pPr>
            <a:r>
              <a:rPr lang="ru-RU" i="1" dirty="0">
                <a:solidFill>
                  <a:srgbClr val="002060"/>
                </a:solidFill>
              </a:rPr>
              <a:t>«Меня больше интересует «история души», и ради её выявления я сознательно и много опускаю из внешней жизни того человека, чья душа меня волнует. Иногда применительно к моим работам читаю: «бытописатель». Да что вы! У меня в рассказе порой непонятно: зимой это происходит или летом. Я не к тому, что я – кто-то другой, а не бытописатель (я, кстати, не знаю, кто я), но не бытописатель же, это же тоже надо, за ради правды дела, оставить в покое»</a:t>
            </a:r>
          </a:p>
          <a:p>
            <a:pPr marL="0" indent="0" algn="r">
              <a:lnSpc>
                <a:spcPct val="110000"/>
              </a:lnSpc>
              <a:spcBef>
                <a:spcPts val="0"/>
              </a:spcBef>
              <a:buNone/>
            </a:pPr>
            <a:r>
              <a:rPr lang="ru-RU" dirty="0" err="1">
                <a:solidFill>
                  <a:srgbClr val="002060"/>
                </a:solidFill>
              </a:rPr>
              <a:t>В.М.Шукшин</a:t>
            </a:r>
            <a:r>
              <a:rPr lang="ru-RU" dirty="0">
                <a:solidFill>
                  <a:srgbClr val="002060"/>
                </a:solidFill>
              </a:rPr>
              <a:t>. </a:t>
            </a:r>
          </a:p>
          <a:p>
            <a:pPr marL="0" indent="0" algn="r">
              <a:lnSpc>
                <a:spcPct val="110000"/>
              </a:lnSpc>
              <a:spcBef>
                <a:spcPts val="0"/>
              </a:spcBef>
              <a:buNone/>
            </a:pPr>
            <a:r>
              <a:rPr lang="ru-RU" dirty="0">
                <a:solidFill>
                  <a:srgbClr val="002060"/>
                </a:solidFill>
              </a:rPr>
              <a:t>«Возражения по существу», 1974</a:t>
            </a:r>
          </a:p>
          <a:p>
            <a:pPr marL="0" indent="0" algn="r">
              <a:lnSpc>
                <a:spcPct val="125000"/>
              </a:lnSpc>
              <a:buNone/>
            </a:pPr>
            <a:endParaRPr lang="ru-RU" i="1" dirty="0">
              <a:solidFill>
                <a:srgbClr val="002060"/>
              </a:solidFill>
            </a:endParaRPr>
          </a:p>
        </p:txBody>
      </p:sp>
      <p:pic>
        <p:nvPicPr>
          <p:cNvPr id="6" name="Звук 5">
            <a:hlinkClick r:id="" action="ppaction://media"/>
            <a:extLst>
              <a:ext uri="{FF2B5EF4-FFF2-40B4-BE49-F238E27FC236}">
                <a16:creationId xmlns:a16="http://schemas.microsoft.com/office/drawing/2014/main" id="{E03761CC-4DE0-4591-ACFB-B2EE80630D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grpSp>
        <p:nvGrpSpPr>
          <p:cNvPr id="4" name="Группа 3">
            <a:extLst>
              <a:ext uri="{FF2B5EF4-FFF2-40B4-BE49-F238E27FC236}">
                <a16:creationId xmlns:a16="http://schemas.microsoft.com/office/drawing/2014/main" id="{C32D474F-6249-4C5B-8FB9-CC4C70AC6CD1}"/>
              </a:ext>
            </a:extLst>
          </p:cNvPr>
          <p:cNvGrpSpPr/>
          <p:nvPr/>
        </p:nvGrpSpPr>
        <p:grpSpPr>
          <a:xfrm rot="10800000">
            <a:off x="-9236" y="6429311"/>
            <a:ext cx="9145448" cy="436465"/>
            <a:chOff x="0" y="-9236"/>
            <a:chExt cx="9145448" cy="708778"/>
          </a:xfrm>
        </p:grpSpPr>
        <p:sp>
          <p:nvSpPr>
            <p:cNvPr id="5" name="Пятиугольник 2">
              <a:extLst>
                <a:ext uri="{FF2B5EF4-FFF2-40B4-BE49-F238E27FC236}">
                  <a16:creationId xmlns:a16="http://schemas.microsoft.com/office/drawing/2014/main" id="{3B841F09-634B-416B-A425-D901C0F7E8C7}"/>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ятиугольник 2">
              <a:extLst>
                <a:ext uri="{FF2B5EF4-FFF2-40B4-BE49-F238E27FC236}">
                  <a16:creationId xmlns:a16="http://schemas.microsoft.com/office/drawing/2014/main" id="{24088429-CCE5-4941-8467-E6D5F46CA07C}"/>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 name="Группа 7">
            <a:extLst>
              <a:ext uri="{FF2B5EF4-FFF2-40B4-BE49-F238E27FC236}">
                <a16:creationId xmlns:a16="http://schemas.microsoft.com/office/drawing/2014/main" id="{8DECDE1A-8FE8-4A5F-BDF9-B7551C39CA4F}"/>
              </a:ext>
            </a:extLst>
          </p:cNvPr>
          <p:cNvGrpSpPr/>
          <p:nvPr/>
        </p:nvGrpSpPr>
        <p:grpSpPr>
          <a:xfrm>
            <a:off x="3036168" y="19058"/>
            <a:ext cx="9145448" cy="708778"/>
            <a:chOff x="0" y="-9236"/>
            <a:chExt cx="9145448" cy="708778"/>
          </a:xfrm>
        </p:grpSpPr>
        <p:sp>
          <p:nvSpPr>
            <p:cNvPr id="9" name="Пятиугольник 2">
              <a:extLst>
                <a:ext uri="{FF2B5EF4-FFF2-40B4-BE49-F238E27FC236}">
                  <a16:creationId xmlns:a16="http://schemas.microsoft.com/office/drawing/2014/main" id="{8B0B2790-C2C4-4B28-A15E-8F2BF0243CB2}"/>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ятиугольник 2">
              <a:extLst>
                <a:ext uri="{FF2B5EF4-FFF2-40B4-BE49-F238E27FC236}">
                  <a16:creationId xmlns:a16="http://schemas.microsoft.com/office/drawing/2014/main" id="{40A446EC-9B10-4563-AC75-980701C238F1}"/>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36031544"/>
      </p:ext>
    </p:extLst>
  </p:cSld>
  <p:clrMapOvr>
    <a:masterClrMapping/>
  </p:clrMapOvr>
  <mc:AlternateContent xmlns:mc="http://schemas.openxmlformats.org/markup-compatibility/2006" xmlns:p14="http://schemas.microsoft.com/office/powerpoint/2010/main">
    <mc:Choice Requires="p14">
      <p:transition spd="slow" p14:dur="2000" advTm="48911"/>
    </mc:Choice>
    <mc:Fallback xmlns="">
      <p:transition spd="slow" advTm="4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C45871-3E0A-4F81-A608-8669B902B296}"/>
              </a:ext>
            </a:extLst>
          </p:cNvPr>
          <p:cNvSpPr>
            <a:spLocks noGrp="1"/>
          </p:cNvSpPr>
          <p:nvPr>
            <p:ph type="title"/>
          </p:nvPr>
        </p:nvSpPr>
        <p:spPr>
          <a:xfrm>
            <a:off x="609600" y="904954"/>
            <a:ext cx="10972800" cy="1143000"/>
          </a:xfrm>
        </p:spPr>
        <p:txBody>
          <a:bodyPr>
            <a:normAutofit fontScale="90000"/>
          </a:bodyPr>
          <a:lstStyle/>
          <a:p>
            <a:pPr algn="ctr"/>
            <a:r>
              <a:rPr lang="ru-RU" b="1" dirty="0">
                <a:solidFill>
                  <a:srgbClr val="002060"/>
                </a:solidFill>
              </a:rPr>
              <a:t>История души </a:t>
            </a:r>
            <a:r>
              <a:rPr lang="ru-RU" dirty="0">
                <a:solidFill>
                  <a:srgbClr val="002060"/>
                </a:solidFill>
              </a:rPr>
              <a:t>в рассказах Шукшина</a:t>
            </a:r>
          </a:p>
        </p:txBody>
      </p:sp>
      <p:graphicFrame>
        <p:nvGraphicFramePr>
          <p:cNvPr id="7" name="Объект 6">
            <a:extLst>
              <a:ext uri="{FF2B5EF4-FFF2-40B4-BE49-F238E27FC236}">
                <a16:creationId xmlns:a16="http://schemas.microsoft.com/office/drawing/2014/main" id="{CAAFCA54-B653-4AAC-B200-E4E7F03B009C}"/>
              </a:ext>
            </a:extLst>
          </p:cNvPr>
          <p:cNvGraphicFramePr>
            <a:graphicFrameLocks noGrp="1"/>
          </p:cNvGraphicFramePr>
          <p:nvPr>
            <p:ph idx="1"/>
            <p:extLst>
              <p:ext uri="{D42A27DB-BD31-4B8C-83A1-F6EECF244321}">
                <p14:modId xmlns:p14="http://schemas.microsoft.com/office/powerpoint/2010/main" val="4134771886"/>
              </p:ext>
            </p:extLst>
          </p:nvPr>
        </p:nvGraphicFramePr>
        <p:xfrm>
          <a:off x="81280" y="1581944"/>
          <a:ext cx="11623040" cy="45678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Звук 2">
            <a:hlinkClick r:id="" action="ppaction://media"/>
            <a:extLst>
              <a:ext uri="{FF2B5EF4-FFF2-40B4-BE49-F238E27FC236}">
                <a16:creationId xmlns:a16="http://schemas.microsoft.com/office/drawing/2014/main" id="{1ECD2D65-A433-4093-888C-C619A189294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grpSp>
        <p:nvGrpSpPr>
          <p:cNvPr id="5" name="Группа 4">
            <a:extLst>
              <a:ext uri="{FF2B5EF4-FFF2-40B4-BE49-F238E27FC236}">
                <a16:creationId xmlns:a16="http://schemas.microsoft.com/office/drawing/2014/main" id="{D5E9F051-1A7B-4AD5-98B3-9F5EFF899AB1}"/>
              </a:ext>
            </a:extLst>
          </p:cNvPr>
          <p:cNvGrpSpPr/>
          <p:nvPr/>
        </p:nvGrpSpPr>
        <p:grpSpPr>
          <a:xfrm rot="10800000">
            <a:off x="-9236" y="6411554"/>
            <a:ext cx="9145448" cy="436465"/>
            <a:chOff x="0" y="-9236"/>
            <a:chExt cx="9145448" cy="708778"/>
          </a:xfrm>
        </p:grpSpPr>
        <p:sp>
          <p:nvSpPr>
            <p:cNvPr id="6" name="Пятиугольник 2">
              <a:extLst>
                <a:ext uri="{FF2B5EF4-FFF2-40B4-BE49-F238E27FC236}">
                  <a16:creationId xmlns:a16="http://schemas.microsoft.com/office/drawing/2014/main" id="{9B3FE4C7-8354-47A1-9068-706CE1422926}"/>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ятиугольник 2">
              <a:extLst>
                <a:ext uri="{FF2B5EF4-FFF2-40B4-BE49-F238E27FC236}">
                  <a16:creationId xmlns:a16="http://schemas.microsoft.com/office/drawing/2014/main" id="{28D984E2-A0AC-49E5-ACBD-4A062DE71455}"/>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9" name="Группа 8">
            <a:extLst>
              <a:ext uri="{FF2B5EF4-FFF2-40B4-BE49-F238E27FC236}">
                <a16:creationId xmlns:a16="http://schemas.microsoft.com/office/drawing/2014/main" id="{B644E417-34B3-4DA7-BE31-D8280CD11A1B}"/>
              </a:ext>
            </a:extLst>
          </p:cNvPr>
          <p:cNvGrpSpPr/>
          <p:nvPr/>
        </p:nvGrpSpPr>
        <p:grpSpPr>
          <a:xfrm>
            <a:off x="3036168" y="19058"/>
            <a:ext cx="9145448" cy="708778"/>
            <a:chOff x="0" y="-9236"/>
            <a:chExt cx="9145448" cy="708778"/>
          </a:xfrm>
        </p:grpSpPr>
        <p:sp>
          <p:nvSpPr>
            <p:cNvPr id="10" name="Пятиугольник 2">
              <a:extLst>
                <a:ext uri="{FF2B5EF4-FFF2-40B4-BE49-F238E27FC236}">
                  <a16:creationId xmlns:a16="http://schemas.microsoft.com/office/drawing/2014/main" id="{2070124E-B5F4-4452-B610-3D9F3D16675E}"/>
                </a:ext>
              </a:extLst>
            </p:cNvPr>
            <p:cNvSpPr/>
            <p:nvPr/>
          </p:nvSpPr>
          <p:spPr>
            <a:xfrm rot="10800000">
              <a:off x="0" y="-9236"/>
              <a:ext cx="9144000" cy="411510"/>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ятиугольник 2">
              <a:extLst>
                <a:ext uri="{FF2B5EF4-FFF2-40B4-BE49-F238E27FC236}">
                  <a16:creationId xmlns:a16="http://schemas.microsoft.com/office/drawing/2014/main" id="{3E3B6DDC-4057-4B7F-BBE3-8C784FE41529}"/>
                </a:ext>
              </a:extLst>
            </p:cNvPr>
            <p:cNvSpPr/>
            <p:nvPr/>
          </p:nvSpPr>
          <p:spPr>
            <a:xfrm rot="10800000">
              <a:off x="1268868" y="395728"/>
              <a:ext cx="7876580" cy="303814"/>
            </a:xfrm>
            <a:custGeom>
              <a:avLst/>
              <a:gdLst>
                <a:gd name="connsiteX0" fmla="*/ 0 w 7451888"/>
                <a:gd name="connsiteY0" fmla="*/ 0 h 936104"/>
                <a:gd name="connsiteX1" fmla="*/ 6337288 w 7451888"/>
                <a:gd name="connsiteY1" fmla="*/ 0 h 936104"/>
                <a:gd name="connsiteX2" fmla="*/ 7451888 w 7451888"/>
                <a:gd name="connsiteY2" fmla="*/ 468052 h 936104"/>
                <a:gd name="connsiteX3" fmla="*/ 6337288 w 7451888"/>
                <a:gd name="connsiteY3" fmla="*/ 936104 h 936104"/>
                <a:gd name="connsiteX4" fmla="*/ 0 w 7451888"/>
                <a:gd name="connsiteY4" fmla="*/ 936104 h 936104"/>
                <a:gd name="connsiteX5" fmla="*/ 0 w 7451888"/>
                <a:gd name="connsiteY5" fmla="*/ 0 h 936104"/>
                <a:gd name="connsiteX0" fmla="*/ 0 w 7464124"/>
                <a:gd name="connsiteY0" fmla="*/ 0 h 936104"/>
                <a:gd name="connsiteX1" fmla="*/ 63372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451888 w 7464124"/>
                <a:gd name="connsiteY2" fmla="*/ 468052 h 936104"/>
                <a:gd name="connsiteX3" fmla="*/ 7464124 w 7464124"/>
                <a:gd name="connsiteY3" fmla="*/ 926867 h 936104"/>
                <a:gd name="connsiteX4" fmla="*/ 0 w 7464124"/>
                <a:gd name="connsiteY4" fmla="*/ 936104 h 936104"/>
                <a:gd name="connsiteX5" fmla="*/ 0 w 7464124"/>
                <a:gd name="connsiteY5" fmla="*/ 0 h 936104"/>
                <a:gd name="connsiteX0" fmla="*/ 0 w 7464124"/>
                <a:gd name="connsiteY0" fmla="*/ 0 h 936104"/>
                <a:gd name="connsiteX1" fmla="*/ 6743688 w 7464124"/>
                <a:gd name="connsiteY1" fmla="*/ 0 h 936104"/>
                <a:gd name="connsiteX2" fmla="*/ 7230215 w 7464124"/>
                <a:gd name="connsiteY2" fmla="*/ 625070 h 936104"/>
                <a:gd name="connsiteX3" fmla="*/ 7464124 w 7464124"/>
                <a:gd name="connsiteY3" fmla="*/ 926867 h 936104"/>
                <a:gd name="connsiteX4" fmla="*/ 0 w 7464124"/>
                <a:gd name="connsiteY4" fmla="*/ 936104 h 936104"/>
                <a:gd name="connsiteX5" fmla="*/ 0 w 7464124"/>
                <a:gd name="connsiteY5"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24" h="936104">
                  <a:moveTo>
                    <a:pt x="0" y="0"/>
                  </a:moveTo>
                  <a:lnTo>
                    <a:pt x="6743688" y="0"/>
                  </a:lnTo>
                  <a:lnTo>
                    <a:pt x="7230215" y="625070"/>
                  </a:lnTo>
                  <a:lnTo>
                    <a:pt x="7464124" y="926867"/>
                  </a:lnTo>
                  <a:lnTo>
                    <a:pt x="0" y="936104"/>
                  </a:lnTo>
                  <a:lnTo>
                    <a:pt x="0" y="0"/>
                  </a:lnTo>
                  <a:close/>
                </a:path>
              </a:pathLst>
            </a:custGeom>
            <a:gradFill flip="none" rotWithShape="1">
              <a:gsLst>
                <a:gs pos="0">
                  <a:srgbClr val="2D588B">
                    <a:lumMod val="88000"/>
                  </a:srgbClr>
                </a:gs>
                <a:gs pos="46000">
                  <a:srgbClr val="4F83C1"/>
                </a:gs>
                <a:gs pos="98000">
                  <a:srgbClr val="6796C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183502942"/>
      </p:ext>
    </p:extLst>
  </p:cSld>
  <p:clrMapOvr>
    <a:masterClrMapping/>
  </p:clrMapOvr>
  <mc:AlternateContent xmlns:mc="http://schemas.openxmlformats.org/markup-compatibility/2006" xmlns:p14="http://schemas.microsoft.com/office/powerpoint/2010/main">
    <mc:Choice Requires="p14">
      <p:transition spd="slow" p14:dur="2000" advTm="46612"/>
    </mc:Choice>
    <mc:Fallback xmlns="">
      <p:transition spd="slow" advTm="4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0.6|9.2|1.4|3|1.3|4.2"/>
</p:tagLst>
</file>

<file path=ppt/tags/tag2.xml><?xml version="1.0" encoding="utf-8"?>
<p:tagLst xmlns:a="http://schemas.openxmlformats.org/drawingml/2006/main" xmlns:r="http://schemas.openxmlformats.org/officeDocument/2006/relationships" xmlns:p="http://schemas.openxmlformats.org/presentationml/2006/main">
  <p:tag name="TIMING" val="|14.6"/>
</p:tagLst>
</file>

<file path=ppt/tags/tag3.xml><?xml version="1.0" encoding="utf-8"?>
<p:tagLst xmlns:a="http://schemas.openxmlformats.org/drawingml/2006/main" xmlns:r="http://schemas.openxmlformats.org/officeDocument/2006/relationships" xmlns:p="http://schemas.openxmlformats.org/presentationml/2006/main">
  <p:tag name="TIMING" val="|4.9|4.4|1.2|1"/>
</p:tagLst>
</file>

<file path=ppt/tags/tag4.xml><?xml version="1.0" encoding="utf-8"?>
<p:tagLst xmlns:a="http://schemas.openxmlformats.org/drawingml/2006/main" xmlns:r="http://schemas.openxmlformats.org/officeDocument/2006/relationships" xmlns:p="http://schemas.openxmlformats.org/presentationml/2006/main">
  <p:tag name="TIMING" val="|2.7"/>
</p:tagLst>
</file>

<file path=ppt/tags/tag5.xml><?xml version="1.0" encoding="utf-8"?>
<p:tagLst xmlns:a="http://schemas.openxmlformats.org/drawingml/2006/main" xmlns:r="http://schemas.openxmlformats.org/officeDocument/2006/relationships" xmlns:p="http://schemas.openxmlformats.org/presentationml/2006/main">
  <p:tag name="TIMING" val="|10.7|8.3"/>
</p:tagLst>
</file>

<file path=ppt/theme/theme1.xml><?xml version="1.0" encoding="utf-8"?>
<a:theme xmlns:a="http://schemas.openxmlformats.org/drawingml/2006/main" name="шаблон_ОРГАНИЗАЦИ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шаблон_ОРГАНИЗАЦИЯ" id="{06EE1C38-EB05-43D4-B73C-82DBC9DA1D41}" vid="{C634F7C9-2047-40CE-8EA4-F5CB73C17AF4}"/>
    </a:ext>
  </a:extLst>
</a:theme>
</file>

<file path=docProps/app.xml><?xml version="1.0" encoding="utf-8"?>
<Properties xmlns="http://schemas.openxmlformats.org/officeDocument/2006/extended-properties" xmlns:vt="http://schemas.openxmlformats.org/officeDocument/2006/docPropsVTypes">
  <Template>шаблон_ОРГАНИЗАЦИЯ</Template>
  <TotalTime>5875</TotalTime>
  <Words>2112</Words>
  <Application>Microsoft Office PowerPoint</Application>
  <PresentationFormat>Широкоэкранный</PresentationFormat>
  <Paragraphs>135</Paragraphs>
  <Slides>34</Slides>
  <Notes>0</Notes>
  <HiddenSlides>0</HiddenSlides>
  <MMClips>35</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34</vt:i4>
      </vt:variant>
    </vt:vector>
  </HeadingPairs>
  <TitlesOfParts>
    <vt:vector size="41" baseType="lpstr">
      <vt:lpstr>Arial</vt:lpstr>
      <vt:lpstr>Arial Narrow</vt:lpstr>
      <vt:lpstr>Calibri</vt:lpstr>
      <vt:lpstr>RalewayBold</vt:lpstr>
      <vt:lpstr>robotoregular</vt:lpstr>
      <vt:lpstr>YS Text Optional</vt:lpstr>
      <vt:lpstr>шаблон_ОРГАНИЗАЦИЯ</vt:lpstr>
      <vt:lpstr>Презентация PowerPoint</vt:lpstr>
      <vt:lpstr>Василий Макарович  ШУКШИН (1929-1974)</vt:lpstr>
      <vt:lpstr>Презентация PowerPoint</vt:lpstr>
      <vt:lpstr>Презентация PowerPoint</vt:lpstr>
      <vt:lpstr>Презентация PowerPoint</vt:lpstr>
      <vt:lpstr>Презентация PowerPoint</vt:lpstr>
      <vt:lpstr>«Формула жанра» в рассказах Шукшина</vt:lpstr>
      <vt:lpstr>Презентация PowerPoint</vt:lpstr>
      <vt:lpstr>История души в рассказах Шукшина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Срезать</vt:lpstr>
      <vt:lpstr>Выполнил учащийся 7 класса - Вейда Никита Опубликовано на YouTube-канале SveTlanA Emekova 2 сентября 2019 года</vt:lpstr>
      <vt:lpstr>Срезать</vt:lpstr>
      <vt:lpstr>«Про Глеба Капустина надо сказать, чтобы понять, почему у него на крыльце собрались мужики и чего они ждали»</vt:lpstr>
      <vt:lpstr>Презентация PowerPoint</vt:lpstr>
      <vt:lpstr>Презентация PowerPoint</vt:lpstr>
      <vt:lpstr>Презентация PowerPoint</vt:lpstr>
      <vt:lpstr>Презентация PowerPoint</vt:lpstr>
      <vt:lpstr>Презентация PowerPoint</vt:lpstr>
      <vt:lpstr>«Забуксовал»</vt:lpstr>
      <vt:lpstr>Презентация PowerPoint</vt:lpstr>
      <vt:lpstr>Презентация PowerPoint</vt:lpstr>
      <vt:lpstr>Презентация PowerPoint</vt:lpstr>
      <vt:lpstr>Вот рассказы,  какими они должны быть:</vt:lpstr>
      <vt:lpstr>Задание для самостоятельной работы</vt:lpstr>
      <vt:lpstr>Ресурсы, использованные для подготовки к уроку</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В.М.Шукшин. Рассказы «Срезал», «Забуксовал»</dc:title>
  <dc:creator>Оксана Кононова</dc:creator>
  <cp:lastModifiedBy>Оксана Кононова</cp:lastModifiedBy>
  <cp:revision>78</cp:revision>
  <dcterms:created xsi:type="dcterms:W3CDTF">2021-04-01T06:04:19Z</dcterms:created>
  <dcterms:modified xsi:type="dcterms:W3CDTF">2021-04-11T15:18:38Z</dcterms:modified>
</cp:coreProperties>
</file>