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21.11.2021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21.11.2021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21.11.2021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21.11.2021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7356" y="214290"/>
            <a:ext cx="6672282" cy="39290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Муниципальное бюджетное дошкольное образовательное учреждение детский сад №14 </a:t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br>
              <a:rPr lang="ru-RU" dirty="0">
                <a:latin typeface="Arial" pitchFamily="34" charset="0"/>
                <a:cs typeface="Arial" pitchFamily="34" charset="0"/>
              </a:rPr>
            </a:br>
            <a:br>
              <a:rPr lang="ru-RU" dirty="0">
                <a:latin typeface="Arial Narrow" pitchFamily="34" charset="0"/>
              </a:rPr>
            </a:br>
            <a:r>
              <a:rPr lang="ru-RU" dirty="0">
                <a:solidFill>
                  <a:srgbClr val="0070C0"/>
                </a:solidFill>
                <a:latin typeface="Arial Narrow" pitchFamily="34" charset="0"/>
              </a:rPr>
              <a:t>Мастер-класс </a:t>
            </a:r>
            <a:br>
              <a:rPr lang="ru-RU" dirty="0">
                <a:solidFill>
                  <a:srgbClr val="0070C0"/>
                </a:solidFill>
                <a:latin typeface="Arial Narrow" pitchFamily="34" charset="0"/>
              </a:rPr>
            </a:br>
            <a:r>
              <a:rPr lang="ru-RU" dirty="0">
                <a:solidFill>
                  <a:srgbClr val="0070C0"/>
                </a:solidFill>
                <a:latin typeface="Arial Narrow" pitchFamily="34" charset="0"/>
              </a:rPr>
              <a:t>«Использование метода </a:t>
            </a:r>
            <a:r>
              <a:rPr lang="ru-RU" sz="4000" dirty="0">
                <a:solidFill>
                  <a:srgbClr val="0070C0"/>
                </a:solidFill>
                <a:latin typeface="Arial Narrow" pitchFamily="34" charset="0"/>
              </a:rPr>
              <a:t>эйдетики</a:t>
            </a:r>
            <a:r>
              <a:rPr lang="ru-RU" dirty="0">
                <a:solidFill>
                  <a:srgbClr val="0070C0"/>
                </a:solidFill>
                <a:latin typeface="Arial Narrow" pitchFamily="34" charset="0"/>
              </a:rPr>
              <a:t> для развития психических процессов детей старшего дошкольного возраста»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Выполнила:</a:t>
            </a:r>
          </a:p>
          <a:p>
            <a:pPr algn="r"/>
            <a:r>
              <a:rPr lang="ru-RU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Гаджимагамедова</a:t>
            </a: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А.Н.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Одинцовский г.о.</a:t>
            </a:r>
          </a:p>
        </p:txBody>
      </p:sp>
      <p:pic>
        <p:nvPicPr>
          <p:cNvPr id="1026" name="Picture 2" descr="C:\Users\detsad\Desktop\chto_ja_vizhu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3" y="3571876"/>
            <a:ext cx="3046511" cy="32861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detsad\Desktop\brain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42852"/>
            <a:ext cx="3286148" cy="287866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11222"/>
          </a:xfrm>
        </p:spPr>
        <p:txBody>
          <a:bodyPr>
            <a:normAutofit fontScale="90000"/>
          </a:bodyPr>
          <a:lstStyle/>
          <a:p>
            <a:br>
              <a:rPr lang="ru-RU" b="1" dirty="0">
                <a:solidFill>
                  <a:schemeClr val="tx1"/>
                </a:solidFill>
              </a:rPr>
            </a:br>
            <a:br>
              <a:rPr lang="ru-RU" b="1" dirty="0">
                <a:solidFill>
                  <a:schemeClr val="tx1"/>
                </a:solidFill>
              </a:rPr>
            </a:br>
            <a:br>
              <a:rPr lang="ru-RU" b="1" dirty="0">
                <a:solidFill>
                  <a:schemeClr val="tx1"/>
                </a:solidFill>
              </a:rPr>
            </a:br>
            <a:br>
              <a:rPr lang="ru-RU" b="1" dirty="0">
                <a:solidFill>
                  <a:schemeClr val="tx1"/>
                </a:solidFill>
              </a:rPr>
            </a:br>
            <a:r>
              <a:rPr lang="ru-RU" b="1" dirty="0">
                <a:solidFill>
                  <a:schemeClr val="tx1"/>
                </a:solidFill>
              </a:rPr>
              <a:t>    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Задачи: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7186634" cy="5500726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dirty="0">
                <a:latin typeface="Arial Narrow" pitchFamily="34" charset="0"/>
                <a:cs typeface="Arial" pitchFamily="34" charset="0"/>
              </a:rPr>
              <a:t>Дать педагогам представление о том, что такое эйдетика.</a:t>
            </a:r>
          </a:p>
          <a:p>
            <a:pPr fontAlgn="base"/>
            <a:r>
              <a:rPr lang="ru-RU" dirty="0">
                <a:latin typeface="Arial Narrow" pitchFamily="34" charset="0"/>
                <a:cs typeface="Arial" pitchFamily="34" charset="0"/>
              </a:rPr>
              <a:t>Познакомить с вариантами игр, основанных на методе эйдетики, для развития психических процессов старших дошкольников.</a:t>
            </a:r>
          </a:p>
          <a:p>
            <a:pPr fontAlgn="base"/>
            <a:r>
              <a:rPr lang="ru-RU" dirty="0">
                <a:latin typeface="Arial Narrow" pitchFamily="34" charset="0"/>
                <a:cs typeface="Arial" pitchFamily="34" charset="0"/>
              </a:rPr>
              <a:t>Показать возможности игр, основанных на методе эйдетики, для закрепления имеющихся у детей знаний по разным разделам ООП ДО .</a:t>
            </a:r>
          </a:p>
          <a:p>
            <a:endParaRPr lang="ru-RU" dirty="0">
              <a:latin typeface="Arial Narrow" pitchFamily="34" charset="0"/>
            </a:endParaRPr>
          </a:p>
          <a:p>
            <a:pPr>
              <a:buNone/>
            </a:pPr>
            <a:r>
              <a:rPr lang="ru-RU" b="1" dirty="0">
                <a:latin typeface="Arial Narrow" pitchFamily="34" charset="0"/>
              </a:rPr>
              <a:t>        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Цель мастер-класса</a:t>
            </a:r>
            <a:r>
              <a:rPr lang="ru-RU" dirty="0">
                <a:latin typeface="Arial Narrow" pitchFamily="34" charset="0"/>
              </a:rPr>
              <a:t> – разработка развивающих игр, основанных на методе эйдетики, для развития образной памяти и закрепления имеющихся у детей старшего дошкольного возраста знаний по разным разделам ООП ДО.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etsad\Desktop\kartinki-znak-voprosa-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285727"/>
            <a:ext cx="3597270" cy="500313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Что же такое Эйдетика?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071546"/>
            <a:ext cx="8001056" cy="564360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dirty="0">
                <a:latin typeface="Arial Narrow" pitchFamily="34" charset="0"/>
              </a:rPr>
              <a:t>И так, что же такое эйдетика? «</a:t>
            </a:r>
            <a:r>
              <a:rPr lang="ru-RU" sz="1800" b="1" dirty="0" err="1">
                <a:latin typeface="Arial Narrow" pitchFamily="34" charset="0"/>
              </a:rPr>
              <a:t>Эйдос</a:t>
            </a:r>
            <a:r>
              <a:rPr lang="ru-RU" sz="1800" b="1" dirty="0">
                <a:latin typeface="Arial Narrow" pitchFamily="34" charset="0"/>
              </a:rPr>
              <a:t>» – в переводе с греческого «образ».</a:t>
            </a:r>
          </a:p>
          <a:p>
            <a:pPr>
              <a:buNone/>
            </a:pPr>
            <a:r>
              <a:rPr lang="ru-RU" sz="1800" b="1" dirty="0">
                <a:latin typeface="Arial Narrow" pitchFamily="34" charset="0"/>
              </a:rPr>
              <a:t>Эйдетизм разновидность образной памяти – это естественная удобная, да и</a:t>
            </a:r>
          </a:p>
          <a:p>
            <a:pPr>
              <a:buNone/>
            </a:pPr>
            <a:r>
              <a:rPr lang="ru-RU" sz="1800" b="1" dirty="0">
                <a:latin typeface="Arial Narrow" pitchFamily="34" charset="0"/>
              </a:rPr>
              <a:t>просто необходимая способность очень ярко представлять себе предмет,</a:t>
            </a:r>
          </a:p>
          <a:p>
            <a:pPr>
              <a:buNone/>
            </a:pPr>
            <a:r>
              <a:rPr lang="ru-RU" sz="1800" b="1" dirty="0">
                <a:latin typeface="Arial Narrow" pitchFamily="34" charset="0"/>
              </a:rPr>
              <a:t>которого нет в поле нашего восприятия. Сербский ученый Виктор </a:t>
            </a:r>
            <a:r>
              <a:rPr lang="ru-RU" sz="1800" b="1" dirty="0" err="1">
                <a:latin typeface="Arial Narrow" pitchFamily="34" charset="0"/>
              </a:rPr>
              <a:t>Урбанчич</a:t>
            </a:r>
            <a:endParaRPr lang="ru-RU" sz="1800" b="1" dirty="0">
              <a:latin typeface="Arial Narrow" pitchFamily="34" charset="0"/>
            </a:endParaRPr>
          </a:p>
          <a:p>
            <a:pPr>
              <a:buNone/>
            </a:pPr>
            <a:r>
              <a:rPr lang="ru-RU" sz="1800" b="1" dirty="0">
                <a:latin typeface="Arial Narrow" pitchFamily="34" charset="0"/>
              </a:rPr>
              <a:t>первый изучил в 1907 году эйдетизм, как специфический вид памяти, который </a:t>
            </a:r>
          </a:p>
          <a:p>
            <a:pPr>
              <a:buNone/>
            </a:pPr>
            <a:r>
              <a:rPr lang="ru-RU" sz="1800" b="1" dirty="0" err="1">
                <a:latin typeface="Arial Narrow" pitchFamily="34" charset="0"/>
              </a:rPr>
              <a:t>способенна</a:t>
            </a:r>
            <a:r>
              <a:rPr lang="ru-RU" sz="1800" b="1" dirty="0">
                <a:latin typeface="Arial Narrow" pitchFamily="34" charset="0"/>
              </a:rPr>
              <a:t> образном уровне запоминать и воспроизводить предметы или</a:t>
            </a:r>
          </a:p>
          <a:p>
            <a:pPr>
              <a:buNone/>
            </a:pPr>
            <a:r>
              <a:rPr lang="ru-RU" sz="1800" b="1" dirty="0">
                <a:latin typeface="Arial Narrow" pitchFamily="34" charset="0"/>
              </a:rPr>
              <a:t>явления. Также он ввел сам термин «эйдетика». Более глубоким</a:t>
            </a:r>
          </a:p>
          <a:p>
            <a:pPr>
              <a:buNone/>
            </a:pPr>
            <a:r>
              <a:rPr lang="ru-RU" sz="1800" b="1" dirty="0">
                <a:latin typeface="Arial Narrow" pitchFamily="34" charset="0"/>
              </a:rPr>
              <a:t>изучением этого явления занялся немецкий ученый Эрик </a:t>
            </a:r>
            <a:r>
              <a:rPr lang="ru-RU" sz="1800" b="1" dirty="0" err="1">
                <a:latin typeface="Arial Narrow" pitchFamily="34" charset="0"/>
              </a:rPr>
              <a:t>Йенш</a:t>
            </a:r>
            <a:r>
              <a:rPr lang="ru-RU" sz="1800" b="1" dirty="0">
                <a:latin typeface="Arial Narrow" pitchFamily="34" charset="0"/>
              </a:rPr>
              <a:t> в 1911 году. В</a:t>
            </a:r>
          </a:p>
          <a:p>
            <a:pPr>
              <a:buNone/>
            </a:pPr>
            <a:r>
              <a:rPr lang="ru-RU" sz="1800" b="1" dirty="0">
                <a:latin typeface="Arial Narrow" pitchFamily="34" charset="0"/>
              </a:rPr>
              <a:t>России проблемами эйдетики в 2030-е годы занимались многие знаменитые</a:t>
            </a:r>
          </a:p>
          <a:p>
            <a:pPr>
              <a:buNone/>
            </a:pPr>
            <a:r>
              <a:rPr lang="ru-RU" sz="1800" b="1" dirty="0">
                <a:latin typeface="Arial Narrow" pitchFamily="34" charset="0"/>
              </a:rPr>
              <a:t>ученые: П.П. </a:t>
            </a:r>
            <a:r>
              <a:rPr lang="ru-RU" sz="1800" b="1" dirty="0" err="1">
                <a:latin typeface="Arial Narrow" pitchFamily="34" charset="0"/>
              </a:rPr>
              <a:t>Блонский</a:t>
            </a:r>
            <a:r>
              <a:rPr lang="ru-RU" sz="1800" b="1" dirty="0">
                <a:latin typeface="Arial Narrow" pitchFamily="34" charset="0"/>
              </a:rPr>
              <a:t>, Л.С. </a:t>
            </a:r>
            <a:r>
              <a:rPr lang="ru-RU" sz="1800" b="1" dirty="0" err="1">
                <a:latin typeface="Arial Narrow" pitchFamily="34" charset="0"/>
              </a:rPr>
              <a:t>Выготский</a:t>
            </a:r>
            <a:r>
              <a:rPr lang="ru-RU" sz="1800" b="1" dirty="0">
                <a:latin typeface="Arial Narrow" pitchFamily="34" charset="0"/>
              </a:rPr>
              <a:t>, М.П. Кононова, А.Р. </a:t>
            </a:r>
            <a:r>
              <a:rPr lang="ru-RU" sz="1800" b="1" dirty="0" err="1">
                <a:latin typeface="Arial Narrow" pitchFamily="34" charset="0"/>
              </a:rPr>
              <a:t>Лурия</a:t>
            </a:r>
            <a:r>
              <a:rPr lang="ru-RU" sz="1800" b="1" dirty="0">
                <a:latin typeface="Arial Narrow" pitchFamily="34" charset="0"/>
              </a:rPr>
              <a:t>, С.Л.</a:t>
            </a:r>
          </a:p>
          <a:p>
            <a:pPr>
              <a:buNone/>
            </a:pPr>
            <a:r>
              <a:rPr lang="ru-RU" sz="1800" b="1" dirty="0">
                <a:latin typeface="Arial Narrow" pitchFamily="34" charset="0"/>
              </a:rPr>
              <a:t>Рубинштейн, Б.М. Теплов. Л.С. </a:t>
            </a:r>
          </a:p>
          <a:p>
            <a:pPr>
              <a:buNone/>
            </a:pPr>
            <a:endParaRPr lang="ru-RU" sz="1800" b="1" dirty="0">
              <a:latin typeface="Arial Narrow" pitchFamily="34" charset="0"/>
            </a:endParaRPr>
          </a:p>
          <a:p>
            <a:pPr algn="ctr">
              <a:buNone/>
            </a:pPr>
            <a:r>
              <a:rPr lang="ru-RU" sz="1800" b="1" dirty="0" err="1">
                <a:latin typeface="Arial Narrow" pitchFamily="34" charset="0"/>
              </a:rPr>
              <a:t>Выготский</a:t>
            </a:r>
            <a:r>
              <a:rPr lang="ru-RU" sz="1800" b="1" dirty="0">
                <a:latin typeface="Arial Narrow" pitchFamily="34" charset="0"/>
              </a:rPr>
              <a:t> утверждал, что эйдетизм – это нормальное</a:t>
            </a:r>
          </a:p>
          <a:p>
            <a:pPr algn="ctr">
              <a:buNone/>
            </a:pPr>
            <a:r>
              <a:rPr lang="ru-RU" sz="1800" b="1" dirty="0">
                <a:latin typeface="Arial Narrow" pitchFamily="34" charset="0"/>
              </a:rPr>
              <a:t>явление в онтогенезе </a:t>
            </a:r>
            <a:r>
              <a:rPr lang="ru-RU" sz="1800" b="1" dirty="0" err="1">
                <a:latin typeface="Arial Narrow" pitchFamily="34" charset="0"/>
              </a:rPr>
              <a:t>каждогоребенка</a:t>
            </a:r>
            <a:r>
              <a:rPr lang="ru-RU" sz="1800" b="1" dirty="0">
                <a:latin typeface="Arial Narrow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7467600" cy="1785950"/>
          </a:xfrm>
        </p:spPr>
        <p:txBody>
          <a:bodyPr>
            <a:normAutofit fontScale="90000"/>
          </a:bodyPr>
          <a:lstStyle/>
          <a:p>
            <a:br>
              <a:rPr lang="ru-RU" b="1" cap="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br>
              <a:rPr lang="ru-RU" b="1" cap="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b="1" cap="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Как проходят занятия по системе Эйдетика?</a:t>
            </a:r>
            <a:br>
              <a:rPr lang="ru-RU" b="1" cap="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br>
              <a:rPr lang="ru-RU" cap="all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            </a:t>
            </a:r>
            <a:r>
              <a:rPr lang="ru-RU" dirty="0">
                <a:latin typeface="Arial Narrow" pitchFamily="34" charset="0"/>
              </a:rPr>
              <a:t>Инструменты этой методики с успехом могут использовать не только педагоги и воспитатели, но и родители. Оптимальные условия для применения – ежедневное общение с ребенком и совместные игры, в ходе которых взрослым нужно проявить фантазию, придумать задание, направленное на развитие зрительной памяти и образного мышления. Обязательно во время таких занятий нужно уделять внимание </a:t>
            </a:r>
            <a:r>
              <a:rPr lang="ru-RU" b="1" dirty="0">
                <a:latin typeface="Arial Narrow" pitchFamily="34" charset="0"/>
              </a:rPr>
              <a:t>развитию речи</a:t>
            </a:r>
            <a:r>
              <a:rPr lang="ru-RU" dirty="0">
                <a:latin typeface="Arial Narrow" pitchFamily="34" charset="0"/>
              </a:rPr>
              <a:t> - описание предмета с помощью эпитетов и образных сравнений не только пополняет лексический запас ребенка, но и способствует развитию его фантазии и образной памяти.</a:t>
            </a:r>
          </a:p>
          <a:p>
            <a:pPr>
              <a:buNone/>
            </a:pPr>
            <a:r>
              <a:rPr lang="ru-RU" dirty="0">
                <a:latin typeface="Arial Narrow" pitchFamily="34" charset="0"/>
              </a:rPr>
              <a:t>    Реализация системы эйдетики включает в себя использование таких приемов, как: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39850"/>
          </a:xfrm>
        </p:spPr>
        <p:txBody>
          <a:bodyPr>
            <a:normAutofit fontScale="90000"/>
          </a:bodyPr>
          <a:lstStyle/>
          <a:p>
            <a:br>
              <a:rPr lang="ru-RU" b="1" u="sng" dirty="0">
                <a:solidFill>
                  <a:schemeClr val="tx1"/>
                </a:solidFill>
              </a:rPr>
            </a:br>
            <a:br>
              <a:rPr lang="ru-RU" b="1" u="sng" dirty="0">
                <a:solidFill>
                  <a:schemeClr val="tx1"/>
                </a:solidFill>
              </a:rPr>
            </a:b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Способы тренировки памяти с помощью метода эйдетики:</a:t>
            </a:r>
            <a:br>
              <a:rPr lang="ru-RU" b="1" dirty="0"/>
            </a:b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7858180" cy="50435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u="sng" dirty="0"/>
              <a:t>1.Зрительная прорисовка образа</a:t>
            </a:r>
            <a:endParaRPr lang="ru-RU" dirty="0"/>
          </a:p>
          <a:p>
            <a:pPr>
              <a:buNone/>
            </a:pPr>
            <a:r>
              <a:rPr lang="ru-RU" dirty="0"/>
              <a:t>С помощью этого способа хорошо запоминаются</a:t>
            </a:r>
          </a:p>
          <a:p>
            <a:pPr>
              <a:buNone/>
            </a:pPr>
            <a:r>
              <a:rPr lang="ru-RU" dirty="0"/>
              <a:t>цифры, буквы. Представляем их в образе других</a:t>
            </a:r>
          </a:p>
          <a:p>
            <a:pPr>
              <a:buNone/>
            </a:pPr>
            <a:r>
              <a:rPr lang="ru-RU" dirty="0"/>
              <a:t>предметов, которые ребёнку напоминают какие-либо</a:t>
            </a:r>
          </a:p>
          <a:p>
            <a:pPr>
              <a:buNone/>
            </a:pPr>
            <a:r>
              <a:rPr lang="ru-RU" dirty="0"/>
              <a:t>предметы.</a:t>
            </a:r>
          </a:p>
          <a:p>
            <a:endParaRPr lang="ru-RU" dirty="0"/>
          </a:p>
        </p:txBody>
      </p:sp>
      <p:pic>
        <p:nvPicPr>
          <p:cNvPr id="6147" name="Picture 3" descr="C:\Users\detsad\Desktop\eidetyka_86UJRc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3857628"/>
            <a:ext cx="5286411" cy="26432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7467600" cy="5902472"/>
          </a:xfrm>
        </p:spPr>
        <p:txBody>
          <a:bodyPr/>
          <a:lstStyle/>
          <a:p>
            <a:pPr>
              <a:buNone/>
            </a:pPr>
            <a:r>
              <a:rPr lang="ru-RU" b="1" u="sng" dirty="0"/>
              <a:t>2. Мысленная прорисовка образа</a:t>
            </a:r>
            <a:endParaRPr lang="ru-RU" dirty="0"/>
          </a:p>
          <a:p>
            <a:pPr>
              <a:buNone/>
            </a:pPr>
            <a:r>
              <a:rPr lang="ru-RU" dirty="0"/>
              <a:t>Поможет запомнить длинное стихотворение.</a:t>
            </a:r>
          </a:p>
          <a:p>
            <a:pPr>
              <a:buNone/>
            </a:pPr>
            <a:r>
              <a:rPr lang="ru-RU" dirty="0"/>
              <a:t>Необходимо погрузить в его атмосферу,</a:t>
            </a:r>
          </a:p>
          <a:p>
            <a:pPr>
              <a:buNone/>
            </a:pPr>
            <a:r>
              <a:rPr lang="ru-RU" dirty="0"/>
              <a:t>представить написанное.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b="1" u="sng" dirty="0"/>
              <a:t>3. Способы запоминания точной информации</a:t>
            </a:r>
            <a:endParaRPr lang="ru-RU" dirty="0"/>
          </a:p>
          <a:p>
            <a:pPr>
              <a:buNone/>
            </a:pPr>
            <a:r>
              <a:rPr lang="ru-RU" b="1" dirty="0"/>
              <a:t>мнемотехника</a:t>
            </a:r>
            <a:endParaRPr lang="ru-RU" dirty="0"/>
          </a:p>
          <a:p>
            <a:endParaRPr lang="ru-RU" dirty="0"/>
          </a:p>
        </p:txBody>
      </p:sp>
      <p:pic>
        <p:nvPicPr>
          <p:cNvPr id="4100" name="Picture 4" descr="C:\Users\detsad\Desktop\tablica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1" y="3714752"/>
            <a:ext cx="3712601" cy="2786082"/>
          </a:xfrm>
          <a:prstGeom prst="rect">
            <a:avLst/>
          </a:prstGeom>
          <a:noFill/>
        </p:spPr>
      </p:pic>
      <p:pic>
        <p:nvPicPr>
          <p:cNvPr id="4101" name="Picture 5" descr="C:\Users\detsad\Desktop\young-boy-thinking-on-a-white-background_70172-17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68" y="357166"/>
            <a:ext cx="1357322" cy="29206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357290" y="642918"/>
            <a:ext cx="7429552" cy="5831034"/>
          </a:xfrm>
        </p:spPr>
        <p:txBody>
          <a:bodyPr/>
          <a:lstStyle/>
          <a:p>
            <a:pPr>
              <a:buNone/>
            </a:pPr>
            <a:r>
              <a:rPr lang="ru-RU" dirty="0"/>
              <a:t>     </a:t>
            </a:r>
            <a:r>
              <a:rPr lang="ru-RU" dirty="0">
                <a:latin typeface="Arial Narrow" pitchFamily="34" charset="0"/>
              </a:rPr>
              <a:t>Все игры имеют как одну общую задачу –</a:t>
            </a:r>
          </a:p>
          <a:p>
            <a:pPr>
              <a:buNone/>
            </a:pPr>
            <a:r>
              <a:rPr lang="ru-RU" dirty="0">
                <a:latin typeface="Arial Narrow" pitchFamily="34" charset="0"/>
              </a:rPr>
              <a:t>Развитие образной памяти, внимания, мышления,</a:t>
            </a:r>
          </a:p>
          <a:p>
            <a:pPr>
              <a:buNone/>
            </a:pPr>
            <a:r>
              <a:rPr lang="ru-RU" dirty="0">
                <a:latin typeface="Arial Narrow" pitchFamily="34" charset="0"/>
              </a:rPr>
              <a:t>так и задачи, связанные с закреплением</a:t>
            </a:r>
          </a:p>
          <a:p>
            <a:pPr>
              <a:buNone/>
            </a:pPr>
            <a:r>
              <a:rPr lang="ru-RU" dirty="0">
                <a:latin typeface="Arial Narrow" pitchFamily="34" charset="0"/>
              </a:rPr>
              <a:t>Имеющихся знаний у детей по разным разделам</a:t>
            </a:r>
          </a:p>
          <a:p>
            <a:pPr>
              <a:buNone/>
            </a:pPr>
            <a:r>
              <a:rPr lang="ru-RU" dirty="0">
                <a:latin typeface="Arial Narrow" pitchFamily="34" charset="0"/>
              </a:rPr>
              <a:t>ООП ДО. Игры подобного плана очень нравятся </a:t>
            </a:r>
          </a:p>
          <a:p>
            <a:pPr>
              <a:buNone/>
            </a:pPr>
            <a:r>
              <a:rPr lang="ru-RU" dirty="0">
                <a:latin typeface="Arial Narrow" pitchFamily="34" charset="0"/>
              </a:rPr>
              <a:t>детям, они с удовольствием находят правильные</a:t>
            </a:r>
          </a:p>
          <a:p>
            <a:pPr>
              <a:buNone/>
            </a:pPr>
            <a:r>
              <a:rPr lang="ru-RU" dirty="0">
                <a:latin typeface="Arial Narrow" pitchFamily="34" charset="0"/>
              </a:rPr>
              <a:t>ответы на поставленные вопросы, очень хорошо</a:t>
            </a:r>
          </a:p>
          <a:p>
            <a:pPr>
              <a:buNone/>
            </a:pPr>
            <a:r>
              <a:rPr lang="ru-RU" dirty="0">
                <a:latin typeface="Arial Narrow" pitchFamily="34" charset="0"/>
              </a:rPr>
              <a:t>стимулирует детей соревновательный момент.</a:t>
            </a:r>
          </a:p>
        </p:txBody>
      </p:sp>
      <p:pic>
        <p:nvPicPr>
          <p:cNvPr id="7170" name="Picture 2" descr="C:\Users\detsad\Desktop\s4173268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4214818"/>
            <a:ext cx="4287321" cy="24028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               </a:t>
            </a:r>
            <a:r>
              <a:rPr lang="ru-RU" sz="4000" dirty="0"/>
              <a:t>Спасибо за внимание.</a:t>
            </a:r>
            <a:endParaRPr lang="ru-RU" dirty="0"/>
          </a:p>
        </p:txBody>
      </p:sp>
      <p:pic>
        <p:nvPicPr>
          <p:cNvPr id="5122" name="Picture 2" descr="C:\Users\detsad\Desktop\image_5aa56712649600.269803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3429000"/>
            <a:ext cx="5403466" cy="3071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533</Words>
  <Application>Microsoft Office PowerPoint</Application>
  <PresentationFormat>Экран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Arial Narrow</vt:lpstr>
      <vt:lpstr>Century Schoolbook</vt:lpstr>
      <vt:lpstr>Wingdings</vt:lpstr>
      <vt:lpstr>Wingdings 2</vt:lpstr>
      <vt:lpstr>Эркер</vt:lpstr>
      <vt:lpstr>Муниципальное бюджетное дошкольное образовательное учреждение детский сад №14    Мастер-класс  «Использование метода эйдетики для развития психических процессов детей старшего дошкольного возраста» </vt:lpstr>
      <vt:lpstr>        Задачи: </vt:lpstr>
      <vt:lpstr>   Что же такое Эйдетика? </vt:lpstr>
      <vt:lpstr>  Как проходят занятия по системе Эйдетика?  </vt:lpstr>
      <vt:lpstr>  Способы тренировки памяти с помощью метода эйдетики: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детский сад №14    Мастер-класс  «Использование метода эйдетики для развития психических процессов детей старшего дошкольного возраста»</dc:title>
  <dc:creator>detsad</dc:creator>
  <cp:lastModifiedBy>Муса Гаджимагамедов</cp:lastModifiedBy>
  <cp:revision>2</cp:revision>
  <dcterms:created xsi:type="dcterms:W3CDTF">2020-12-01T13:18:46Z</dcterms:created>
  <dcterms:modified xsi:type="dcterms:W3CDTF">2021-11-21T20:06:16Z</dcterms:modified>
</cp:coreProperties>
</file>