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33E92-34DB-46B9-9FAE-B535CA1ABC0A}" type="datetimeFigureOut">
              <a:rPr lang="ru-RU"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07F40-9A97-4D94-A0EE-C56CCC6494E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9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7F40-9A97-4D94-A0EE-C56CCC6494E4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2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7F40-9A97-4D94-A0EE-C56CCC6494E4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91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7F40-9A97-4D94-A0EE-C56CCC6494E4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0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7F40-9A97-4D94-A0EE-C56CCC6494E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4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7F40-9A97-4D94-A0EE-C56CCC6494E4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3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7F40-9A97-4D94-A0EE-C56CCC6494E4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0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7F40-9A97-4D94-A0EE-C56CCC6494E4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5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7F40-9A97-4D94-A0EE-C56CCC6494E4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1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7F40-9A97-4D94-A0EE-C56CCC6494E4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9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7F40-9A97-4D94-A0EE-C56CCC6494E4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7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7F40-9A97-4D94-A0EE-C56CCC6494E4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5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3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33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6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5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95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69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4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0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07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3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9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6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3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51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1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4B3C7D-04E5-2441-8436-74CBFCC565E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ГЕРМАНИЯ</a:t>
            </a:r>
            <a:endParaRPr lang="ru-RU" dirty="0"/>
          </a:p>
        </p:txBody>
      </p:sp>
      <p:pic>
        <p:nvPicPr>
          <p:cNvPr id="6" name="Объект 5" descr="9571632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  <p:extLst>
      <p:ext uri="{BB962C8B-B14F-4D97-AF65-F5344CB8AC3E}">
        <p14:creationId xmlns:p14="http://schemas.microsoft.com/office/powerpoint/2010/main" val="143820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ЕЛЬН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412" b="18412"/>
          <a:stretch>
            <a:fillRect/>
          </a:stretch>
        </p:blipFill>
        <p:spPr>
          <a:xfrm>
            <a:off x="728177" y="588963"/>
            <a:ext cx="7733198" cy="49371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6866" y="5534774"/>
            <a:ext cx="6798734" cy="493712"/>
          </a:xfrm>
        </p:spPr>
        <p:txBody>
          <a:bodyPr/>
          <a:lstStyle/>
          <a:p>
            <a:r>
              <a:rPr lang="ru-RU" sz="2000" dirty="0"/>
              <a:t>КЁЛЬН</a:t>
            </a:r>
          </a:p>
        </p:txBody>
      </p:sp>
    </p:spTree>
    <p:extLst>
      <p:ext uri="{BB962C8B-B14F-4D97-AF65-F5344CB8AC3E}">
        <p14:creationId xmlns:p14="http://schemas.microsoft.com/office/powerpoint/2010/main" val="215593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0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4695" y="380252"/>
            <a:ext cx="8229600" cy="1143000"/>
          </a:xfrm>
        </p:spPr>
        <p:txBody>
          <a:bodyPr/>
          <a:lstStyle/>
          <a:p>
            <a:r>
              <a:rPr lang="ru-RU" dirty="0"/>
              <a:t>СТОЛИЦА ГЕРМАНИИ- БЕРЛИН</a:t>
            </a:r>
          </a:p>
        </p:txBody>
      </p:sp>
      <p:pic>
        <p:nvPicPr>
          <p:cNvPr id="7" name="Объект 6" descr="berlin3-1024x63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0616" y="1446083"/>
            <a:ext cx="7298559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142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382" y="5095333"/>
            <a:ext cx="6798734" cy="566738"/>
          </a:xfrm>
        </p:spPr>
        <p:txBody>
          <a:bodyPr/>
          <a:lstStyle/>
          <a:p>
            <a:r>
              <a:rPr lang="ru-RU" dirty="0"/>
              <a:t>РЕЙХСТАГ</a:t>
            </a:r>
          </a:p>
        </p:txBody>
      </p:sp>
      <p:pic>
        <p:nvPicPr>
          <p:cNvPr id="5" name="Рисунок 4" descr="Berlin_reichstag_CP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467" b="14467"/>
          <a:stretch>
            <a:fillRect/>
          </a:stretch>
        </p:blipFill>
        <p:spPr>
          <a:xfrm>
            <a:off x="497058" y="866666"/>
            <a:ext cx="8219402" cy="3894234"/>
          </a:xfrm>
        </p:spPr>
      </p:pic>
    </p:spTree>
    <p:extLst>
      <p:ext uri="{BB962C8B-B14F-4D97-AF65-F5344CB8AC3E}">
        <p14:creationId xmlns:p14="http://schemas.microsoft.com/office/powerpoint/2010/main" val="379059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4381" y="5294678"/>
            <a:ext cx="6798734" cy="493712"/>
          </a:xfrm>
        </p:spPr>
        <p:txBody>
          <a:bodyPr/>
          <a:lstStyle/>
          <a:p>
            <a:r>
              <a:rPr lang="ru-RU" sz="2400" dirty="0"/>
              <a:t>ТРИУМФАЛЬНАЯ АРКА</a:t>
            </a:r>
          </a:p>
        </p:txBody>
      </p:sp>
      <p:pic>
        <p:nvPicPr>
          <p:cNvPr id="13" name="Рисунок 12" descr="триумфальная арка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233" b="17233"/>
          <a:stretch>
            <a:fillRect/>
          </a:stretch>
        </p:blipFill>
        <p:spPr>
          <a:xfrm>
            <a:off x="172389" y="764430"/>
            <a:ext cx="8867808" cy="4202220"/>
          </a:xfrm>
        </p:spPr>
      </p:pic>
      <p:sp>
        <p:nvSpPr>
          <p:cNvPr id="14" name="TextBox 13"/>
          <p:cNvSpPr txBox="1"/>
          <p:nvPr/>
        </p:nvSpPr>
        <p:spPr>
          <a:xfrm>
            <a:off x="3200400" y="2765752"/>
            <a:ext cx="2743200" cy="131211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05464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УЗЕЙ ИСКУССТВ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409" b="14409"/>
          <a:stretch>
            <a:fillRect/>
          </a:stretch>
        </p:blipFill>
        <p:spPr>
          <a:xfrm>
            <a:off x="774700" y="901700"/>
            <a:ext cx="7599363" cy="44113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36907" y="5390509"/>
            <a:ext cx="6798734" cy="493712"/>
          </a:xfrm>
        </p:spPr>
        <p:txBody>
          <a:bodyPr/>
          <a:lstStyle/>
          <a:p>
            <a:r>
              <a:rPr lang="ru-RU" sz="2000" dirty="0"/>
              <a:t>МУЗЕЙ СОВРЕМЕННОГО ИСКУССТВА</a:t>
            </a:r>
          </a:p>
        </p:txBody>
      </p:sp>
    </p:spTree>
    <p:extLst>
      <p:ext uri="{BB962C8B-B14F-4D97-AF65-F5344CB8AC3E}">
        <p14:creationId xmlns:p14="http://schemas.microsoft.com/office/powerpoint/2010/main" val="385312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erarta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445" b="18445"/>
          <a:stretch>
            <a:fillRect/>
          </a:stretch>
        </p:blipFill>
        <p:spPr>
          <a:xfrm>
            <a:off x="1033463" y="560388"/>
            <a:ext cx="7092950" cy="49349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6866" y="5506199"/>
            <a:ext cx="6798734" cy="493712"/>
          </a:xfrm>
        </p:spPr>
        <p:txBody>
          <a:bodyPr/>
          <a:lstStyle/>
          <a:p>
            <a:r>
              <a:rPr lang="ru-RU" sz="2000" dirty="0"/>
              <a:t>КАРТИНЫ ИЗВЕСТНЫХ ХУДОЖНИКОВ</a:t>
            </a:r>
          </a:p>
        </p:txBody>
      </p:sp>
    </p:spTree>
    <p:extLst>
      <p:ext uri="{BB962C8B-B14F-4D97-AF65-F5344CB8AC3E}">
        <p14:creationId xmlns:p14="http://schemas.microsoft.com/office/powerpoint/2010/main" val="399934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1876" y="810368"/>
            <a:ext cx="6798734" cy="1303867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 descr="ЖИРАФ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5138" y="989013"/>
            <a:ext cx="4522203" cy="5233987"/>
          </a:xfrm>
        </p:spPr>
      </p:pic>
      <p:pic>
        <p:nvPicPr>
          <p:cNvPr id="8" name="Объект 7" descr="ПОКОРМИТЬ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-60000">
            <a:off x="5086332" y="978607"/>
            <a:ext cx="3622512" cy="5224463"/>
          </a:xfrm>
        </p:spPr>
      </p:pic>
    </p:spTree>
    <p:extLst>
      <p:ext uri="{BB962C8B-B14F-4D97-AF65-F5344CB8AC3E}">
        <p14:creationId xmlns:p14="http://schemas.microsoft.com/office/powerpoint/2010/main" val="264195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6338" y="5679567"/>
            <a:ext cx="6798734" cy="493712"/>
          </a:xfrm>
        </p:spPr>
        <p:txBody>
          <a:bodyPr/>
          <a:lstStyle/>
          <a:p>
            <a:r>
              <a:rPr lang="ru-RU" dirty="0"/>
              <a:t>ЗООПАРК</a:t>
            </a:r>
          </a:p>
        </p:txBody>
      </p:sp>
      <p:pic>
        <p:nvPicPr>
          <p:cNvPr id="7" name="Рисунок 6" descr="ЗОО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567" b="14567"/>
          <a:stretch>
            <a:fillRect/>
          </a:stretch>
        </p:blipFill>
        <p:spPr>
          <a:xfrm>
            <a:off x="558112" y="578726"/>
            <a:ext cx="8038876" cy="4917556"/>
          </a:xfrm>
        </p:spPr>
      </p:pic>
    </p:spTree>
    <p:extLst>
      <p:ext uri="{BB962C8B-B14F-4D97-AF65-F5344CB8AC3E}">
        <p14:creationId xmlns:p14="http://schemas.microsoft.com/office/powerpoint/2010/main" val="282536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resden-Germany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752" b="19752"/>
          <a:stretch>
            <a:fillRect/>
          </a:stretch>
        </p:blipFill>
        <p:spPr>
          <a:xfrm>
            <a:off x="637715" y="648575"/>
            <a:ext cx="7879593" cy="48999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4401" y="5484392"/>
            <a:ext cx="6798734" cy="493712"/>
          </a:xfrm>
        </p:spPr>
        <p:txBody>
          <a:bodyPr/>
          <a:lstStyle/>
          <a:p>
            <a:r>
              <a:rPr lang="ru-RU" sz="2000" dirty="0"/>
              <a:t>ДРЕЗДЕН</a:t>
            </a:r>
          </a:p>
        </p:txBody>
      </p:sp>
    </p:spTree>
    <p:extLst>
      <p:ext uri="{BB962C8B-B14F-4D97-AF65-F5344CB8AC3E}">
        <p14:creationId xmlns:p14="http://schemas.microsoft.com/office/powerpoint/2010/main" val="3629730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Экран (4:3)</PresentationFormat>
  <Slides>11</Slides>
  <Notes>11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ГЕРМАНИЯ</vt:lpstr>
      <vt:lpstr>СТОЛИЦА ГЕРМАНИИ- БЕРЛИН</vt:lpstr>
      <vt:lpstr>РЕЙХСТАГ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</dc:title>
  <cp:revision>31</cp:revision>
  <dcterms:modified xsi:type="dcterms:W3CDTF">2021-10-06T07:23:49Z</dcterms:modified>
</cp:coreProperties>
</file>