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8" r:id="rId2"/>
    <p:sldId id="272" r:id="rId3"/>
    <p:sldId id="269" r:id="rId4"/>
    <p:sldId id="274" r:id="rId5"/>
    <p:sldId id="276" r:id="rId6"/>
    <p:sldId id="295" r:id="rId7"/>
    <p:sldId id="278" r:id="rId8"/>
    <p:sldId id="280" r:id="rId9"/>
    <p:sldId id="296" r:id="rId10"/>
    <p:sldId id="281" r:id="rId11"/>
    <p:sldId id="282" r:id="rId12"/>
    <p:sldId id="283" r:id="rId13"/>
    <p:sldId id="284" r:id="rId14"/>
    <p:sldId id="285" r:id="rId15"/>
    <p:sldId id="289" r:id="rId16"/>
    <p:sldId id="288" r:id="rId17"/>
    <p:sldId id="297" r:id="rId18"/>
    <p:sldId id="298" r:id="rId19"/>
    <p:sldId id="291" r:id="rId20"/>
    <p:sldId id="292" r:id="rId21"/>
    <p:sldId id="293" r:id="rId22"/>
    <p:sldId id="294" r:id="rId23"/>
    <p:sldId id="300" r:id="rId24"/>
    <p:sldId id="299" r:id="rId25"/>
    <p:sldId id="301" r:id="rId26"/>
    <p:sldId id="303" r:id="rId27"/>
    <p:sldId id="302" r:id="rId28"/>
    <p:sldId id="304" r:id="rId29"/>
    <p:sldId id="305" r:id="rId30"/>
    <p:sldId id="306" r:id="rId31"/>
    <p:sldId id="309" r:id="rId32"/>
    <p:sldId id="307" r:id="rId33"/>
    <p:sldId id="308" r:id="rId34"/>
    <p:sldId id="310" r:id="rId3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8E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160" autoAdjust="0"/>
  </p:normalViewPr>
  <p:slideViewPr>
    <p:cSldViewPr snapToGrid="0">
      <p:cViewPr>
        <p:scale>
          <a:sx n="50" d="100"/>
          <a:sy n="50" d="100"/>
        </p:scale>
        <p:origin x="-320" y="-26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F6D40-D86F-4CC3-BB56-A776A6A0DF7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C29C07-0F7F-481E-B829-25017F1EB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98FB2-7E7E-46F3-AC57-55AA7D42F4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63404FC-0ECB-418E-9CE6-B1AFCABE7D4C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C12FF1D-94C3-42FE-96F4-DA5D02E495BC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048000" y="1195388"/>
            <a:ext cx="6096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tensia" panose="02000503080000020003" pitchFamily="2" charset="0"/>
                <a:cs typeface="+mn-cs"/>
              </a:rPr>
              <a:t>Викторина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tensia" panose="02000503080000020003" pitchFamily="2" charset="0"/>
                <a:cs typeface="+mn-cs"/>
              </a:rPr>
              <a:t>«Грибные тайны»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410200" y="3408363"/>
            <a:ext cx="1371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tensia" panose="02000503080000020003" pitchFamily="2" charset="0"/>
                <a:cs typeface="+mn-cs"/>
              </a:rPr>
              <a:t>1-4 класс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3048000" y="5521325"/>
            <a:ext cx="6096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tensia" panose="02000503080000020003" pitchFamily="2" charset="0"/>
                <a:cs typeface="Times New Roman" pitchFamily="18" charset="0"/>
              </a:rPr>
              <a:t>Автор : Зобнина Ирина Евгеньевна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tensia" panose="02000503080000020003" pitchFamily="2" charset="0"/>
                <a:cs typeface="Times New Roman" pitchFamily="18" charset="0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tensia" panose="02000503080000020003" pitchFamily="2" charset="0"/>
                <a:cs typeface="Times New Roman" pitchFamily="18" charset="0"/>
              </a:rPr>
              <a:t>школы- лицея № 101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tensia" panose="02000503080000020003" pitchFamily="2" charset="0"/>
                <a:cs typeface="Times New Roman" pitchFamily="18" charset="0"/>
              </a:rPr>
              <a:t>г.Караганды</a:t>
            </a:r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11271250" y="5446713"/>
            <a:ext cx="1449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Hortensia" panose="02000503080000020003" pitchFamily="2" charset="0"/>
                <a:cs typeface="+mn-cs"/>
              </a:rPr>
              <a:t>Зобнина И.Е</a:t>
            </a:r>
            <a:r>
              <a:rPr lang="ru-RU" dirty="0">
                <a:solidFill>
                  <a:schemeClr val="bg1"/>
                </a:solidFill>
                <a:latin typeface="Hortensia" panose="02000503080000020003" pitchFamily="2" charset="0"/>
                <a:cs typeface="+mn-cs"/>
              </a:rPr>
              <a:t>.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B6FC-FAD7-4DD2-BEA2-F180047E95C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853D-81FA-4795-B717-5013E0CC0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95123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0D8B-6930-445B-A365-30CC68A0CDF5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9D68-A736-429B-B019-64E9C740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84708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4DB-D7A7-4F15-9A6E-034C64A3AF8A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022-EB9D-4FEB-B38C-C55CEBFE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6562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3A58-DAD6-4866-A2E0-C739DAF729D6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09F0-67A0-44E2-A631-F513E92D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6990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F5C4-ECC8-4333-97FB-081E06F5915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5CC1-3D1F-4BAF-901B-16AC1110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04972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20D1-9343-4BDE-B61E-2D9ED2A8447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4E21-18D3-4CCC-A3D1-8CA8F11AC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46028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D78E-34CB-4531-AA51-96A41DC5BD2D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1ACB-1C76-4B10-9C71-610B6C804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9121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D6B7-BBFA-44B5-83F9-402F234C5971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0DEF-EA6F-469F-9E40-585B7A5C2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39213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 rot="16200000">
            <a:off x="11271250" y="5446713"/>
            <a:ext cx="1449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Hortensia" panose="02000503080000020003" pitchFamily="2" charset="0"/>
                <a:cs typeface="+mn-cs"/>
              </a:rPr>
              <a:t>Зобнина И.Е</a:t>
            </a:r>
            <a:r>
              <a:rPr lang="ru-RU" dirty="0">
                <a:solidFill>
                  <a:schemeClr val="bg1"/>
                </a:solidFill>
                <a:latin typeface="Hortensia" panose="02000503080000020003" pitchFamily="2" charset="0"/>
                <a:cs typeface="+mn-cs"/>
              </a:rPr>
              <a:t>.</a:t>
            </a: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CD52-FEBC-466D-947C-8812FB476F58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DBCE-5CFE-4F0A-B79F-E173EEB7B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2546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FE3A-7DD0-4A56-92FE-291D66FDA9D0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E04D-0A3C-4786-B15D-61A3EB5F2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79672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6F62-501C-4C1C-960A-F92849B7738F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7DF8-A5F8-4845-A920-AF5D2FB8A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3844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28904-FAE5-4FEC-815E-80BBB082B52B}" type="datetimeFigureOut">
              <a:rPr lang="ru-RU"/>
              <a:pPr>
                <a:defRPr/>
              </a:pPr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2B55A-EE44-49CC-B218-ACF98796D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8" r:id="rId7"/>
    <p:sldLayoutId id="2147483693" r:id="rId8"/>
    <p:sldLayoutId id="2147483694" r:id="rId9"/>
    <p:sldLayoutId id="2147483695" r:id="rId10"/>
    <p:sldLayoutId id="2147483696" r:id="rId11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913" y="-3175"/>
            <a:ext cx="889793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8" y="1673225"/>
            <a:ext cx="69738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00" y="2935288"/>
            <a:ext cx="23971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1831">
            <a:off x="8307388" y="2759075"/>
            <a:ext cx="28479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388" y="2654300"/>
            <a:ext cx="32480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Микология –наука о грибах.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8000" smtClean="0">
                <a:latin typeface="Times New Roman" pitchFamily="18" charset="0"/>
                <a:cs typeface="Times New Roman" pitchFamily="18" charset="0"/>
              </a:rPr>
              <a:t> «Микос» - гриб, «логос» –наука.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8000" smtClean="0">
                <a:latin typeface="Times New Roman" pitchFamily="18" charset="0"/>
                <a:cs typeface="Times New Roman" pitchFamily="18" charset="0"/>
              </a:rPr>
              <a:t>Изучают грибы учёные </a:t>
            </a:r>
            <a:r>
              <a:rPr lang="ru-RU" altLang="ru-RU" sz="8000" i="1" smtClean="0">
                <a:latin typeface="Times New Roman" pitchFamily="18" charset="0"/>
                <a:cs typeface="Times New Roman" pitchFamily="18" charset="0"/>
              </a:rPr>
              <a:t>– микологи.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7200" b="1" i="1" smtClean="0">
                <a:solidFill>
                  <a:srgbClr val="FF3300"/>
                </a:solidFill>
              </a:rPr>
              <a:t>Строение гриба</a:t>
            </a:r>
            <a:endParaRPr lang="ru-RU" altLang="ru-RU" sz="7200" smtClean="0"/>
          </a:p>
        </p:txBody>
      </p:sp>
      <p:pic>
        <p:nvPicPr>
          <p:cNvPr id="14339" name="Picture 7" descr="https://ds04.infourok.ru/uploads/ex/1245/0012001c-d4bedadb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0338" y="1592263"/>
            <a:ext cx="9910762" cy="5045075"/>
          </a:xfr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2.wp.com/domsad.guru/wp-content/auploads/149804/ts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368300"/>
            <a:ext cx="112823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90613" y="944563"/>
            <a:ext cx="90709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Многие грибы в лесу тесно связаны с деревьями. Нити грибницы срастаются с корнями деревьев и помогают им всасывать из почвы воду и соли. Взамен грибы получают от растений те питательные вещества, которые растения производят на свету.</a:t>
            </a:r>
          </a:p>
        </p:txBody>
      </p:sp>
      <p:pic>
        <p:nvPicPr>
          <p:cNvPr id="3" name="Picture 2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06888"/>
            <a:ext cx="2873375" cy="2286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ermilon.ru/wp-content/uploads/2019/07/image008-35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187" y="220663"/>
            <a:ext cx="11090787" cy="643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6592888" cy="11445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ещё грибы нужны лесу потому, что ими питаются многие лесные животные.</a:t>
            </a:r>
          </a:p>
        </p:txBody>
      </p:sp>
      <p:pic>
        <p:nvPicPr>
          <p:cNvPr id="18435" name="Содержимое 3" descr="71733906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3425" y="1319213"/>
            <a:ext cx="4149725" cy="2333625"/>
          </a:xfrm>
        </p:spPr>
      </p:pic>
      <p:pic>
        <p:nvPicPr>
          <p:cNvPr id="18436" name="Рисунок 4" descr="preview.ph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4011613"/>
            <a:ext cx="573246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 descr="88e81aff75ebae470ac9be27c132ec6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075" y="3830638"/>
            <a:ext cx="452278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 descr="60849581_48396_jp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13" y="317500"/>
            <a:ext cx="4805362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917_en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" descr="918_en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638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b7e/0016eedd-76c12a4d/hello_html_m1670b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25" y="323850"/>
            <a:ext cx="10750550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652588" y="900113"/>
            <a:ext cx="8096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8800">
                <a:latin typeface="Times New Roman" pitchFamily="18" charset="0"/>
                <a:cs typeface="Times New Roman" pitchFamily="18" charset="0"/>
              </a:rPr>
              <a:t>Опасные </a:t>
            </a:r>
          </a:p>
          <a:p>
            <a:pPr algn="ctr" eaLnBrk="1" hangingPunct="1"/>
            <a:r>
              <a:rPr lang="ru-RU" altLang="ru-RU" sz="8800">
                <a:latin typeface="Times New Roman" pitchFamily="18" charset="0"/>
                <a:cs typeface="Times New Roman" pitchFamily="18" charset="0"/>
              </a:rPr>
              <a:t>грибы-двойники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zen_doc/3415135/pub_5ee7d47b5991a234c2b36c7b_5ee7d579d8a4455480505b2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0"/>
            <a:ext cx="10485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pbs.twimg.com/media/CBdOmYaU0AAqL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23" name="AutoShape 4" descr="https://pbs.twimg.com/media/CBdOmYaU0AAqL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24" name="AutoShape 6" descr="https://pbs.twimg.com/media/CBdOmYaU0AAqL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9464" name="Picture 8" descr="https://kartinki-life.ru/articles/2020/01/21/kartinki-i-otkrytki-horoshego-nastroeniya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i1.u-mama.ru/f8d/d83/8c7/66bbc6066cf5d4b1f5bba80159f1a79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55" name="AutoShape 4" descr="https://i1.u-mama.ru/f8d/d83/8c7/66bbc6066cf5d4b1f5bba80159f1a79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3556" name="Picture 6" descr="https://cf.ppt-online.org/files/slide/f/f2GaQO1gtiIRSBywPDMzsWnldr9YoXUmhe5J0C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192088"/>
            <a:ext cx="11488738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1262/000c2051-2ff88b2b/6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0"/>
            <a:ext cx="11999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multivarca.ru/wp-content/uploads/2020/07/gribnoj-sup-v-multivarke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3" name="AutoShape 4" descr="https://multivarca.ru/wp-content/uploads/2020/07/gribnoj-sup-v-multivarke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4" name="AutoShape 6" descr="https://www.furnishhome.ru/articles/3852/3852_1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656" name="Picture 8" descr="https://cache.marieclaire.fr/data/photo/w999_c17/cuisine/42/champ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716"/>
            <a:ext cx="12192000" cy="654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theslide.ru/img/thumbs/09518b3f8feaaa7e837684c953eeee89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71" y="250723"/>
            <a:ext cx="8745794" cy="635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melkie.net/wp-content/uploads/2019/06/post_5cf50ed846f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62" y="0"/>
            <a:ext cx="11739715" cy="660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ds04.infourok.ru/uploads/ex/0c12/000e2959-876c448f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386348"/>
            <a:ext cx="11312013" cy="547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98463" y="250825"/>
            <a:ext cx="11385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7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Грибы из Красной книги.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ds03.infourok.ru/uploads/ex/0483/00022762-73dcf903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fs.znanio.ru/methodology/images/34/c3/34c3ba81d9725df0efd7c4480fa5762a48633b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mpr26.ru/okhota/krasnaya-kniga/plants/i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9304" y="1091380"/>
            <a:ext cx="10014153" cy="545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81050" y="220663"/>
            <a:ext cx="7920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6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Грифола курчавая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ds03.infourok.ru/uploads/ex/0483/00022762-73dcf903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vraki.net/sites/default/files/inline/images/2_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img1.goodfon.ru/original/2400x1350/9/ba/griby-lisichki-les-trava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6564" name="Picture 4" descr="https://get.wallhere.com/photo/wood-November-winter-wild-orange-mushroom-forest-woodland-golden-Scotland-floor-scottish-fungi-fungus-funghi-toadstool-edible-chanterelle-forage-galloway-chanterelles-edibles-wildfoods-wildfood-foraging-glentrool-girolles-938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" y="259080"/>
            <a:ext cx="7500046" cy="614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031875" y="766763"/>
            <a:ext cx="111601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С каким царством познакомились?</a:t>
            </a:r>
          </a:p>
          <a:p>
            <a:pPr eaLnBrk="1" hangingPunct="1"/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Из каких частей состоит гриб?</a:t>
            </a:r>
          </a:p>
          <a:p>
            <a:pPr eaLnBrk="1" hangingPunct="1"/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Почему  грибы нужны лесу?</a:t>
            </a:r>
          </a:p>
          <a:p>
            <a:pPr eaLnBrk="1" hangingPunct="1"/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Названия каких грибов вы запомнили?</a:t>
            </a:r>
          </a:p>
          <a:p>
            <a:pPr eaLnBrk="1" hangingPunct="1"/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 Какой гриб из Красной книги вам понравился?</a:t>
            </a:r>
          </a:p>
          <a:p>
            <a:pPr eaLnBrk="1" hangingPunct="1">
              <a:buFontTx/>
              <a:buChar char="-"/>
            </a:pPr>
            <a:endParaRPr lang="ru-RU" alt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s://fs00.infourok.ru/images/doc/295/294242/hello_html_m14c4b79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3038475"/>
            <a:ext cx="3622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8" descr="https://ds04.infourok.ru/uploads/ex/06fc/0012085b-1e6114ba/img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42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0" descr="https://cdn.maximonline.ru/29/8e/48/298e4889e302993ce67464dc12ffe1b4/1196x830_0xac120002_162502012915397708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97213"/>
            <a:ext cx="6046788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2" descr="http://1.bp.blogspot.com/-IzqeI15LNrk/ViTTRl8Lc5I/AAAAAAAAFMY/wAajWZwZq-w/s1600/%25D0%25B7%25D0%25B0%25D0%25B3%25D0%25B0%25D0%25B4%25D0%25BA%25D0%25B8%2B%25D0%25BE%2B%25D0%25B1%25D0%25B5%25D0%25BB%25D1%258B%25D1%2585%2B%25D0%25B3%25D1%2580%25D0%25B8%25D0%25B1%25D0%25B0%25D1%2585%2B%25D0%25B4%25D0%25BB%25D1%258F%2B%25D0%25B4%25D0%25B5%25D1%2582%25D0%25B5%25D0%25B9%2B%25D1%2581%2B%25D0%25BE%25D1%2582%25D0%25B2%25D0%25B5%25D1%2582%25D0%25B0%25D0%25BC%25D0%25B8%2B%25D0%25B2%2B%25D0%25BA%25D0%25B0%25D1%2580%25D1%2582%25D0%25B8%25D0%25BD%25D0%25BA%25D0%25B0%25D1%25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0"/>
            <a:ext cx="55149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4" descr="https://im0-tub-ru.yandex.net/i?id=c14901cc9c0546cd7a4c28dd727d666e-l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0" y="2787650"/>
            <a:ext cx="38735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учитель года\урок\дер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420" y="0"/>
            <a:ext cx="107515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25" y="1298575"/>
            <a:ext cx="1168082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работу!</a:t>
            </a:r>
          </a:p>
          <a:p>
            <a:pPr>
              <a:defRPr/>
            </a:pPr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окончен!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690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ГРИБЫ</a:t>
            </a:r>
          </a:p>
        </p:txBody>
      </p:sp>
      <p:pic>
        <p:nvPicPr>
          <p:cNvPr id="8195" name="Picture 12" descr="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0" y="1214438"/>
            <a:ext cx="29210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4" descr="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1214438"/>
            <a:ext cx="3048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6" descr="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214438"/>
            <a:ext cx="28575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8" descr="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0" y="3000375"/>
            <a:ext cx="2952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0" descr="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000375"/>
            <a:ext cx="29591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2" descr="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000375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4" descr=" 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4857750"/>
            <a:ext cx="304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8" descr=" 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857750"/>
            <a:ext cx="30146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0" descr="https://avatars.mds.yandex.net/get-pdb/876214/0f929d61-df65-4430-a6a6-8e13d73e9fe2/s1200?webp=fals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4857750"/>
            <a:ext cx="2921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0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endParaRPr lang="ru-R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088" y="1268413"/>
            <a:ext cx="8288337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38200" y="1474788"/>
            <a:ext cx="10515600" cy="2159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i="1" smtClean="0">
                <a:latin typeface="Times New Roman" pitchFamily="18" charset="0"/>
                <a:cs typeface="Times New Roman" pitchFamily="18" charset="0"/>
              </a:rPr>
              <a:t>Цели урока: </a:t>
            </a:r>
            <a:r>
              <a:rPr lang="ru-RU" altLang="ru-RU" sz="5400" smtClean="0">
                <a:latin typeface="Times New Roman" pitchFamily="18" charset="0"/>
                <a:cs typeface="Times New Roman" pitchFamily="18" charset="0"/>
              </a:rPr>
              <a:t>познакомиться со строением грибов, показать разнообразие грибов, уточнить представления о съедобных и несъедобных грибах, узнать правила сбора грибов. </a:t>
            </a:r>
            <a:br>
              <a:rPr lang="ru-RU" altLang="ru-RU" sz="5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Рисунок 4" descr="2006_0725Suillus20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863" y="280988"/>
            <a:ext cx="4552950" cy="3824287"/>
          </a:xfrm>
        </p:spPr>
      </p:pic>
      <p:pic>
        <p:nvPicPr>
          <p:cNvPr id="11268" name="Содержимое 3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1739900"/>
            <a:ext cx="3314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1938"/>
          </a:xfrm>
        </p:spPr>
        <p:txBody>
          <a:bodyPr/>
          <a:lstStyle/>
          <a:p>
            <a:pPr algn="ctr" eaLnBrk="1" hangingPunct="1"/>
            <a:r>
              <a:rPr lang="ru-RU" altLang="ru-RU" sz="6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Грибы </a:t>
            </a:r>
            <a:r>
              <a:rPr lang="ru-RU" altLang="ru-RU" sz="6600" smtClean="0">
                <a:latin typeface="Times New Roman" pitchFamily="18" charset="0"/>
                <a:cs typeface="Times New Roman" pitchFamily="18" charset="0"/>
              </a:rPr>
              <a:t>– это уникальные организмы.</a:t>
            </a:r>
            <a:br>
              <a:rPr lang="ru-RU" altLang="ru-RU" sz="6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6600" smtClean="0">
                <a:latin typeface="Times New Roman" pitchFamily="18" charset="0"/>
                <a:cs typeface="Times New Roman" pitchFamily="18" charset="0"/>
              </a:rPr>
              <a:t>Они относятся к </a:t>
            </a:r>
            <a:r>
              <a:rPr lang="ru-RU" altLang="ru-RU" sz="6600" i="1" smtClean="0">
                <a:latin typeface="Times New Roman" pitchFamily="18" charset="0"/>
                <a:cs typeface="Times New Roman" pitchFamily="18" charset="0"/>
              </a:rPr>
              <a:t>царству живой природы</a:t>
            </a:r>
            <a:r>
              <a:rPr lang="ru-RU" altLang="ru-RU" sz="66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141</Words>
  <Application>Microsoft Office PowerPoint</Application>
  <PresentationFormat>Произвольный</PresentationFormat>
  <Paragraphs>24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 Light</vt:lpstr>
      <vt:lpstr>Calibri</vt:lpstr>
      <vt:lpstr>Hortensia</vt:lpstr>
      <vt:lpstr>Times New Roman</vt:lpstr>
      <vt:lpstr>Comic Sans MS</vt:lpstr>
      <vt:lpstr>Arial Unicode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ГРИБЫ</vt:lpstr>
      <vt:lpstr>Тема урока:</vt:lpstr>
      <vt:lpstr>        Цели урока: познакомиться со строением грибов, показать разнообразие грибов, уточнить представления о съедобных и несъедобных грибах, узнать правила сбора грибов.  </vt:lpstr>
      <vt:lpstr>Презентация PowerPoint</vt:lpstr>
      <vt:lpstr>Грибы – это уникальные организмы. Они относятся к царству живой природы.</vt:lpstr>
      <vt:lpstr>Микология –наука о грибах. </vt:lpstr>
      <vt:lpstr>Строение гриба</vt:lpstr>
      <vt:lpstr>Презентация PowerPoint</vt:lpstr>
      <vt:lpstr>Презентация PowerPoint</vt:lpstr>
      <vt:lpstr>Презентация PowerPoint</vt:lpstr>
      <vt:lpstr>А ещё грибы нужны лесу потому, что ими питаются многие лесные животные.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 царстве грибов".</dc:title>
  <dc:creator>Голоденко Ю.С.</dc:creator>
  <cp:lastModifiedBy>Надежда</cp:lastModifiedBy>
  <cp:revision>56</cp:revision>
  <dcterms:created xsi:type="dcterms:W3CDTF">2020-07-04T09:05:04Z</dcterms:created>
  <dcterms:modified xsi:type="dcterms:W3CDTF">2021-10-22T14:15:24Z</dcterms:modified>
</cp:coreProperties>
</file>