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6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1626D-7A56-4769-9EAC-BC38C1C3812F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0E4B1-6A3B-43D4-92D1-F21CAEBC5A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1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Ако</a:t>
            </a:r>
            <a:r>
              <a:rPr lang="ru-RU" dirty="0" smtClean="0"/>
              <a:t> </a:t>
            </a:r>
            <a:r>
              <a:rPr lang="ru-RU" dirty="0" err="1" smtClean="0"/>
              <a:t>конейра</a:t>
            </a:r>
            <a:r>
              <a:rPr lang="ru-RU" dirty="0" smtClean="0"/>
              <a:t> </a:t>
            </a:r>
            <a:r>
              <a:rPr lang="ru-RU" dirty="0" err="1" smtClean="0"/>
              <a:t>обесинская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E4B1-6A3B-43D4-92D1-F21CAEBC5A6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25D656C-1725-44CC-A3AD-E1853A016B30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364B36-24BF-4FEA-9896-0477FAD268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44824"/>
            <a:ext cx="5723468" cy="2188130"/>
          </a:xfrm>
        </p:spPr>
        <p:txBody>
          <a:bodyPr>
            <a:noAutofit/>
          </a:bodyPr>
          <a:lstStyle/>
          <a:p>
            <a:r>
              <a:rPr lang="ru-RU" sz="7200" dirty="0" smtClean="0"/>
              <a:t>Яды в живой природе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221088"/>
            <a:ext cx="5712179" cy="6284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Подготовила </a:t>
            </a:r>
            <a:r>
              <a:rPr lang="ru-RU" dirty="0" err="1" smtClean="0"/>
              <a:t>Гаврюшкина</a:t>
            </a:r>
            <a:r>
              <a:rPr lang="ru-RU" dirty="0" smtClean="0"/>
              <a:t> Татьяна 5 «Г»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74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191" y="620688"/>
            <a:ext cx="6774169" cy="8424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Самые ядовитые грибы в мире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48614"/>
            <a:ext cx="2597528" cy="19481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354" y="3932493"/>
            <a:ext cx="2621858" cy="1962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25434"/>
            <a:ext cx="2605156" cy="2155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38" y="4066738"/>
            <a:ext cx="2814125" cy="1876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38774" y="2420888"/>
            <a:ext cx="2952328" cy="22142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1156102"/>
            <a:ext cx="26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Галерина</a:t>
            </a:r>
            <a:r>
              <a:rPr lang="ru-RU" dirty="0" smtClean="0"/>
              <a:t> окаймленная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76149" y="1180688"/>
            <a:ext cx="210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Весенняя поганка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17461" y="5942821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Мухомор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33051" y="5940462"/>
            <a:ext cx="3191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Ложноопенок</a:t>
            </a:r>
            <a:r>
              <a:rPr lang="ru-RU" dirty="0" smtClean="0"/>
              <a:t> серно-желтый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60747" y="1774557"/>
            <a:ext cx="110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Бледная</a:t>
            </a:r>
          </a:p>
          <a:p>
            <a:r>
              <a:rPr lang="ru-RU" dirty="0" smtClean="0"/>
              <a:t> поганка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66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Leiurus</a:t>
            </a:r>
            <a:r>
              <a:rPr lang="en-US" dirty="0" smtClean="0"/>
              <a:t> </a:t>
            </a:r>
            <a:r>
              <a:rPr lang="en-US" dirty="0" err="1" smtClean="0"/>
              <a:t>quinquestriatus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217" y="2119313"/>
            <a:ext cx="4780928" cy="3603625"/>
          </a:xfrm>
        </p:spPr>
      </p:pic>
    </p:spTree>
    <p:extLst>
      <p:ext uri="{BB962C8B-B14F-4D97-AF65-F5344CB8AC3E}">
        <p14:creationId xmlns:p14="http://schemas.microsoft.com/office/powerpoint/2010/main" val="2300331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 </a:t>
            </a:r>
            <a:r>
              <a:rPr lang="ru-RU" dirty="0" err="1" smtClean="0"/>
              <a:t>нефила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12346" r="16429" b="14568"/>
          <a:stretch/>
        </p:blipFill>
        <p:spPr>
          <a:xfrm>
            <a:off x="1403648" y="1988840"/>
            <a:ext cx="6337569" cy="3511059"/>
          </a:xfrm>
        </p:spPr>
      </p:pic>
    </p:spTree>
    <p:extLst>
      <p:ext uri="{BB962C8B-B14F-4D97-AF65-F5344CB8AC3E}">
        <p14:creationId xmlns:p14="http://schemas.microsoft.com/office/powerpoint/2010/main" val="51583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 каракурт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49145"/>
            <a:ext cx="6196013" cy="3543961"/>
          </a:xfrm>
        </p:spPr>
      </p:pic>
    </p:spTree>
    <p:extLst>
      <p:ext uri="{BB962C8B-B14F-4D97-AF65-F5344CB8AC3E}">
        <p14:creationId xmlns:p14="http://schemas.microsoft.com/office/powerpoint/2010/main" val="178319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Паук птицеед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val="81938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 медведица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11545" r="4586" b="18098"/>
          <a:stretch/>
        </p:blipFill>
        <p:spPr>
          <a:xfrm>
            <a:off x="755576" y="2241879"/>
            <a:ext cx="3595642" cy="29655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499992" y="2241879"/>
            <a:ext cx="3600400" cy="29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2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Саламандра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62" y="2119313"/>
            <a:ext cx="5544038" cy="3603625"/>
          </a:xfrm>
        </p:spPr>
      </p:pic>
    </p:spTree>
    <p:extLst>
      <p:ext uri="{BB962C8B-B14F-4D97-AF65-F5344CB8AC3E}">
        <p14:creationId xmlns:p14="http://schemas.microsoft.com/office/powerpoint/2010/main" val="564898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Коралловый аспид и молочная </a:t>
            </a:r>
            <a:r>
              <a:rPr lang="ru-RU" dirty="0" smtClean="0"/>
              <a:t>змея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46396"/>
            <a:ext cx="3606275" cy="24053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28060" r="22878" b="17983"/>
          <a:stretch/>
        </p:blipFill>
        <p:spPr>
          <a:xfrm>
            <a:off x="4644008" y="2444761"/>
            <a:ext cx="370549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27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Моноклевая</a:t>
            </a:r>
            <a:r>
              <a:rPr lang="ru-RU" dirty="0" smtClean="0"/>
              <a:t> кобра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9" y="2119313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val="300467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Гривастый хомяк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9" y="2119313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val="251908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/>
          <a:lstStyle/>
          <a:p>
            <a:r>
              <a:rPr lang="ru-RU" dirty="0" smtClean="0"/>
              <a:t>Что же такое яд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132856"/>
            <a:ext cx="5472608" cy="309634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Яд — вещество, приводящее в определенных дозах, небольших относительно массы тела, к нарушению жизнедеятельности организма: к отравлению, заболеваниям, иным болезненным состояниям и к смертельным </a:t>
            </a:r>
            <a:r>
              <a:rPr lang="ru-RU" dirty="0" smtClean="0"/>
              <a:t>исходам.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15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669" y="692696"/>
            <a:ext cx="6965245" cy="1202485"/>
          </a:xfrm>
        </p:spPr>
        <p:txBody>
          <a:bodyPr/>
          <a:lstStyle/>
          <a:p>
            <a:r>
              <a:rPr lang="ru-RU" dirty="0" smtClean="0"/>
              <a:t>Утконос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8" t="4087" r="6006"/>
          <a:stretch/>
        </p:blipFill>
        <p:spPr>
          <a:xfrm>
            <a:off x="1043608" y="2060848"/>
            <a:ext cx="3841244" cy="31578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8223" r="11603" b="4615"/>
          <a:stretch/>
        </p:blipFill>
        <p:spPr>
          <a:xfrm>
            <a:off x="5004048" y="2060848"/>
            <a:ext cx="3352265" cy="315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86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6965245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Всем спасибо за внимание!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9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77377" cy="811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Когда впервые яды стали использоваться людьми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56123"/>
            <a:ext cx="6840760" cy="213291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Впервые стали применять яды в </a:t>
            </a:r>
            <a:r>
              <a:rPr lang="ru-RU" dirty="0"/>
              <a:t>Риме в </a:t>
            </a:r>
            <a:r>
              <a:rPr lang="ru-RU" dirty="0" smtClean="0"/>
              <a:t>4 веке до </a:t>
            </a:r>
            <a:r>
              <a:rPr lang="ru-RU" dirty="0"/>
              <a:t>н.э. Н</a:t>
            </a:r>
            <a:r>
              <a:rPr lang="ru-RU" dirty="0" smtClean="0"/>
              <a:t>ачали </a:t>
            </a:r>
            <a:r>
              <a:rPr lang="ru-RU" dirty="0"/>
              <a:t>умирать знатные патриции. </a:t>
            </a:r>
            <a:r>
              <a:rPr lang="ru-RU" dirty="0" smtClean="0"/>
              <a:t>Все думали, что это пандемия, </a:t>
            </a:r>
            <a:r>
              <a:rPr lang="ru-RU" dirty="0"/>
              <a:t>но позже </a:t>
            </a:r>
            <a:r>
              <a:rPr lang="ru-RU" dirty="0" smtClean="0"/>
              <a:t>стало </a:t>
            </a:r>
            <a:r>
              <a:rPr lang="ru-RU" dirty="0"/>
              <a:t>известно, что во всём виноваты две патрицианки - Корнелия и Сергия. </a:t>
            </a:r>
          </a:p>
          <a:p>
            <a:pPr marL="0" indent="0" algn="just">
              <a:buNone/>
            </a:pPr>
            <a:r>
              <a:rPr lang="ru-RU" dirty="0" smtClean="0"/>
              <a:t>У них </a:t>
            </a:r>
            <a:r>
              <a:rPr lang="ru-RU" dirty="0"/>
              <a:t>нашли целый набор </a:t>
            </a:r>
            <a:r>
              <a:rPr lang="ru-RU" dirty="0" smtClean="0"/>
              <a:t>баночек </a:t>
            </a:r>
            <a:r>
              <a:rPr lang="ru-RU" dirty="0"/>
              <a:t>и скляночек. Пытаясь убедить сенат в том, что это лекарства, </a:t>
            </a:r>
            <a:r>
              <a:rPr lang="ru-RU" dirty="0" smtClean="0"/>
              <a:t>женщины выпили яды из флакончиков </a:t>
            </a:r>
            <a:r>
              <a:rPr lang="ru-RU" dirty="0"/>
              <a:t>и умерли.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r="19273"/>
          <a:stretch/>
        </p:blipFill>
        <p:spPr>
          <a:xfrm>
            <a:off x="2123728" y="3789040"/>
            <a:ext cx="5083728" cy="24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3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Яды растительного происхождения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3312368" cy="34755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3384376" cy="34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Кураре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916832"/>
            <a:ext cx="6336704" cy="38302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 1617 году английский путешественник и писатель </a:t>
            </a:r>
            <a:r>
              <a:rPr lang="ru-RU" dirty="0" err="1" smtClean="0"/>
              <a:t>Уолтер</a:t>
            </a:r>
            <a:r>
              <a:rPr lang="ru-RU" dirty="0" smtClean="0"/>
              <a:t> </a:t>
            </a:r>
            <a:r>
              <a:rPr lang="ru-RU" dirty="0" err="1" smtClean="0"/>
              <a:t>Рэли</a:t>
            </a:r>
            <a:r>
              <a:rPr lang="ru-RU" dirty="0" smtClean="0"/>
              <a:t> отправился в джунгли с аборигенами. Он обратил внимание, что подстреленные животные умирали от малейших ранений, наносимых стрелами туземцев. Когда он попросил объяснить, в чем же хитрость, те ответили, что наконечники пропитаны жидкостью, называемой «кураре», что в дословном переводе означало «жидкость, которая быстро убивает птиц». Добывали этот яд из растения под названием </a:t>
            </a:r>
            <a:r>
              <a:rPr lang="ru-RU" dirty="0" err="1" smtClean="0"/>
              <a:t>стрихнос</a:t>
            </a:r>
            <a:r>
              <a:rPr lang="ru-RU" dirty="0" smtClean="0"/>
              <a:t> ядоносный. Мясо животных, убитых ядом кураре, становилось вкуснее и нежнее.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94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Безвременник колхикум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0888"/>
            <a:ext cx="3672408" cy="2808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Очень красивое, но и в то же время очень </a:t>
            </a:r>
            <a:r>
              <a:rPr lang="ru-RU" dirty="0"/>
              <a:t>ядовитое растение. У безвременника ядовиты все части растения, но особенно токсичны семена и луковицы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3960440" cy="33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052735"/>
            <a:ext cx="6965245" cy="864097"/>
          </a:xfrm>
        </p:spPr>
        <p:txBody>
          <a:bodyPr/>
          <a:lstStyle/>
          <a:p>
            <a:r>
              <a:rPr lang="ru-RU" dirty="0" smtClean="0"/>
              <a:t>Белладонна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42846"/>
            <a:ext cx="3456384" cy="3449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ней содержится яд атропин, который в 18 веке женщины капали себе в глаза. Глазные зрачки расширялись, создавая лихорадочный оттенок, что очень нравилось мужчинам.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t="7522" r="7418" b="8938"/>
          <a:stretch/>
        </p:blipFill>
        <p:spPr>
          <a:xfrm>
            <a:off x="4427984" y="2331190"/>
            <a:ext cx="3716182" cy="283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1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Цикута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71314"/>
            <a:ext cx="3744416" cy="2985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Ц</a:t>
            </a:r>
            <a:r>
              <a:rPr lang="ru-RU" dirty="0" smtClean="0"/>
              <a:t>икута </a:t>
            </a:r>
            <a:r>
              <a:rPr lang="ru-RU" dirty="0"/>
              <a:t>– токсичное растение, которое может вызвать осложнения вплоть до </a:t>
            </a:r>
            <a:r>
              <a:rPr lang="ru-RU" dirty="0" smtClean="0"/>
              <a:t>смерти. </a:t>
            </a:r>
            <a:r>
              <a:rPr lang="ru-RU" dirty="0"/>
              <a:t>Произрастает оно преимущественно на влажных </a:t>
            </a:r>
            <a:r>
              <a:rPr lang="ru-RU" dirty="0" smtClean="0"/>
              <a:t>почвах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t="18990" r="5392" b="9697"/>
          <a:stretch/>
        </p:blipFill>
        <p:spPr>
          <a:xfrm>
            <a:off x="4788024" y="2171314"/>
            <a:ext cx="3528588" cy="34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6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146" y="714347"/>
            <a:ext cx="6965245" cy="1202485"/>
          </a:xfrm>
        </p:spPr>
        <p:txBody>
          <a:bodyPr/>
          <a:lstStyle/>
          <a:p>
            <a:r>
              <a:rPr lang="ru-RU" dirty="0" err="1" smtClean="0"/>
              <a:t>Абрус</a:t>
            </a:r>
            <a:r>
              <a:rPr lang="ru-RU" dirty="0" smtClean="0"/>
              <a:t> </a:t>
            </a:r>
            <a:r>
              <a:rPr lang="ru-RU" dirty="0" smtClean="0"/>
              <a:t>молитвенный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44824"/>
            <a:ext cx="3672408" cy="38918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Из его семян делают бусы. Семена должны высыхать около года, чтобы стать камушками</a:t>
            </a:r>
            <a:r>
              <a:rPr lang="ru-RU" dirty="0"/>
              <a:t>. Содержит </a:t>
            </a:r>
            <a:r>
              <a:rPr lang="ru-RU" dirty="0" err="1" smtClean="0"/>
              <a:t>глицирризиновую</a:t>
            </a:r>
            <a:r>
              <a:rPr lang="ru-RU" dirty="0" smtClean="0"/>
              <a:t> кислоту, соли которой делают корни этого растения в 100 раз слаще сахара.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" t="3839" r="6183" b="4243"/>
          <a:stretch/>
        </p:blipFill>
        <p:spPr>
          <a:xfrm>
            <a:off x="4932040" y="1916832"/>
            <a:ext cx="3240864" cy="35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4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467</TotalTime>
  <Words>373</Words>
  <Application>Microsoft Office PowerPoint</Application>
  <PresentationFormat>Экран (4:3)</PresentationFormat>
  <Paragraphs>38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Brush Script MT</vt:lpstr>
      <vt:lpstr>Calibri</vt:lpstr>
      <vt:lpstr>Constantia</vt:lpstr>
      <vt:lpstr>Franklin Gothic Book</vt:lpstr>
      <vt:lpstr>Rage Italic</vt:lpstr>
      <vt:lpstr>Кнопка</vt:lpstr>
      <vt:lpstr>Яды в живой природе</vt:lpstr>
      <vt:lpstr>Что же такое яд?</vt:lpstr>
      <vt:lpstr>Когда впервые яды стали использоваться людьми?</vt:lpstr>
      <vt:lpstr>Яды растительного происхождения</vt:lpstr>
      <vt:lpstr>Кураре</vt:lpstr>
      <vt:lpstr>Безвременник колхикум</vt:lpstr>
      <vt:lpstr>Белладонна</vt:lpstr>
      <vt:lpstr>Цикута</vt:lpstr>
      <vt:lpstr>Абрус молитвенный</vt:lpstr>
      <vt:lpstr>Самые ядовитые грибы в мире</vt:lpstr>
      <vt:lpstr>Leiurus quinquestriatus</vt:lpstr>
      <vt:lpstr>Паук нефила</vt:lpstr>
      <vt:lpstr>Паук каракурт</vt:lpstr>
      <vt:lpstr>Паук птицеед</vt:lpstr>
      <vt:lpstr>Бабочка медведица</vt:lpstr>
      <vt:lpstr>Саламандра</vt:lpstr>
      <vt:lpstr>Коралловый аспид и молочная змея</vt:lpstr>
      <vt:lpstr>Моноклевая кобра</vt:lpstr>
      <vt:lpstr>Гривастый хомяк</vt:lpstr>
      <vt:lpstr>Утконос</vt:lpstr>
      <vt:lpstr>Всем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Яды в живой природе</dc:title>
  <dc:creator>User</dc:creator>
  <cp:lastModifiedBy>111</cp:lastModifiedBy>
  <cp:revision>30</cp:revision>
  <dcterms:created xsi:type="dcterms:W3CDTF">2021-04-17T07:42:50Z</dcterms:created>
  <dcterms:modified xsi:type="dcterms:W3CDTF">2021-09-28T20:00:43Z</dcterms:modified>
</cp:coreProperties>
</file>