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8" r:id="rId4"/>
    <p:sldId id="258" r:id="rId5"/>
    <p:sldId id="265" r:id="rId6"/>
    <p:sldId id="262" r:id="rId7"/>
    <p:sldId id="260" r:id="rId8"/>
    <p:sldId id="271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7D49-DE61-4AB2-94BD-78FBB2F183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432C-0D6D-4248-9D03-B04815B29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7D49-DE61-4AB2-94BD-78FBB2F183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432C-0D6D-4248-9D03-B04815B29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7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7D49-DE61-4AB2-94BD-78FBB2F183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432C-0D6D-4248-9D03-B04815B29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8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7D49-DE61-4AB2-94BD-78FBB2F183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432C-0D6D-4248-9D03-B04815B29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4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7D49-DE61-4AB2-94BD-78FBB2F183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432C-0D6D-4248-9D03-B04815B29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0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7D49-DE61-4AB2-94BD-78FBB2F183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432C-0D6D-4248-9D03-B04815B29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2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7D49-DE61-4AB2-94BD-78FBB2F183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432C-0D6D-4248-9D03-B04815B29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1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7D49-DE61-4AB2-94BD-78FBB2F183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432C-0D6D-4248-9D03-B04815B29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2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7D49-DE61-4AB2-94BD-78FBB2F183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432C-0D6D-4248-9D03-B04815B29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7D49-DE61-4AB2-94BD-78FBB2F183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432C-0D6D-4248-9D03-B04815B29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0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7D49-DE61-4AB2-94BD-78FBB2F183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432C-0D6D-4248-9D03-B04815B29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70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A7D49-DE61-4AB2-94BD-78FBB2F18305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432C-0D6D-4248-9D03-B04815B29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8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zdniki-na-nosu.com/kakie-stsenki-mozhno-postavit-detyam-v-letnem-lagere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licensing.jamendo.com/ru/royalty-free-music/themesmoods/happy/chil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9740" r="6317" b="18398"/>
          <a:stretch/>
        </p:blipFill>
        <p:spPr>
          <a:xfrm>
            <a:off x="3230880" y="3009979"/>
            <a:ext cx="3260725" cy="2740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" b="7584"/>
          <a:stretch/>
        </p:blipFill>
        <p:spPr>
          <a:xfrm>
            <a:off x="0" y="0"/>
            <a:ext cx="12207240" cy="68122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37105" y="673993"/>
            <a:ext cx="4931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  <a:latin typeface="Bahnschrift SemiBold Condensed" panose="020B0502040204020203" pitchFamily="34" charset="0"/>
              </a:rPr>
              <a:t>современная сказка</a:t>
            </a:r>
            <a:endParaRPr lang="ru-RU" sz="5400" b="1" cap="none" spc="0" dirty="0">
              <a:ln/>
              <a:solidFill>
                <a:srgbClr val="FF0000"/>
              </a:solidFill>
              <a:effectLst/>
              <a:latin typeface="Bahnschrift SemiBold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0494" y="1749653"/>
            <a:ext cx="28055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КОЛОБОК</a:t>
            </a:r>
            <a:endParaRPr lang="ru-RU" sz="6600" b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9654" y="5482907"/>
            <a:ext cx="7532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Инсценировка отряда «АЛЫЕ ПАРУСА»</a:t>
            </a:r>
            <a:endParaRPr lang="ru-RU" sz="4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4533" y="3658681"/>
            <a:ext cx="3844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ДОЛ « ЮНИОР»</a:t>
            </a:r>
            <a:endParaRPr lang="ru-RU" sz="48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9" name="timon-i-pumba-hakuna-mat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239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0" y="2592742"/>
            <a:ext cx="2715770" cy="4265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9657" r="5686" b="15407"/>
          <a:stretch/>
        </p:blipFill>
        <p:spPr>
          <a:xfrm>
            <a:off x="5928360" y="4222451"/>
            <a:ext cx="1905000" cy="1903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8696" y="245660"/>
            <a:ext cx="97193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В лагере «ЮНИОР», в отряде «АЛЫЕ ПАРУСА»,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жил был </a:t>
            </a:r>
            <a:r>
              <a:rPr lang="ru-RU" sz="48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мальчик</a:t>
            </a:r>
            <a:r>
              <a:rPr lang="ru-RU" sz="4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, по имени ДЕНИС</a:t>
            </a:r>
            <a:endParaRPr lang="ru-RU" sz="4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29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7870" r="11511" b="9842"/>
          <a:stretch/>
        </p:blipFill>
        <p:spPr>
          <a:xfrm>
            <a:off x="7071360" y="2103120"/>
            <a:ext cx="2194560" cy="35328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876" y="348266"/>
            <a:ext cx="5679761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8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Стой пацан! Я тебя съем!!! </a:t>
            </a:r>
            <a:endParaRPr lang="ru-RU" sz="48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38400"/>
            <a:ext cx="4542815" cy="3948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95786" y="268511"/>
            <a:ext cx="8318303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Эх, </a:t>
            </a:r>
            <a:r>
              <a:rPr lang="ru-RU" sz="48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Косолапый! </a:t>
            </a:r>
            <a:r>
              <a:rPr lang="ru-RU" sz="4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Я от воспитателя ушел, </a:t>
            </a:r>
            <a:endParaRPr lang="ru-RU" sz="4800" dirty="0" smtClean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pPr algn="ctr">
              <a:lnSpc>
                <a:spcPts val="4000"/>
              </a:lnSpc>
            </a:pPr>
            <a:r>
              <a:rPr lang="ru-RU" sz="48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от </a:t>
            </a:r>
            <a:r>
              <a:rPr lang="ru-RU" sz="4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начальника лагеря </a:t>
            </a:r>
            <a:r>
              <a:rPr lang="ru-RU" sz="48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ушел…</a:t>
            </a:r>
            <a:endParaRPr lang="ru-RU" sz="48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0" y="2003623"/>
            <a:ext cx="4861560" cy="4446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2520" y="381000"/>
            <a:ext cx="97917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Остановись, приятель. </a:t>
            </a:r>
            <a:r>
              <a:rPr lang="ru-RU" sz="48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Ты сегодня мой обед! </a:t>
            </a:r>
            <a:endParaRPr lang="ru-RU" sz="48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7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79" y="1691640"/>
            <a:ext cx="3245881" cy="5166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9054" y="243840"/>
            <a:ext cx="11266226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Я от воспитателя ушел, от начальника лагеря ушел…. </a:t>
            </a:r>
            <a:endParaRPr lang="ru-RU" sz="4800" dirty="0" smtClean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pPr algn="ctr">
              <a:lnSpc>
                <a:spcPts val="4000"/>
              </a:lnSpc>
            </a:pPr>
            <a:r>
              <a:rPr lang="ru-RU" sz="48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А </a:t>
            </a:r>
            <a:r>
              <a:rPr lang="ru-RU" sz="4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от тебя, </a:t>
            </a:r>
            <a:r>
              <a:rPr lang="ru-RU" sz="48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Серый</a:t>
            </a:r>
            <a:r>
              <a:rPr lang="ru-RU" sz="4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, и подавно уйду</a:t>
            </a:r>
            <a:r>
              <a:rPr lang="ru-RU" sz="48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endParaRPr lang="ru-RU" sz="48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021">
            <a:off x="7318863" y="5138536"/>
            <a:ext cx="2046549" cy="1790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7081">
            <a:off x="1758892" y="5276683"/>
            <a:ext cx="1189155" cy="1514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0941">
            <a:off x="1094131" y="3694930"/>
            <a:ext cx="1724179" cy="1216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08044">
            <a:off x="9225498" y="4224216"/>
            <a:ext cx="1520156" cy="1447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603" y="259080"/>
            <a:ext cx="11573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Клещи пленили «бегуна»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– </a:t>
            </a:r>
            <a:r>
              <a:rPr lang="ru-RU" sz="4400" dirty="0">
                <a:solidFill>
                  <a:schemeClr val="bg1"/>
                </a:solidFill>
              </a:rPr>
              <a:t>Да вы что, братцы! Я от </a:t>
            </a:r>
            <a:r>
              <a:rPr lang="ru-RU" sz="4400" dirty="0" smtClean="0">
                <a:solidFill>
                  <a:schemeClr val="bg1"/>
                </a:solidFill>
              </a:rPr>
              <a:t>воспитателя </a:t>
            </a:r>
            <a:r>
              <a:rPr lang="ru-RU" sz="4400" dirty="0">
                <a:solidFill>
                  <a:schemeClr val="bg1"/>
                </a:solidFill>
              </a:rPr>
              <a:t>ушел…</a:t>
            </a:r>
            <a:endParaRPr lang="ru-RU" sz="4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57200"/>
            <a:ext cx="4101465" cy="12649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СПАСИБО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ЗА ВНИМАНИЕ!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r="1480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5825" y="1935480"/>
            <a:ext cx="3886200" cy="41300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Дизайн шаблона выполнила Майсей Елена Владимировна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Сценарий </a:t>
            </a:r>
            <a:r>
              <a:rPr lang="ru-RU" sz="2000" dirty="0" smtClean="0">
                <a:solidFill>
                  <a:srgbClr val="002060"/>
                </a:solidFill>
              </a:rPr>
              <a:t>написан </a:t>
            </a:r>
            <a:r>
              <a:rPr lang="ru-RU" sz="2000" dirty="0" smtClean="0">
                <a:solidFill>
                  <a:srgbClr val="002060"/>
                </a:solidFill>
              </a:rPr>
              <a:t>по мотиву сценки</a:t>
            </a:r>
            <a:r>
              <a:rPr lang="ru-RU" sz="2000" dirty="0" smtClean="0"/>
              <a:t>: </a:t>
            </a:r>
            <a:r>
              <a:rPr lang="ru-RU" sz="2000" u="sng" dirty="0" smtClean="0">
                <a:hlinkClick r:id="rId3"/>
              </a:rPr>
              <a:t>https</a:t>
            </a:r>
            <a:r>
              <a:rPr lang="ru-RU" sz="2000" u="sng" dirty="0">
                <a:hlinkClick r:id="rId3"/>
              </a:rPr>
              <a:t>://www.prazdniki-na-nosu.com/kakie-stsenki-mozhno-postavit-detyam-v-letnem-lagere.html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</a:rPr>
              <a:t>Картинки взяты из интернета в свободном доступе</a:t>
            </a:r>
            <a:r>
              <a:rPr lang="ru-RU" sz="2000" dirty="0" smtClean="0"/>
              <a:t>.</a:t>
            </a:r>
          </a:p>
          <a:p>
            <a:r>
              <a:rPr lang="ru-RU" sz="2000" u="sng" dirty="0">
                <a:hlinkClick r:id="rId4"/>
              </a:rPr>
              <a:t>https://licensing.jamendo.com/ru/royalty-free-music/themesmoods/happy/child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музыка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9740" r="6317" b="18398"/>
          <a:stretch/>
        </p:blipFill>
        <p:spPr>
          <a:xfrm>
            <a:off x="3230880" y="3009979"/>
            <a:ext cx="3260725" cy="2740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" b="7584"/>
          <a:stretch/>
        </p:blipFill>
        <p:spPr>
          <a:xfrm>
            <a:off x="-15240" y="0"/>
            <a:ext cx="12207240" cy="68122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37105" y="673993"/>
            <a:ext cx="4931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  <a:latin typeface="Bahnschrift SemiBold Condensed" panose="020B0502040204020203" pitchFamily="34" charset="0"/>
              </a:rPr>
              <a:t>современная сказка</a:t>
            </a:r>
            <a:endParaRPr lang="ru-RU" sz="5400" b="1" cap="none" spc="0" dirty="0">
              <a:ln/>
              <a:solidFill>
                <a:srgbClr val="FF0000"/>
              </a:solidFill>
              <a:effectLst/>
              <a:latin typeface="Bahnschrift SemiBold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0494" y="1749653"/>
            <a:ext cx="28055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КОЛОБОК</a:t>
            </a:r>
            <a:endParaRPr lang="ru-RU" sz="6600" b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0494" y="6011282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МУРМАНСК 2021</a:t>
            </a:r>
            <a:endParaRPr lang="ru-RU" sz="36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4533" y="3658681"/>
            <a:ext cx="4727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Презентацию выполнила Майсей Елена Владимировна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ГОБОУ </a:t>
            </a:r>
            <a:r>
              <a:rPr lang="ru-RU" sz="36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Мурманская КШИ № 3</a:t>
            </a:r>
            <a:endParaRPr lang="ru-RU" sz="36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142</Words>
  <Application>Microsoft Office PowerPoint</Application>
  <PresentationFormat>Широкоэкранный</PresentationFormat>
  <Paragraphs>24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Bahnschrift Condensed</vt:lpstr>
      <vt:lpstr>Bahnschrift SemiBold</vt:lpstr>
      <vt:lpstr>Bahnschrift SemiBold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Майсей</dc:creator>
  <cp:lastModifiedBy>Елена Майсей</cp:lastModifiedBy>
  <cp:revision>27</cp:revision>
  <dcterms:created xsi:type="dcterms:W3CDTF">2021-06-20T20:10:33Z</dcterms:created>
  <dcterms:modified xsi:type="dcterms:W3CDTF">2021-09-26T20:12:18Z</dcterms:modified>
</cp:coreProperties>
</file>