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322" r:id="rId3"/>
    <p:sldId id="313" r:id="rId4"/>
    <p:sldId id="258" r:id="rId5"/>
    <p:sldId id="259" r:id="rId6"/>
    <p:sldId id="260" r:id="rId7"/>
    <p:sldId id="261" r:id="rId8"/>
    <p:sldId id="263" r:id="rId9"/>
    <p:sldId id="314" r:id="rId10"/>
    <p:sldId id="264" r:id="rId11"/>
    <p:sldId id="315" r:id="rId12"/>
    <p:sldId id="266" r:id="rId13"/>
    <p:sldId id="304" r:id="rId14"/>
    <p:sldId id="267" r:id="rId15"/>
    <p:sldId id="305" r:id="rId16"/>
    <p:sldId id="268" r:id="rId17"/>
    <p:sldId id="269" r:id="rId18"/>
    <p:sldId id="271" r:id="rId19"/>
    <p:sldId id="270" r:id="rId20"/>
    <p:sldId id="316" r:id="rId21"/>
    <p:sldId id="272" r:id="rId22"/>
    <p:sldId id="273" r:id="rId23"/>
    <p:sldId id="274" r:id="rId24"/>
    <p:sldId id="276" r:id="rId25"/>
    <p:sldId id="277" r:id="rId26"/>
    <p:sldId id="279" r:id="rId27"/>
    <p:sldId id="278" r:id="rId28"/>
    <p:sldId id="281" r:id="rId29"/>
    <p:sldId id="293" r:id="rId30"/>
    <p:sldId id="294" r:id="rId31"/>
    <p:sldId id="295" r:id="rId32"/>
    <p:sldId id="310" r:id="rId33"/>
    <p:sldId id="311" r:id="rId34"/>
    <p:sldId id="317" r:id="rId35"/>
    <p:sldId id="312" r:id="rId36"/>
    <p:sldId id="282" r:id="rId37"/>
    <p:sldId id="280" r:id="rId38"/>
    <p:sldId id="318" r:id="rId39"/>
    <p:sldId id="319" r:id="rId40"/>
    <p:sldId id="320" r:id="rId41"/>
    <p:sldId id="321" r:id="rId42"/>
    <p:sldId id="284" r:id="rId43"/>
    <p:sldId id="288" r:id="rId44"/>
    <p:sldId id="290" r:id="rId45"/>
    <p:sldId id="307" r:id="rId46"/>
    <p:sldId id="289" r:id="rId47"/>
    <p:sldId id="306" r:id="rId48"/>
    <p:sldId id="292" r:id="rId49"/>
    <p:sldId id="296" r:id="rId50"/>
    <p:sldId id="297" r:id="rId51"/>
    <p:sldId id="298" r:id="rId52"/>
    <p:sldId id="299" r:id="rId53"/>
    <p:sldId id="300" r:id="rId54"/>
    <p:sldId id="301" r:id="rId5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241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397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00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836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585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99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926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279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53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990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669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8D68D-CFFB-41B4-B403-1565876477E9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6444D-1CB6-4E12-B44D-ECA556D73F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653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5.png"/><Relationship Id="rId4" Type="http://schemas.openxmlformats.org/officeDocument/2006/relationships/image" Target="../media/image3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5.png"/><Relationship Id="rId4" Type="http://schemas.openxmlformats.org/officeDocument/2006/relationships/image" Target="../media/image3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5.png"/><Relationship Id="rId4" Type="http://schemas.openxmlformats.org/officeDocument/2006/relationships/image" Target="../media/image3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5.png"/><Relationship Id="rId4" Type="http://schemas.openxmlformats.org/officeDocument/2006/relationships/image" Target="../media/image3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5.png"/><Relationship Id="rId4" Type="http://schemas.openxmlformats.org/officeDocument/2006/relationships/image" Target="../media/image32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44559" y="781998"/>
            <a:ext cx="7766936" cy="31633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dirty="0" smtClean="0"/>
              <a:t/>
            </a:r>
            <a:br>
              <a:rPr lang="ru-RU" sz="20000" dirty="0" smtClean="0"/>
            </a:br>
            <a:r>
              <a:rPr lang="ru-RU" sz="6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Аня и Яша</a:t>
            </a:r>
            <a:br>
              <a:rPr lang="ru-RU" sz="6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Звуки </a:t>
            </a:r>
            <a:r>
              <a:rPr lang="en-US" sz="6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6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6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[</a:t>
            </a:r>
            <a:r>
              <a:rPr lang="ru-RU" sz="6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en-US" sz="6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6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21667" y="5961701"/>
            <a:ext cx="7766936" cy="548838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Макарова Татьяна Владимировна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24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012" y="252265"/>
            <a:ext cx="1169773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Поём звуковые дорожки</a:t>
            </a:r>
          </a:p>
          <a:p>
            <a:r>
              <a:rPr lang="ru-RU" sz="8000" b="1" dirty="0" smtClean="0">
                <a:solidFill>
                  <a:srgbClr val="FF0000"/>
                </a:solidFill>
              </a:rPr>
              <a:t>А_______________</a:t>
            </a:r>
            <a:endParaRPr lang="ru-RU" sz="8000" b="1" dirty="0">
              <a:solidFill>
                <a:srgbClr val="FF0000"/>
              </a:solidFill>
            </a:endParaRPr>
          </a:p>
          <a:p>
            <a:r>
              <a:rPr lang="ru-RU" sz="8000" b="1" dirty="0" smtClean="0">
                <a:solidFill>
                  <a:srgbClr val="FF0000"/>
                </a:solidFill>
              </a:rPr>
              <a:t>А__ </a:t>
            </a:r>
            <a:r>
              <a:rPr lang="ru-RU" sz="8000" b="1" dirty="0">
                <a:solidFill>
                  <a:srgbClr val="FF0000"/>
                </a:solidFill>
              </a:rPr>
              <a:t>__ __ __ __ __ </a:t>
            </a:r>
          </a:p>
          <a:p>
            <a:r>
              <a:rPr lang="ru-RU" sz="8000" b="1" dirty="0" smtClean="0">
                <a:solidFill>
                  <a:srgbClr val="FF0000"/>
                </a:solidFill>
              </a:rPr>
              <a:t>А </a:t>
            </a:r>
            <a:r>
              <a:rPr lang="ru-RU" sz="8000" b="1" dirty="0">
                <a:solidFill>
                  <a:srgbClr val="FF0000"/>
                </a:solidFill>
              </a:rPr>
              <a:t>- - - - - - - - - - - - - </a:t>
            </a:r>
          </a:p>
          <a:p>
            <a:r>
              <a:rPr lang="ru-RU" sz="8000" b="1" dirty="0" smtClean="0">
                <a:solidFill>
                  <a:srgbClr val="FF0000"/>
                </a:solidFill>
              </a:rPr>
              <a:t>А </a:t>
            </a:r>
            <a:r>
              <a:rPr lang="ru-RU" sz="8000" b="1" dirty="0">
                <a:solidFill>
                  <a:srgbClr val="FF0000"/>
                </a:solidFill>
              </a:rPr>
              <a:t>~~~~~~~~~~~~~</a:t>
            </a: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710" y="2554941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70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07713" y="599828"/>
            <a:ext cx="4621306" cy="3024336"/>
          </a:xfrm>
        </p:spPr>
        <p:txBody>
          <a:bodyPr>
            <a:noAutofit/>
          </a:bodyPr>
          <a:lstStyle/>
          <a:p>
            <a:r>
              <a:rPr lang="ru-RU" sz="20000" b="1" dirty="0">
                <a:solidFill>
                  <a:srgbClr val="92D050"/>
                </a:solidFill>
              </a:rPr>
              <a:t>Й</a:t>
            </a:r>
            <a:r>
              <a:rPr lang="ru-RU" sz="200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6872" y="4519246"/>
            <a:ext cx="11653082" cy="182776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Двойной звук (дифтонг). Произнесение изолированного звука представляет собой произнесение двух звуков.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получился звук, нужно присоединить к гласному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кратко произносимый звук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Картинки по запросу картинка рот улыб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72753" cy="422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106" y="0"/>
            <a:ext cx="4598894" cy="422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0992" y="439318"/>
            <a:ext cx="11609639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Поём звуковые дорожки</a:t>
            </a:r>
          </a:p>
          <a:p>
            <a:r>
              <a:rPr lang="ru-RU" sz="8000" b="1" dirty="0" smtClean="0">
                <a:solidFill>
                  <a:srgbClr val="FF0000"/>
                </a:solidFill>
              </a:rPr>
              <a:t>я</a:t>
            </a:r>
            <a:r>
              <a:rPr lang="ru-RU" sz="8000" b="1" dirty="0">
                <a:solidFill>
                  <a:srgbClr val="FF0000"/>
                </a:solidFill>
              </a:rPr>
              <a:t>_______________</a:t>
            </a:r>
          </a:p>
          <a:p>
            <a:r>
              <a:rPr lang="ru-RU" sz="8000" b="1" dirty="0">
                <a:solidFill>
                  <a:srgbClr val="FF0000"/>
                </a:solidFill>
              </a:rPr>
              <a:t>я__ __ __ __ __ __ </a:t>
            </a:r>
          </a:p>
          <a:p>
            <a:r>
              <a:rPr lang="ru-RU" sz="8000" b="1" dirty="0">
                <a:solidFill>
                  <a:srgbClr val="FF0000"/>
                </a:solidFill>
              </a:rPr>
              <a:t>я - - - - - - - - - - - - - </a:t>
            </a:r>
          </a:p>
          <a:p>
            <a:r>
              <a:rPr lang="ru-RU" sz="8000" b="1" dirty="0">
                <a:solidFill>
                  <a:srgbClr val="FF0000"/>
                </a:solidFill>
              </a:rPr>
              <a:t>я ~~~~~~~~~~~~~</a:t>
            </a:r>
          </a:p>
        </p:txBody>
      </p:sp>
      <p:pic>
        <p:nvPicPr>
          <p:cNvPr id="3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77082" y="2656631"/>
            <a:ext cx="2814918" cy="420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2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459276"/>
            <a:ext cx="8229600" cy="335060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 буква вроде шалаша,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правда ль, буква хороша!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хоть она проста на вид,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начинает алфавит.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5581" y="2887132"/>
            <a:ext cx="2411238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dirty="0" smtClean="0">
                <a:solidFill>
                  <a:srgbClr val="FF0000"/>
                </a:solidFill>
              </a:rPr>
              <a:t>А</a:t>
            </a:r>
            <a:endParaRPr lang="ru-RU" sz="30000" dirty="0">
              <a:solidFill>
                <a:srgbClr val="FF0000"/>
              </a:solidFill>
            </a:endParaRPr>
          </a:p>
        </p:txBody>
      </p:sp>
      <p:pic>
        <p:nvPicPr>
          <p:cNvPr id="31746" name="Picture 2" descr="http://img6.vkrugudruzei.ru/images/052/953/44/oi_850e366b6651439abef7524a886cf4ab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600" y="3403600"/>
            <a:ext cx="3454400" cy="345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3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5366" y="1362635"/>
            <a:ext cx="8892988" cy="5495365"/>
          </a:xfrm>
        </p:spPr>
        <p:txBody>
          <a:bodyPr>
            <a:noAutofit/>
          </a:bodyPr>
          <a:lstStyle/>
          <a:p>
            <a:r>
              <a:rPr lang="ru-RU" sz="40000" b="1" dirty="0">
                <a:solidFill>
                  <a:srgbClr val="FF0000"/>
                </a:solidFill>
              </a:rPr>
              <a:t>А </a:t>
            </a:r>
            <a:r>
              <a:rPr lang="ru-RU" sz="40000" b="1" dirty="0" err="1">
                <a:solidFill>
                  <a:srgbClr val="FF0000"/>
                </a:solidFill>
              </a:rPr>
              <a:t>а</a:t>
            </a:r>
            <a:endParaRPr lang="ru-RU" sz="400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65351" y="448381"/>
            <a:ext cx="49954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 букву в воздухе</a:t>
            </a:r>
          </a:p>
        </p:txBody>
      </p:sp>
    </p:spTree>
    <p:extLst>
      <p:ext uri="{BB962C8B-B14F-4D97-AF65-F5344CB8AC3E}">
        <p14:creationId xmlns:p14="http://schemas.microsoft.com/office/powerpoint/2010/main" val="132275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323349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знает: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 Я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Хвастливая.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25969" y="2362815"/>
            <a:ext cx="2319866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dirty="0" smtClean="0">
                <a:solidFill>
                  <a:srgbClr val="FF0000"/>
                </a:solidFill>
              </a:rPr>
              <a:t>Я</a:t>
            </a:r>
            <a:endParaRPr lang="ru-RU" sz="30000" dirty="0">
              <a:solidFill>
                <a:srgbClr val="FF0000"/>
              </a:solidFill>
            </a:endParaRPr>
          </a:p>
        </p:txBody>
      </p:sp>
      <p:pic>
        <p:nvPicPr>
          <p:cNvPr id="34818" name="Picture 2" descr="http://img-fotki.yandex.ru/get/9485/16969765.222/0_8ea9c_9ff83568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39" y="3864113"/>
            <a:ext cx="8335106" cy="285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56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9850" y="815788"/>
            <a:ext cx="8978168" cy="6042212"/>
          </a:xfrm>
        </p:spPr>
        <p:txBody>
          <a:bodyPr>
            <a:noAutofit/>
          </a:bodyPr>
          <a:lstStyle/>
          <a:p>
            <a:r>
              <a:rPr lang="ru-RU" sz="40000" b="1" dirty="0">
                <a:solidFill>
                  <a:srgbClr val="FF0000"/>
                </a:solidFill>
              </a:rPr>
              <a:t>Я </a:t>
            </a:r>
            <a:r>
              <a:rPr lang="ru-RU" sz="40000" b="1" dirty="0" err="1">
                <a:solidFill>
                  <a:srgbClr val="FF0000"/>
                </a:solidFill>
              </a:rPr>
              <a:t>я</a:t>
            </a:r>
            <a:endParaRPr lang="ru-RU" sz="400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62066" y="747319"/>
            <a:ext cx="49954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 букву в воздухе</a:t>
            </a:r>
          </a:p>
        </p:txBody>
      </p:sp>
    </p:spTree>
    <p:extLst>
      <p:ext uri="{BB962C8B-B14F-4D97-AF65-F5344CB8AC3E}">
        <p14:creationId xmlns:p14="http://schemas.microsoft.com/office/powerpoint/2010/main" val="210858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2571545" y="1267618"/>
            <a:ext cx="2663825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</a:t>
            </a: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7611251" y="1447800"/>
            <a:ext cx="2087563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Book Antiqua"/>
              </a:rPr>
              <a:t>я</a:t>
            </a:r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Book Antiqua"/>
            </a:endParaRP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5219517" y="4012289"/>
            <a:ext cx="2087563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eorgia"/>
              </a:rPr>
              <a:t>а</a:t>
            </a:r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9939200" y="4012289"/>
            <a:ext cx="1511300" cy="172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А</a:t>
            </a:r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728477" y="4111625"/>
            <a:ext cx="1728787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endParaRPr lang="ru-RU" sz="3600" b="1" i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72103" y="123065"/>
            <a:ext cx="80543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звук и поймай букву ладошками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0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/>
      <p:bldP spid="4100" grpId="0"/>
      <p:bldP spid="4101" grpId="0"/>
      <p:bldP spid="41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2507" y="1969951"/>
            <a:ext cx="1278078" cy="11277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FFFF0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307106" y="2510898"/>
            <a:ext cx="1152374" cy="1048090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4" name="Арка 3"/>
          <p:cNvSpPr/>
          <p:nvPr/>
        </p:nvSpPr>
        <p:spPr>
          <a:xfrm>
            <a:off x="3606372" y="3657927"/>
            <a:ext cx="1518883" cy="1571654"/>
          </a:xfrm>
          <a:prstGeom prst="blockArc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464241"/>
              </p:ext>
            </p:extLst>
          </p:nvPr>
        </p:nvGraphicFramePr>
        <p:xfrm>
          <a:off x="591930" y="455124"/>
          <a:ext cx="61181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Солнце 6"/>
          <p:cNvSpPr/>
          <p:nvPr/>
        </p:nvSpPr>
        <p:spPr>
          <a:xfrm>
            <a:off x="7914445" y="1782506"/>
            <a:ext cx="1902478" cy="150265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10018058" y="1582884"/>
            <a:ext cx="1534100" cy="1321696"/>
          </a:xfrm>
          <a:prstGeom prst="quadArrow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" name="Овал 9"/>
          <p:cNvSpPr/>
          <p:nvPr/>
        </p:nvSpPr>
        <p:spPr>
          <a:xfrm>
            <a:off x="7068107" y="3908612"/>
            <a:ext cx="1044951" cy="10702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" name="Улыбающееся лицо 10"/>
          <p:cNvSpPr/>
          <p:nvPr/>
        </p:nvSpPr>
        <p:spPr>
          <a:xfrm>
            <a:off x="2268071" y="4919939"/>
            <a:ext cx="1435387" cy="1346389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5771963" y="5157192"/>
            <a:ext cx="1534271" cy="885020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3" name="Прямоугольник 12"/>
          <p:cNvSpPr/>
          <p:nvPr/>
        </p:nvSpPr>
        <p:spPr>
          <a:xfrm>
            <a:off x="9603042" y="3331194"/>
            <a:ext cx="1739579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b="1" dirty="0">
                <a:solidFill>
                  <a:srgbClr val="00B0F0"/>
                </a:solidFill>
              </a:rPr>
              <a:t>А</a:t>
            </a:r>
            <a:endParaRPr lang="ru-RU" sz="20000" dirty="0">
              <a:solidFill>
                <a:srgbClr val="00B0F0"/>
              </a:solidFill>
            </a:endParaRPr>
          </a:p>
        </p:txBody>
      </p:sp>
      <p:pic>
        <p:nvPicPr>
          <p:cNvPr id="8194" name="Picture 2" descr="http://www.drevstroy.ru/_mod_files/ce_images/eshop/b_13-5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8217">
            <a:off x="1418950" y="690184"/>
            <a:ext cx="707577" cy="84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ко 4"/>
          <p:cNvSpPr/>
          <p:nvPr/>
        </p:nvSpPr>
        <p:spPr>
          <a:xfrm>
            <a:off x="419332" y="3739605"/>
            <a:ext cx="1568823" cy="1002396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19448" y="221311"/>
            <a:ext cx="84800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ли художник раскрасил букву?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цветом обозначаем гласные?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77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96296E-6 L -2.70833E-6 0.00023 C -0.0039 -0.00047 -0.00794 -0.00023 -0.01185 -0.00116 C -0.01263 -0.00162 -0.01315 -0.00371 -0.01406 -0.00394 C -0.01914 -0.00533 -0.02435 -0.00556 -0.02942 -0.00648 C -0.04505 -0.00926 -0.02252 -0.00625 -0.04557 -0.00903 C -0.05429 -0.01435 -0.0457 -0.00949 -0.06771 -0.01435 L -0.07356 -0.01574 C -0.07552 -0.0169 -0.07747 -0.01852 -0.07942 -0.01968 C -0.08099 -0.02037 -0.09036 -0.02199 -0.09114 -0.02223 C -0.09049 -0.02269 -0.08984 -0.02338 -0.08906 -0.02338 C -0.08776 -0.02338 -0.08659 -0.02269 -0.08528 -0.02223 C -0.08151 -0.0206 -0.08229 -0.0206 -0.07799 -0.01829 C -0.06432 -0.01065 -0.07265 -0.01459 -0.05885 -0.01042 C -0.05495 -0.00926 -0.04713 -0.00648 -0.04713 -0.00625 C -0.04114 -0.00116 -0.04661 -0.00533 -0.03606 -0.00116 C -0.03437 -0.0007 -0.03268 0.00069 -0.03086 0.00139 C -0.02851 0.00231 -0.02604 0.00301 -0.02356 0.00393 C -0.01354 0.00833 -0.01367 0.00949 -0.00442 0.0118 C -0.00182 0.0125 0.00091 0.01273 0.00365 0.01319 C 0.00847 0.01389 0.01146 0.01458 0.01615 0.01574 C 0.01784 0.01666 0.01966 0.01713 0.02136 0.01828 C 0.02188 0.01875 0.02214 0.02037 0.02279 0.02106 C 0.0237 0.02199 0.02461 0.02291 0.02565 0.02361 C 0.02878 0.02546 0.03373 0.02731 0.03672 0.0287 C 0.04167 0.03125 0.05144 0.03657 0.05144 0.0368 C 0.05677 0.04282 0.05144 0.03727 0.06315 0.0419 C 0.06693 0.04328 0.07058 0.04514 0.07422 0.04699 C 0.08112 0.05092 0.08789 0.05509 0.09479 0.05879 L 0.10443 0.06412 C 0.10755 0.06574 0.11081 0.06736 0.11394 0.06921 C 0.11667 0.07106 0.11927 0.07291 0.12201 0.07453 C 0.12448 0.07592 0.12696 0.07685 0.12943 0.07847 C 0.14519 0.08889 0.12813 0.07963 0.14115 0.08634 C 0.14453 0.09236 0.14128 0.0875 0.15 0.09166 C 0.15326 0.09305 0.15638 0.09514 0.15951 0.09676 C 0.16341 0.1037 0.1586 0.09606 0.16914 0.10208 C 0.17578 0.10578 0.18216 0.11157 0.18894 0.11504 C 0.19727 0.11944 0.20573 0.12291 0.21394 0.12824 C 0.21667 0.12986 0.21927 0.13171 0.22201 0.13333 C 0.22526 0.13518 0.22852 0.13657 0.23164 0.13865 C 0.2349 0.14097 0.23776 0.14467 0.24115 0.14652 C 0.24857 0.15069 0.25651 0.15277 0.26394 0.15694 C 0.26719 0.15856 0.27045 0.15995 0.27357 0.16203 C 0.28008 0.16713 0.28164 0.17176 0.28815 0.17523 C 0.29089 0.17662 0.29362 0.17685 0.29636 0.17777 C 0.2987 0.17963 0.30104 0.18194 0.30365 0.1831 C 0.30586 0.18402 0.30821 0.1831 0.31029 0.18449 C 0.31289 0.18588 0.31511 0.18912 0.31758 0.19097 C 0.32409 0.19583 0.3263 0.19537 0.33386 0.19745 C 0.34492 0.21065 0.33568 0.20115 0.35 0.21041 C 0.35769 0.21551 0.36524 0.22083 0.37279 0.22615 C 0.37644 0.2287 0.38008 0.23194 0.38386 0.23402 C 0.38776 0.23634 0.39167 0.23865 0.39558 0.24051 C 0.39922 0.24259 0.403 0.24375 0.40664 0.24583 C 0.41003 0.24768 0.41341 0.25023 0.41693 0.25231 C 0.42084 0.25463 0.42474 0.25671 0.42865 0.25879 C 0.43959 0.26458 0.43724 0.26157 0.45 0.27338 C 0.4556 0.27847 0.46094 0.28518 0.46693 0.28889 C 0.46953 0.29074 0.4724 0.29213 0.475 0.29421 C 0.478 0.29652 0.48099 0.29907 0.48386 0.30208 C 0.48438 0.30254 0.48464 0.30416 0.48529 0.30463 C 0.48789 0.30671 0.49076 0.30787 0.49336 0.30995 C 0.49584 0.3118 0.49818 0.31435 0.50078 0.31643 C 0.50287 0.31828 0.50521 0.31967 0.50729 0.32176 C 0.50912 0.32315 0.51081 0.325 0.5125 0.32685 C 0.51302 0.32754 0.51341 0.32893 0.51394 0.3294 C 0.51563 0.33102 0.51758 0.33171 0.51914 0.33333 C 0.52266 0.33727 0.52565 0.34282 0.52943 0.34652 C 0.53646 0.35347 0.54492 0.35717 0.55078 0.36736 C 0.55117 0.36828 0.55157 0.36944 0.55222 0.3699 C 0.55821 0.37569 0.56433 0.38125 0.57058 0.38565 C 0.57175 0.38657 0.57305 0.38727 0.57422 0.38842 C 0.5763 0.39004 0.578 0.39259 0.58008 0.39352 C 0.5819 0.39444 0.5836 0.3949 0.58529 0.39606 C 0.58959 0.39977 0.59375 0.4037 0.59779 0.40787 C 0.59948 0.40972 0.60117 0.4118 0.60287 0.41319 C 0.60456 0.41435 0.60638 0.41481 0.60808 0.41574 C 0.6138 0.42338 0.60782 0.4162 0.61537 0.42222 C 0.61628 0.42291 0.61693 0.42407 0.61758 0.425 C 0.61862 0.42592 0.61966 0.42639 0.62058 0.42754 C 0.6211 0.42824 0.62136 0.42963 0.62201 0.43009 C 0.62318 0.43102 0.62448 0.43102 0.62578 0.43148 C 0.6267 0.4324 0.62774 0.4331 0.62865 0.43402 C 0.6293 0.43472 0.62956 0.43611 0.63008 0.4368 C 0.63321 0.44027 0.63802 0.44421 0.64115 0.44722 C 0.64479 0.45046 0.6431 0.44907 0.64636 0.45115 C 0.64727 0.45277 0.64805 0.45486 0.64922 0.45625 C 0.65039 0.45764 0.65638 0.46088 0.65729 0.46157 C 0.6586 0.46227 0.65977 0.46342 0.66107 0.46412 C 0.66198 0.46481 0.66302 0.46504 0.66394 0.46551 L 0.67058 0.46805 C 0.6711 0.46898 0.67149 0.47014 0.67201 0.4706 C 0.6737 0.47222 0.68008 0.475 0.68164 0.47592 C 0.69154 0.48194 0.67722 0.475 0.69115 0.48125 C 0.69167 0.4824 0.69206 0.48402 0.69258 0.48495 C 0.69466 0.48865 0.69662 0.48819 0.69922 0.49027 C 0.70313 0.49328 0.69987 0.49282 0.703 0.49282 L 0.70222 0.49282 L 0.70222 0.49305 " pathEditMode="relative" rAng="0" ptsTypes="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86" y="2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5680" y="1556792"/>
            <a:ext cx="914400" cy="9144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519936" y="220486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Арка 3"/>
          <p:cNvSpPr/>
          <p:nvPr/>
        </p:nvSpPr>
        <p:spPr>
          <a:xfrm>
            <a:off x="3503712" y="4365104"/>
            <a:ext cx="914400" cy="91440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527673"/>
              </p:ext>
            </p:extLst>
          </p:nvPr>
        </p:nvGraphicFramePr>
        <p:xfrm>
          <a:off x="568696" y="362916"/>
          <a:ext cx="81575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Солнце 6"/>
          <p:cNvSpPr/>
          <p:nvPr/>
        </p:nvSpPr>
        <p:spPr>
          <a:xfrm>
            <a:off x="6432477" y="593168"/>
            <a:ext cx="914400" cy="91440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9027513" y="1445912"/>
            <a:ext cx="1216152" cy="1216152"/>
          </a:xfrm>
          <a:prstGeom prst="quad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392144" y="458112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858338" y="5160317"/>
            <a:ext cx="914400" cy="914400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5663952" y="5733256"/>
            <a:ext cx="914400" cy="804672"/>
          </a:xfrm>
          <a:prstGeom prst="flowChartPunchedTap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924502" y="2780054"/>
            <a:ext cx="1657826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b="1" dirty="0" smtClean="0">
                <a:solidFill>
                  <a:srgbClr val="0070C0"/>
                </a:solidFill>
              </a:rPr>
              <a:t>Я</a:t>
            </a:r>
            <a:endParaRPr lang="ru-RU" sz="20000" dirty="0">
              <a:solidFill>
                <a:srgbClr val="0070C0"/>
              </a:solidFill>
            </a:endParaRPr>
          </a:p>
        </p:txBody>
      </p:sp>
      <p:pic>
        <p:nvPicPr>
          <p:cNvPr id="14" name="Picture 2" descr="http://www.drevstroy.ru/_mod_files/ce_images/eshop/b_13-5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8217">
            <a:off x="1418950" y="690184"/>
            <a:ext cx="707577" cy="84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39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96296E-6 L -2.70833E-6 0.00023 C -0.0039 -0.00047 -0.00794 -0.00023 -0.01185 -0.00116 C -0.01263 -0.00162 -0.01315 -0.00371 -0.01406 -0.00394 C -0.01914 -0.00533 -0.02435 -0.00556 -0.02942 -0.00648 C -0.04505 -0.00926 -0.02252 -0.00625 -0.04557 -0.00903 C -0.05429 -0.01435 -0.0457 -0.00949 -0.06771 -0.01435 L -0.07356 -0.01574 C -0.07552 -0.0169 -0.07747 -0.01852 -0.07942 -0.01968 C -0.08099 -0.02037 -0.09036 -0.02199 -0.09114 -0.02223 C -0.09049 -0.02269 -0.08984 -0.02338 -0.08906 -0.02338 C -0.08776 -0.02338 -0.08659 -0.02269 -0.08528 -0.02223 C -0.08151 -0.0206 -0.08229 -0.0206 -0.07799 -0.01829 C -0.06432 -0.01065 -0.07265 -0.01459 -0.05885 -0.01042 C -0.05495 -0.00926 -0.04713 -0.00648 -0.04713 -0.00625 C -0.04114 -0.00116 -0.04661 -0.00533 -0.03606 -0.00116 C -0.03437 -0.0007 -0.03268 0.00069 -0.03086 0.00139 C -0.02851 0.00231 -0.02604 0.00301 -0.02356 0.00393 C -0.01354 0.00833 -0.01367 0.00949 -0.00442 0.0118 C -0.00182 0.0125 0.00091 0.01273 0.00365 0.01319 C 0.00847 0.01389 0.01146 0.01458 0.01615 0.01574 C 0.01784 0.01666 0.01966 0.01713 0.02136 0.01828 C 0.02188 0.01875 0.02214 0.02037 0.02279 0.02106 C 0.0237 0.02199 0.02461 0.02291 0.02565 0.02361 C 0.02878 0.02546 0.03373 0.02731 0.03672 0.0287 C 0.04167 0.03125 0.05144 0.03657 0.05144 0.0368 C 0.05677 0.04282 0.05144 0.03727 0.06315 0.0419 C 0.06693 0.04328 0.07058 0.04514 0.07422 0.04699 C 0.08112 0.05092 0.08789 0.05509 0.09479 0.05879 L 0.10443 0.06412 C 0.10755 0.06574 0.11081 0.06736 0.11394 0.06921 C 0.11667 0.07106 0.11927 0.07291 0.12201 0.07453 C 0.12448 0.07592 0.12696 0.07685 0.12943 0.07847 C 0.14519 0.08889 0.12813 0.07963 0.14115 0.08634 C 0.14453 0.09236 0.14128 0.0875 0.15 0.09166 C 0.15326 0.09305 0.15638 0.09514 0.15951 0.09676 C 0.16341 0.1037 0.1586 0.09606 0.16914 0.10208 C 0.17578 0.10578 0.18216 0.11157 0.18894 0.11504 C 0.19727 0.11944 0.20573 0.12291 0.21394 0.12824 C 0.21667 0.12986 0.21927 0.13171 0.22201 0.13333 C 0.22526 0.13518 0.22852 0.13657 0.23164 0.13865 C 0.2349 0.14097 0.23776 0.14467 0.24115 0.14652 C 0.24857 0.15069 0.25651 0.15277 0.26394 0.15694 C 0.26719 0.15856 0.27045 0.15995 0.27357 0.16203 C 0.28008 0.16713 0.28164 0.17176 0.28815 0.17523 C 0.29089 0.17662 0.29362 0.17685 0.29636 0.17777 C 0.2987 0.17963 0.30104 0.18194 0.30365 0.1831 C 0.30586 0.18402 0.30821 0.1831 0.31029 0.18449 C 0.31289 0.18588 0.31511 0.18912 0.31758 0.19097 C 0.32409 0.19583 0.3263 0.19537 0.33386 0.19745 C 0.34492 0.21065 0.33568 0.20115 0.35 0.21041 C 0.35769 0.21551 0.36524 0.22083 0.37279 0.22615 C 0.37644 0.2287 0.38008 0.23194 0.38386 0.23402 C 0.38776 0.23634 0.39167 0.23865 0.39558 0.24051 C 0.39922 0.24259 0.403 0.24375 0.40664 0.24583 C 0.41003 0.24768 0.41341 0.25023 0.41693 0.25231 C 0.42084 0.25463 0.42474 0.25671 0.42865 0.25879 C 0.43959 0.26458 0.43724 0.26157 0.45 0.27338 C 0.4556 0.27847 0.46094 0.28518 0.46693 0.28889 C 0.46953 0.29074 0.4724 0.29213 0.475 0.29421 C 0.478 0.29652 0.48099 0.29907 0.48386 0.30208 C 0.48438 0.30254 0.48464 0.30416 0.48529 0.30463 C 0.48789 0.30671 0.49076 0.30787 0.49336 0.30995 C 0.49584 0.3118 0.49818 0.31435 0.50078 0.31643 C 0.50287 0.31828 0.50521 0.31967 0.50729 0.32176 C 0.50912 0.32315 0.51081 0.325 0.5125 0.32685 C 0.51302 0.32754 0.51341 0.32893 0.51394 0.3294 C 0.51563 0.33102 0.51758 0.33171 0.51914 0.33333 C 0.52266 0.33727 0.52565 0.34282 0.52943 0.34652 C 0.53646 0.35347 0.54492 0.35717 0.55078 0.36736 C 0.55117 0.36828 0.55157 0.36944 0.55222 0.3699 C 0.55821 0.37569 0.56433 0.38125 0.57058 0.38565 C 0.57175 0.38657 0.57305 0.38727 0.57422 0.38842 C 0.5763 0.39004 0.578 0.39259 0.58008 0.39352 C 0.5819 0.39444 0.5836 0.3949 0.58529 0.39606 C 0.58959 0.39977 0.59375 0.4037 0.59779 0.40787 C 0.59948 0.40972 0.60117 0.4118 0.60287 0.41319 C 0.60456 0.41435 0.60638 0.41481 0.60808 0.41574 C 0.6138 0.42338 0.60782 0.4162 0.61537 0.42222 C 0.61628 0.42291 0.61693 0.42407 0.61758 0.425 C 0.61862 0.42592 0.61966 0.42639 0.62058 0.42754 C 0.6211 0.42824 0.62136 0.42963 0.62201 0.43009 C 0.62318 0.43102 0.62448 0.43102 0.62578 0.43148 C 0.6267 0.4324 0.62774 0.4331 0.62865 0.43402 C 0.6293 0.43472 0.62956 0.43611 0.63008 0.4368 C 0.63321 0.44027 0.63802 0.44421 0.64115 0.44722 C 0.64479 0.45046 0.6431 0.44907 0.64636 0.45115 C 0.64727 0.45277 0.64805 0.45486 0.64922 0.45625 C 0.65039 0.45764 0.65638 0.46088 0.65729 0.46157 C 0.6586 0.46227 0.65977 0.46342 0.66107 0.46412 C 0.66198 0.46481 0.66302 0.46504 0.66394 0.46551 L 0.67058 0.46805 C 0.6711 0.46898 0.67149 0.47014 0.67201 0.4706 C 0.6737 0.47222 0.68008 0.475 0.68164 0.47592 C 0.69154 0.48194 0.67722 0.475 0.69115 0.48125 C 0.69167 0.4824 0.69206 0.48402 0.69258 0.48495 C 0.69466 0.48865 0.69662 0.48819 0.69922 0.49027 C 0.70313 0.49328 0.69987 0.49282 0.703 0.49282 L 0.70222 0.49282 L 0.70222 0.49305 " pathEditMode="relative" rAng="0" ptsTypes="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86" y="2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инамическая артикуляционная гимнастика с Логокотом (360p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38200" y="365126"/>
            <a:ext cx="6433038" cy="7514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74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3860" y="316496"/>
            <a:ext cx="61912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 все гласные, ребята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Гласные буквы_ (480p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28825" y="114300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allpapers-images.ru/wallpapers-desktop/wallpapers/wallpapers-forest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96815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Аня и Яша пошли в лес погулять и заблудились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416" y="2294965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26" y="2524997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98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allpapers-images.ru/wallpapers-desktop/wallpapers/wallpapers-forest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12256477" cy="1325563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слово нужно произносить, если вы заблудились в лесу?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416" y="2294965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26" y="2524997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51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9465" y="-75631"/>
            <a:ext cx="1588897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b="1" dirty="0" smtClean="0"/>
              <a:t>У</a:t>
            </a:r>
            <a:endParaRPr lang="ru-RU" sz="20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21815" y="-49333"/>
            <a:ext cx="1739579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b="1" dirty="0"/>
              <a:t>А</a:t>
            </a:r>
            <a:endParaRPr lang="ru-RU" sz="20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285499"/>
              </p:ext>
            </p:extLst>
          </p:nvPr>
        </p:nvGraphicFramePr>
        <p:xfrm>
          <a:off x="4369778" y="2688489"/>
          <a:ext cx="3692770" cy="1812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6385">
                  <a:extLst>
                    <a:ext uri="{9D8B030D-6E8A-4147-A177-3AD203B41FA5}">
                      <a16:colId xmlns:a16="http://schemas.microsoft.com/office/drawing/2014/main" val="2113126330"/>
                    </a:ext>
                  </a:extLst>
                </a:gridCol>
                <a:gridCol w="1846385">
                  <a:extLst>
                    <a:ext uri="{9D8B030D-6E8A-4147-A177-3AD203B41FA5}">
                      <a16:colId xmlns:a16="http://schemas.microsoft.com/office/drawing/2014/main" val="4282586432"/>
                    </a:ext>
                  </a:extLst>
                </a:gridCol>
              </a:tblGrid>
              <a:tr h="18125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435816"/>
                  </a:ext>
                </a:extLst>
              </a:tr>
            </a:tbl>
          </a:graphicData>
        </a:graphic>
      </p:graphicFrame>
      <p:sp>
        <p:nvSpPr>
          <p:cNvPr id="8" name="Блок-схема: узел 7"/>
          <p:cNvSpPr/>
          <p:nvPr/>
        </p:nvSpPr>
        <p:spPr>
          <a:xfrm>
            <a:off x="4721468" y="3120766"/>
            <a:ext cx="1055077" cy="1055077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6598836" y="3120765"/>
            <a:ext cx="1055077" cy="1055077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60023" y="5005735"/>
            <a:ext cx="1626578" cy="145661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869194" y="4933284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/>
              <a:t>2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91383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allpapers-images.ru/wallpapers-desktop/wallpapers/wallpapers-forest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2319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Ане и Яше вышел дедушка Ау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491" y="2180665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26" y="2524997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edu.mari.ru/mouo-medvedevo/dou9/DocLib1/pages/lesovicho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4959350"/>
            <a:ext cx="12763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9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data.1freewallpapers.com/download/the-enchanted-for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12" y="-9682"/>
            <a:ext cx="12209212" cy="686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212" y="-9681"/>
            <a:ext cx="12209212" cy="97683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Ау пригласил Аню и Яшу к себе в гости.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741" y="2294965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85" y="2925610"/>
            <a:ext cx="2634701" cy="393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edu.mari.ru/mouo-medvedevo/dou9/DocLib1/pages/lesovicho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901" y="2825347"/>
            <a:ext cx="12763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73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data.1freewallpapers.com/download/the-enchanted-fore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12" y="-9682"/>
            <a:ext cx="12209212" cy="686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592" y="1280878"/>
            <a:ext cx="1915024" cy="285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edu.mari.ru/mouo-medvedevo/dou9/DocLib1/pages/lesovicho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711" y="1714500"/>
            <a:ext cx="12763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90147" y="3124200"/>
            <a:ext cx="3279957" cy="378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Вместе весело шагать..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-17212" y="-9681"/>
            <a:ext cx="12209212" cy="97683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Динамическая пауза «Вместе весело шагать»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47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demiart.ru/forum/uploads5/post-352707-12725195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edu.mari.ru/mouo-medvedevo/dou9/DocLib1/pages/lesovicho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650" y="3578225"/>
            <a:ext cx="12763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5668" y="2905720"/>
            <a:ext cx="2578832" cy="3846909"/>
          </a:xfrm>
          <a:prstGeom prst="rect">
            <a:avLst/>
          </a:prstGeom>
        </p:spPr>
      </p:pic>
      <p:pic>
        <p:nvPicPr>
          <p:cNvPr id="5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329" y="2547656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-17212" y="-9681"/>
            <a:ext cx="12209212" cy="649161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мы и пришли в гости </a:t>
            </a:r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23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Аня и Яша – проголодались?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254" y="2382888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26" y="2524997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edu.mari.ru/mouo-medvedevo/dou9/DocLib1/pages/lesovich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660" y="5072917"/>
            <a:ext cx="12763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73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Послушайте загадку и узнаете, какое угощение получили ребята от дедушки Ау?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30340" y="2701347"/>
            <a:ext cx="79438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большой, как мяч футбольный,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спелый – все довольны,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приятен он на вкус,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зовут его…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5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лфавит поё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8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1"/>
          <p:cNvGrpSpPr>
            <a:grpSpLocks/>
          </p:cNvGrpSpPr>
          <p:nvPr/>
        </p:nvGrpSpPr>
        <p:grpSpPr bwMode="auto">
          <a:xfrm>
            <a:off x="2635346" y="2340220"/>
            <a:ext cx="6340475" cy="5237163"/>
            <a:chOff x="1063" y="494"/>
            <a:chExt cx="3034" cy="2484"/>
          </a:xfrm>
        </p:grpSpPr>
        <p:sp>
          <p:nvSpPr>
            <p:cNvPr id="3" name="Freeform 15"/>
            <p:cNvSpPr>
              <a:spLocks/>
            </p:cNvSpPr>
            <p:nvPr/>
          </p:nvSpPr>
          <p:spPr bwMode="auto">
            <a:xfrm>
              <a:off x="1063" y="560"/>
              <a:ext cx="2301" cy="1732"/>
            </a:xfrm>
            <a:custGeom>
              <a:avLst/>
              <a:gdLst>
                <a:gd name="T0" fmla="*/ 96 w 182"/>
                <a:gd name="T1" fmla="*/ 0 h 106"/>
                <a:gd name="T2" fmla="*/ 173 w 182"/>
                <a:gd name="T3" fmla="*/ 31 h 106"/>
                <a:gd name="T4" fmla="*/ 167 w 182"/>
                <a:gd name="T5" fmla="*/ 41 h 106"/>
                <a:gd name="T6" fmla="*/ 180 w 182"/>
                <a:gd name="T7" fmla="*/ 50 h 106"/>
                <a:gd name="T8" fmla="*/ 94 w 182"/>
                <a:gd name="T9" fmla="*/ 106 h 106"/>
                <a:gd name="T10" fmla="*/ 1 w 182"/>
                <a:gd name="T11" fmla="*/ 55 h 106"/>
                <a:gd name="T12" fmla="*/ 96 w 182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06">
                  <a:moveTo>
                    <a:pt x="96" y="0"/>
                  </a:moveTo>
                  <a:cubicBezTo>
                    <a:pt x="136" y="0"/>
                    <a:pt x="162" y="11"/>
                    <a:pt x="173" y="31"/>
                  </a:cubicBezTo>
                  <a:cubicBezTo>
                    <a:pt x="175" y="33"/>
                    <a:pt x="166" y="38"/>
                    <a:pt x="167" y="41"/>
                  </a:cubicBezTo>
                  <a:cubicBezTo>
                    <a:pt x="167" y="45"/>
                    <a:pt x="180" y="48"/>
                    <a:pt x="180" y="50"/>
                  </a:cubicBezTo>
                  <a:cubicBezTo>
                    <a:pt x="182" y="78"/>
                    <a:pt x="144" y="106"/>
                    <a:pt x="94" y="106"/>
                  </a:cubicBezTo>
                  <a:cubicBezTo>
                    <a:pt x="44" y="106"/>
                    <a:pt x="0" y="91"/>
                    <a:pt x="1" y="55"/>
                  </a:cubicBezTo>
                  <a:cubicBezTo>
                    <a:pt x="2" y="19"/>
                    <a:pt x="46" y="0"/>
                    <a:pt x="96" y="0"/>
                  </a:cubicBezTo>
                  <a:close/>
                </a:path>
              </a:pathLst>
            </a:custGeom>
            <a:solidFill>
              <a:srgbClr val="005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1417" y="690"/>
              <a:ext cx="1921" cy="1406"/>
            </a:xfrm>
            <a:custGeom>
              <a:avLst/>
              <a:gdLst>
                <a:gd name="T0" fmla="*/ 79 w 152"/>
                <a:gd name="T1" fmla="*/ 0 h 86"/>
                <a:gd name="T2" fmla="*/ 144 w 152"/>
                <a:gd name="T3" fmla="*/ 23 h 86"/>
                <a:gd name="T4" fmla="*/ 138 w 152"/>
                <a:gd name="T5" fmla="*/ 34 h 86"/>
                <a:gd name="T6" fmla="*/ 150 w 152"/>
                <a:gd name="T7" fmla="*/ 42 h 86"/>
                <a:gd name="T8" fmla="*/ 77 w 152"/>
                <a:gd name="T9" fmla="*/ 86 h 86"/>
                <a:gd name="T10" fmla="*/ 1 w 152"/>
                <a:gd name="T11" fmla="*/ 45 h 86"/>
                <a:gd name="T12" fmla="*/ 79 w 152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86">
                  <a:moveTo>
                    <a:pt x="79" y="0"/>
                  </a:moveTo>
                  <a:cubicBezTo>
                    <a:pt x="112" y="0"/>
                    <a:pt x="135" y="7"/>
                    <a:pt x="144" y="23"/>
                  </a:cubicBezTo>
                  <a:cubicBezTo>
                    <a:pt x="145" y="25"/>
                    <a:pt x="137" y="31"/>
                    <a:pt x="138" y="34"/>
                  </a:cubicBezTo>
                  <a:cubicBezTo>
                    <a:pt x="138" y="36"/>
                    <a:pt x="150" y="40"/>
                    <a:pt x="150" y="42"/>
                  </a:cubicBezTo>
                  <a:cubicBezTo>
                    <a:pt x="152" y="65"/>
                    <a:pt x="118" y="86"/>
                    <a:pt x="77" y="86"/>
                  </a:cubicBezTo>
                  <a:cubicBezTo>
                    <a:pt x="36" y="86"/>
                    <a:pt x="0" y="74"/>
                    <a:pt x="1" y="45"/>
                  </a:cubicBezTo>
                  <a:cubicBezTo>
                    <a:pt x="2" y="16"/>
                    <a:pt x="38" y="0"/>
                    <a:pt x="79" y="0"/>
                  </a:cubicBezTo>
                  <a:close/>
                </a:path>
              </a:pathLst>
            </a:custGeom>
            <a:solidFill>
              <a:srgbClr val="A2B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1455" y="690"/>
              <a:ext cx="1871" cy="1389"/>
            </a:xfrm>
            <a:custGeom>
              <a:avLst/>
              <a:gdLst>
                <a:gd name="T0" fmla="*/ 77 w 148"/>
                <a:gd name="T1" fmla="*/ 0 h 85"/>
                <a:gd name="T2" fmla="*/ 141 w 148"/>
                <a:gd name="T3" fmla="*/ 23 h 85"/>
                <a:gd name="T4" fmla="*/ 134 w 148"/>
                <a:gd name="T5" fmla="*/ 33 h 85"/>
                <a:gd name="T6" fmla="*/ 146 w 148"/>
                <a:gd name="T7" fmla="*/ 42 h 85"/>
                <a:gd name="T8" fmla="*/ 76 w 148"/>
                <a:gd name="T9" fmla="*/ 85 h 85"/>
                <a:gd name="T10" fmla="*/ 1 w 148"/>
                <a:gd name="T11" fmla="*/ 45 h 85"/>
                <a:gd name="T12" fmla="*/ 77 w 14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85">
                  <a:moveTo>
                    <a:pt x="77" y="0"/>
                  </a:moveTo>
                  <a:cubicBezTo>
                    <a:pt x="109" y="0"/>
                    <a:pt x="132" y="7"/>
                    <a:pt x="141" y="23"/>
                  </a:cubicBezTo>
                  <a:cubicBezTo>
                    <a:pt x="142" y="25"/>
                    <a:pt x="134" y="31"/>
                    <a:pt x="134" y="33"/>
                  </a:cubicBezTo>
                  <a:cubicBezTo>
                    <a:pt x="135" y="36"/>
                    <a:pt x="146" y="40"/>
                    <a:pt x="146" y="42"/>
                  </a:cubicBezTo>
                  <a:cubicBezTo>
                    <a:pt x="148" y="65"/>
                    <a:pt x="116" y="85"/>
                    <a:pt x="76" y="85"/>
                  </a:cubicBezTo>
                  <a:cubicBezTo>
                    <a:pt x="36" y="85"/>
                    <a:pt x="0" y="73"/>
                    <a:pt x="1" y="45"/>
                  </a:cubicBezTo>
                  <a:cubicBezTo>
                    <a:pt x="2" y="16"/>
                    <a:pt x="37" y="0"/>
                    <a:pt x="77" y="0"/>
                  </a:cubicBezTo>
                  <a:close/>
                </a:path>
              </a:pathLst>
            </a:custGeom>
            <a:solidFill>
              <a:srgbClr val="ADC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1493" y="707"/>
              <a:ext cx="1833" cy="1356"/>
            </a:xfrm>
            <a:custGeom>
              <a:avLst/>
              <a:gdLst>
                <a:gd name="T0" fmla="*/ 75 w 145"/>
                <a:gd name="T1" fmla="*/ 0 h 83"/>
                <a:gd name="T2" fmla="*/ 138 w 145"/>
                <a:gd name="T3" fmla="*/ 23 h 83"/>
                <a:gd name="T4" fmla="*/ 131 w 145"/>
                <a:gd name="T5" fmla="*/ 32 h 83"/>
                <a:gd name="T6" fmla="*/ 143 w 145"/>
                <a:gd name="T7" fmla="*/ 41 h 83"/>
                <a:gd name="T8" fmla="*/ 74 w 145"/>
                <a:gd name="T9" fmla="*/ 83 h 83"/>
                <a:gd name="T10" fmla="*/ 1 w 145"/>
                <a:gd name="T11" fmla="*/ 44 h 83"/>
                <a:gd name="T12" fmla="*/ 75 w 145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83">
                  <a:moveTo>
                    <a:pt x="75" y="0"/>
                  </a:moveTo>
                  <a:cubicBezTo>
                    <a:pt x="107" y="0"/>
                    <a:pt x="129" y="7"/>
                    <a:pt x="138" y="23"/>
                  </a:cubicBezTo>
                  <a:cubicBezTo>
                    <a:pt x="139" y="25"/>
                    <a:pt x="130" y="30"/>
                    <a:pt x="131" y="32"/>
                  </a:cubicBezTo>
                  <a:cubicBezTo>
                    <a:pt x="131" y="35"/>
                    <a:pt x="143" y="39"/>
                    <a:pt x="143" y="41"/>
                  </a:cubicBezTo>
                  <a:cubicBezTo>
                    <a:pt x="145" y="63"/>
                    <a:pt x="113" y="83"/>
                    <a:pt x="74" y="83"/>
                  </a:cubicBezTo>
                  <a:cubicBezTo>
                    <a:pt x="35" y="83"/>
                    <a:pt x="0" y="72"/>
                    <a:pt x="1" y="44"/>
                  </a:cubicBezTo>
                  <a:cubicBezTo>
                    <a:pt x="2" y="16"/>
                    <a:pt x="36" y="0"/>
                    <a:pt x="75" y="0"/>
                  </a:cubicBezTo>
                  <a:close/>
                </a:path>
              </a:pathLst>
            </a:custGeom>
            <a:solidFill>
              <a:srgbClr val="C1D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1531" y="723"/>
              <a:ext cx="1782" cy="1324"/>
            </a:xfrm>
            <a:custGeom>
              <a:avLst/>
              <a:gdLst>
                <a:gd name="T0" fmla="*/ 73 w 141"/>
                <a:gd name="T1" fmla="*/ 0 h 81"/>
                <a:gd name="T2" fmla="*/ 134 w 141"/>
                <a:gd name="T3" fmla="*/ 22 h 81"/>
                <a:gd name="T4" fmla="*/ 127 w 141"/>
                <a:gd name="T5" fmla="*/ 31 h 81"/>
                <a:gd name="T6" fmla="*/ 139 w 141"/>
                <a:gd name="T7" fmla="*/ 40 h 81"/>
                <a:gd name="T8" fmla="*/ 72 w 141"/>
                <a:gd name="T9" fmla="*/ 81 h 81"/>
                <a:gd name="T10" fmla="*/ 1 w 141"/>
                <a:gd name="T11" fmla="*/ 43 h 81"/>
                <a:gd name="T12" fmla="*/ 73 w 141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81">
                  <a:moveTo>
                    <a:pt x="73" y="0"/>
                  </a:moveTo>
                  <a:cubicBezTo>
                    <a:pt x="104" y="0"/>
                    <a:pt x="126" y="7"/>
                    <a:pt x="134" y="22"/>
                  </a:cubicBezTo>
                  <a:cubicBezTo>
                    <a:pt x="135" y="24"/>
                    <a:pt x="127" y="29"/>
                    <a:pt x="127" y="31"/>
                  </a:cubicBezTo>
                  <a:cubicBezTo>
                    <a:pt x="128" y="34"/>
                    <a:pt x="139" y="38"/>
                    <a:pt x="139" y="40"/>
                  </a:cubicBezTo>
                  <a:cubicBezTo>
                    <a:pt x="141" y="62"/>
                    <a:pt x="110" y="81"/>
                    <a:pt x="72" y="81"/>
                  </a:cubicBezTo>
                  <a:cubicBezTo>
                    <a:pt x="34" y="81"/>
                    <a:pt x="0" y="70"/>
                    <a:pt x="1" y="43"/>
                  </a:cubicBezTo>
                  <a:cubicBezTo>
                    <a:pt x="2" y="15"/>
                    <a:pt x="35" y="0"/>
                    <a:pt x="73" y="0"/>
                  </a:cubicBezTo>
                  <a:close/>
                </a:path>
              </a:pathLst>
            </a:custGeom>
            <a:solidFill>
              <a:srgbClr val="D3D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1569" y="739"/>
              <a:ext cx="1731" cy="1308"/>
            </a:xfrm>
            <a:custGeom>
              <a:avLst/>
              <a:gdLst>
                <a:gd name="T0" fmla="*/ 71 w 137"/>
                <a:gd name="T1" fmla="*/ 0 h 80"/>
                <a:gd name="T2" fmla="*/ 131 w 137"/>
                <a:gd name="T3" fmla="*/ 22 h 80"/>
                <a:gd name="T4" fmla="*/ 124 w 137"/>
                <a:gd name="T5" fmla="*/ 30 h 80"/>
                <a:gd name="T6" fmla="*/ 136 w 137"/>
                <a:gd name="T7" fmla="*/ 39 h 80"/>
                <a:gd name="T8" fmla="*/ 70 w 137"/>
                <a:gd name="T9" fmla="*/ 80 h 80"/>
                <a:gd name="T10" fmla="*/ 1 w 137"/>
                <a:gd name="T11" fmla="*/ 42 h 80"/>
                <a:gd name="T12" fmla="*/ 71 w 137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0">
                  <a:moveTo>
                    <a:pt x="71" y="0"/>
                  </a:moveTo>
                  <a:cubicBezTo>
                    <a:pt x="101" y="0"/>
                    <a:pt x="122" y="6"/>
                    <a:pt x="131" y="22"/>
                  </a:cubicBezTo>
                  <a:cubicBezTo>
                    <a:pt x="132" y="23"/>
                    <a:pt x="123" y="28"/>
                    <a:pt x="124" y="30"/>
                  </a:cubicBezTo>
                  <a:cubicBezTo>
                    <a:pt x="125" y="33"/>
                    <a:pt x="136" y="37"/>
                    <a:pt x="136" y="39"/>
                  </a:cubicBezTo>
                  <a:cubicBezTo>
                    <a:pt x="137" y="60"/>
                    <a:pt x="107" y="80"/>
                    <a:pt x="70" y="80"/>
                  </a:cubicBezTo>
                  <a:cubicBezTo>
                    <a:pt x="33" y="80"/>
                    <a:pt x="0" y="68"/>
                    <a:pt x="1" y="42"/>
                  </a:cubicBezTo>
                  <a:cubicBezTo>
                    <a:pt x="2" y="15"/>
                    <a:pt x="34" y="0"/>
                    <a:pt x="71" y="0"/>
                  </a:cubicBezTo>
                  <a:close/>
                </a:path>
              </a:pathLst>
            </a:custGeom>
            <a:solidFill>
              <a:srgbClr val="E5E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1607" y="756"/>
              <a:ext cx="1693" cy="1274"/>
            </a:xfrm>
            <a:custGeom>
              <a:avLst/>
              <a:gdLst>
                <a:gd name="T0" fmla="*/ 69 w 134"/>
                <a:gd name="T1" fmla="*/ 0 h 78"/>
                <a:gd name="T2" fmla="*/ 127 w 134"/>
                <a:gd name="T3" fmla="*/ 21 h 78"/>
                <a:gd name="T4" fmla="*/ 121 w 134"/>
                <a:gd name="T5" fmla="*/ 29 h 78"/>
                <a:gd name="T6" fmla="*/ 132 w 134"/>
                <a:gd name="T7" fmla="*/ 38 h 78"/>
                <a:gd name="T8" fmla="*/ 68 w 134"/>
                <a:gd name="T9" fmla="*/ 78 h 78"/>
                <a:gd name="T10" fmla="*/ 1 w 134"/>
                <a:gd name="T11" fmla="*/ 40 h 78"/>
                <a:gd name="T12" fmla="*/ 69 w 134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69" y="0"/>
                  </a:moveTo>
                  <a:cubicBezTo>
                    <a:pt x="99" y="0"/>
                    <a:pt x="119" y="6"/>
                    <a:pt x="127" y="21"/>
                  </a:cubicBezTo>
                  <a:cubicBezTo>
                    <a:pt x="128" y="23"/>
                    <a:pt x="120" y="27"/>
                    <a:pt x="121" y="29"/>
                  </a:cubicBezTo>
                  <a:cubicBezTo>
                    <a:pt x="121" y="32"/>
                    <a:pt x="132" y="36"/>
                    <a:pt x="132" y="38"/>
                  </a:cubicBezTo>
                  <a:cubicBezTo>
                    <a:pt x="134" y="59"/>
                    <a:pt x="105" y="78"/>
                    <a:pt x="68" y="78"/>
                  </a:cubicBezTo>
                  <a:cubicBezTo>
                    <a:pt x="32" y="78"/>
                    <a:pt x="0" y="67"/>
                    <a:pt x="1" y="40"/>
                  </a:cubicBezTo>
                  <a:cubicBezTo>
                    <a:pt x="1" y="14"/>
                    <a:pt x="33" y="0"/>
                    <a:pt x="69" y="0"/>
                  </a:cubicBezTo>
                  <a:close/>
                </a:path>
              </a:pathLst>
            </a:custGeom>
            <a:solidFill>
              <a:srgbClr val="FCF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1455" y="707"/>
              <a:ext cx="1845" cy="1356"/>
            </a:xfrm>
            <a:custGeom>
              <a:avLst/>
              <a:gdLst>
                <a:gd name="T0" fmla="*/ 80 w 146"/>
                <a:gd name="T1" fmla="*/ 0 h 83"/>
                <a:gd name="T2" fmla="*/ 139 w 146"/>
                <a:gd name="T3" fmla="*/ 21 h 83"/>
                <a:gd name="T4" fmla="*/ 132 w 146"/>
                <a:gd name="T5" fmla="*/ 32 h 83"/>
                <a:gd name="T6" fmla="*/ 144 w 146"/>
                <a:gd name="T7" fmla="*/ 41 h 83"/>
                <a:gd name="T8" fmla="*/ 79 w 146"/>
                <a:gd name="T9" fmla="*/ 83 h 83"/>
                <a:gd name="T10" fmla="*/ 2 w 146"/>
                <a:gd name="T11" fmla="*/ 45 h 83"/>
                <a:gd name="T12" fmla="*/ 80 w 146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83">
                  <a:moveTo>
                    <a:pt x="80" y="0"/>
                  </a:moveTo>
                  <a:cubicBezTo>
                    <a:pt x="110" y="0"/>
                    <a:pt x="130" y="6"/>
                    <a:pt x="139" y="21"/>
                  </a:cubicBezTo>
                  <a:cubicBezTo>
                    <a:pt x="139" y="23"/>
                    <a:pt x="131" y="29"/>
                    <a:pt x="132" y="32"/>
                  </a:cubicBezTo>
                  <a:cubicBezTo>
                    <a:pt x="132" y="34"/>
                    <a:pt x="144" y="38"/>
                    <a:pt x="144" y="41"/>
                  </a:cubicBezTo>
                  <a:cubicBezTo>
                    <a:pt x="146" y="62"/>
                    <a:pt x="116" y="83"/>
                    <a:pt x="79" y="83"/>
                  </a:cubicBezTo>
                  <a:cubicBezTo>
                    <a:pt x="42" y="83"/>
                    <a:pt x="4" y="68"/>
                    <a:pt x="2" y="45"/>
                  </a:cubicBezTo>
                  <a:cubicBezTo>
                    <a:pt x="0" y="22"/>
                    <a:pt x="43" y="0"/>
                    <a:pt x="80" y="0"/>
                  </a:cubicBezTo>
                  <a:close/>
                </a:path>
              </a:pathLst>
            </a:custGeom>
            <a:solidFill>
              <a:srgbClr val="F15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1822" y="1066"/>
              <a:ext cx="1314" cy="507"/>
            </a:xfrm>
            <a:custGeom>
              <a:avLst/>
              <a:gdLst>
                <a:gd name="T0" fmla="*/ 1 w 104"/>
                <a:gd name="T1" fmla="*/ 27 h 31"/>
                <a:gd name="T2" fmla="*/ 9 w 104"/>
                <a:gd name="T3" fmla="*/ 12 h 31"/>
                <a:gd name="T4" fmla="*/ 17 w 104"/>
                <a:gd name="T5" fmla="*/ 19 h 31"/>
                <a:gd name="T6" fmla="*/ 21 w 104"/>
                <a:gd name="T7" fmla="*/ 6 h 31"/>
                <a:gd name="T8" fmla="*/ 27 w 104"/>
                <a:gd name="T9" fmla="*/ 18 h 31"/>
                <a:gd name="T10" fmla="*/ 28 w 104"/>
                <a:gd name="T11" fmla="*/ 12 h 31"/>
                <a:gd name="T12" fmla="*/ 34 w 104"/>
                <a:gd name="T13" fmla="*/ 20 h 31"/>
                <a:gd name="T14" fmla="*/ 44 w 104"/>
                <a:gd name="T15" fmla="*/ 15 h 31"/>
                <a:gd name="T16" fmla="*/ 54 w 104"/>
                <a:gd name="T17" fmla="*/ 16 h 31"/>
                <a:gd name="T18" fmla="*/ 66 w 104"/>
                <a:gd name="T19" fmla="*/ 8 h 31"/>
                <a:gd name="T20" fmla="*/ 67 w 104"/>
                <a:gd name="T21" fmla="*/ 14 h 31"/>
                <a:gd name="T22" fmla="*/ 82 w 104"/>
                <a:gd name="T23" fmla="*/ 10 h 31"/>
                <a:gd name="T24" fmla="*/ 95 w 104"/>
                <a:gd name="T25" fmla="*/ 10 h 31"/>
                <a:gd name="T26" fmla="*/ 100 w 104"/>
                <a:gd name="T27" fmla="*/ 16 h 31"/>
                <a:gd name="T28" fmla="*/ 75 w 104"/>
                <a:gd name="T29" fmla="*/ 19 h 31"/>
                <a:gd name="T30" fmla="*/ 1 w 104"/>
                <a:gd name="T31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31">
                  <a:moveTo>
                    <a:pt x="1" y="27"/>
                  </a:moveTo>
                  <a:cubicBezTo>
                    <a:pt x="3" y="23"/>
                    <a:pt x="8" y="12"/>
                    <a:pt x="9" y="12"/>
                  </a:cubicBezTo>
                  <a:cubicBezTo>
                    <a:pt x="12" y="11"/>
                    <a:pt x="14" y="25"/>
                    <a:pt x="17" y="19"/>
                  </a:cubicBezTo>
                  <a:cubicBezTo>
                    <a:pt x="18" y="17"/>
                    <a:pt x="21" y="0"/>
                    <a:pt x="21" y="6"/>
                  </a:cubicBezTo>
                  <a:cubicBezTo>
                    <a:pt x="21" y="12"/>
                    <a:pt x="22" y="20"/>
                    <a:pt x="27" y="18"/>
                  </a:cubicBezTo>
                  <a:cubicBezTo>
                    <a:pt x="32" y="17"/>
                    <a:pt x="26" y="14"/>
                    <a:pt x="28" y="12"/>
                  </a:cubicBezTo>
                  <a:cubicBezTo>
                    <a:pt x="35" y="2"/>
                    <a:pt x="33" y="20"/>
                    <a:pt x="34" y="20"/>
                  </a:cubicBezTo>
                  <a:cubicBezTo>
                    <a:pt x="38" y="19"/>
                    <a:pt x="40" y="14"/>
                    <a:pt x="44" y="15"/>
                  </a:cubicBezTo>
                  <a:cubicBezTo>
                    <a:pt x="47" y="15"/>
                    <a:pt x="51" y="19"/>
                    <a:pt x="54" y="16"/>
                  </a:cubicBezTo>
                  <a:cubicBezTo>
                    <a:pt x="58" y="14"/>
                    <a:pt x="63" y="8"/>
                    <a:pt x="66" y="8"/>
                  </a:cubicBezTo>
                  <a:cubicBezTo>
                    <a:pt x="70" y="7"/>
                    <a:pt x="65" y="13"/>
                    <a:pt x="67" y="14"/>
                  </a:cubicBezTo>
                  <a:cubicBezTo>
                    <a:pt x="74" y="17"/>
                    <a:pt x="78" y="5"/>
                    <a:pt x="82" y="10"/>
                  </a:cubicBezTo>
                  <a:cubicBezTo>
                    <a:pt x="85" y="14"/>
                    <a:pt x="95" y="9"/>
                    <a:pt x="95" y="10"/>
                  </a:cubicBezTo>
                  <a:cubicBezTo>
                    <a:pt x="95" y="11"/>
                    <a:pt x="100" y="16"/>
                    <a:pt x="100" y="16"/>
                  </a:cubicBezTo>
                  <a:cubicBezTo>
                    <a:pt x="104" y="16"/>
                    <a:pt x="76" y="19"/>
                    <a:pt x="75" y="19"/>
                  </a:cubicBezTo>
                  <a:cubicBezTo>
                    <a:pt x="72" y="17"/>
                    <a:pt x="0" y="31"/>
                    <a:pt x="1" y="27"/>
                  </a:cubicBezTo>
                  <a:close/>
                </a:path>
              </a:pathLst>
            </a:custGeom>
            <a:solidFill>
              <a:srgbClr val="D24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1455" y="1279"/>
              <a:ext cx="1871" cy="768"/>
            </a:xfrm>
            <a:custGeom>
              <a:avLst/>
              <a:gdLst>
                <a:gd name="T0" fmla="*/ 22 w 148"/>
                <a:gd name="T1" fmla="*/ 15 h 47"/>
                <a:gd name="T2" fmla="*/ 129 w 148"/>
                <a:gd name="T3" fmla="*/ 4 h 47"/>
                <a:gd name="T4" fmla="*/ 140 w 148"/>
                <a:gd name="T5" fmla="*/ 9 h 47"/>
                <a:gd name="T6" fmla="*/ 78 w 148"/>
                <a:gd name="T7" fmla="*/ 40 h 47"/>
                <a:gd name="T8" fmla="*/ 56 w 148"/>
                <a:gd name="T9" fmla="*/ 40 h 47"/>
                <a:gd name="T10" fmla="*/ 36 w 148"/>
                <a:gd name="T11" fmla="*/ 32 h 47"/>
                <a:gd name="T12" fmla="*/ 22 w 148"/>
                <a:gd name="T13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47">
                  <a:moveTo>
                    <a:pt x="22" y="15"/>
                  </a:moveTo>
                  <a:cubicBezTo>
                    <a:pt x="43" y="14"/>
                    <a:pt x="121" y="0"/>
                    <a:pt x="129" y="4"/>
                  </a:cubicBezTo>
                  <a:cubicBezTo>
                    <a:pt x="137" y="8"/>
                    <a:pt x="139" y="6"/>
                    <a:pt x="140" y="9"/>
                  </a:cubicBezTo>
                  <a:cubicBezTo>
                    <a:pt x="148" y="26"/>
                    <a:pt x="93" y="47"/>
                    <a:pt x="78" y="40"/>
                  </a:cubicBezTo>
                  <a:cubicBezTo>
                    <a:pt x="71" y="37"/>
                    <a:pt x="68" y="41"/>
                    <a:pt x="56" y="40"/>
                  </a:cubicBezTo>
                  <a:cubicBezTo>
                    <a:pt x="45" y="39"/>
                    <a:pt x="42" y="33"/>
                    <a:pt x="36" y="32"/>
                  </a:cubicBezTo>
                  <a:cubicBezTo>
                    <a:pt x="29" y="32"/>
                    <a:pt x="0" y="16"/>
                    <a:pt x="22" y="15"/>
                  </a:cubicBezTo>
                  <a:close/>
                </a:path>
              </a:pathLst>
            </a:custGeom>
            <a:solidFill>
              <a:srgbClr val="F77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3" name="Freeform 25"/>
            <p:cNvSpPr>
              <a:spLocks/>
            </p:cNvSpPr>
            <p:nvPr/>
          </p:nvSpPr>
          <p:spPr bwMode="auto">
            <a:xfrm>
              <a:off x="1455" y="1279"/>
              <a:ext cx="1871" cy="768"/>
            </a:xfrm>
            <a:custGeom>
              <a:avLst/>
              <a:gdLst>
                <a:gd name="T0" fmla="*/ 22 w 148"/>
                <a:gd name="T1" fmla="*/ 15 h 47"/>
                <a:gd name="T2" fmla="*/ 129 w 148"/>
                <a:gd name="T3" fmla="*/ 4 h 47"/>
                <a:gd name="T4" fmla="*/ 140 w 148"/>
                <a:gd name="T5" fmla="*/ 9 h 47"/>
                <a:gd name="T6" fmla="*/ 78 w 148"/>
                <a:gd name="T7" fmla="*/ 40 h 47"/>
                <a:gd name="T8" fmla="*/ 56 w 148"/>
                <a:gd name="T9" fmla="*/ 40 h 47"/>
                <a:gd name="T10" fmla="*/ 36 w 148"/>
                <a:gd name="T11" fmla="*/ 32 h 47"/>
                <a:gd name="T12" fmla="*/ 22 w 148"/>
                <a:gd name="T13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47">
                  <a:moveTo>
                    <a:pt x="22" y="15"/>
                  </a:moveTo>
                  <a:cubicBezTo>
                    <a:pt x="43" y="14"/>
                    <a:pt x="121" y="0"/>
                    <a:pt x="129" y="4"/>
                  </a:cubicBezTo>
                  <a:cubicBezTo>
                    <a:pt x="137" y="8"/>
                    <a:pt x="139" y="6"/>
                    <a:pt x="140" y="9"/>
                  </a:cubicBezTo>
                  <a:cubicBezTo>
                    <a:pt x="148" y="26"/>
                    <a:pt x="93" y="47"/>
                    <a:pt x="78" y="40"/>
                  </a:cubicBezTo>
                  <a:cubicBezTo>
                    <a:pt x="71" y="37"/>
                    <a:pt x="68" y="41"/>
                    <a:pt x="56" y="40"/>
                  </a:cubicBezTo>
                  <a:cubicBezTo>
                    <a:pt x="45" y="39"/>
                    <a:pt x="42" y="33"/>
                    <a:pt x="36" y="32"/>
                  </a:cubicBezTo>
                  <a:cubicBezTo>
                    <a:pt x="29" y="32"/>
                    <a:pt x="0" y="16"/>
                    <a:pt x="22" y="15"/>
                  </a:cubicBezTo>
                  <a:close/>
                </a:path>
              </a:pathLst>
            </a:custGeom>
            <a:solidFill>
              <a:srgbClr val="F77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1506" y="723"/>
              <a:ext cx="1668" cy="768"/>
            </a:xfrm>
            <a:custGeom>
              <a:avLst/>
              <a:gdLst>
                <a:gd name="T0" fmla="*/ 14 w 132"/>
                <a:gd name="T1" fmla="*/ 27 h 47"/>
                <a:gd name="T2" fmla="*/ 23 w 132"/>
                <a:gd name="T3" fmla="*/ 18 h 47"/>
                <a:gd name="T4" fmla="*/ 37 w 132"/>
                <a:gd name="T5" fmla="*/ 11 h 47"/>
                <a:gd name="T6" fmla="*/ 58 w 132"/>
                <a:gd name="T7" fmla="*/ 6 h 47"/>
                <a:gd name="T8" fmla="*/ 73 w 132"/>
                <a:gd name="T9" fmla="*/ 4 h 47"/>
                <a:gd name="T10" fmla="*/ 84 w 132"/>
                <a:gd name="T11" fmla="*/ 4 h 47"/>
                <a:gd name="T12" fmla="*/ 123 w 132"/>
                <a:gd name="T13" fmla="*/ 14 h 47"/>
                <a:gd name="T14" fmla="*/ 129 w 132"/>
                <a:gd name="T15" fmla="*/ 17 h 47"/>
                <a:gd name="T16" fmla="*/ 129 w 132"/>
                <a:gd name="T17" fmla="*/ 26 h 47"/>
                <a:gd name="T18" fmla="*/ 119 w 132"/>
                <a:gd name="T19" fmla="*/ 19 h 47"/>
                <a:gd name="T20" fmla="*/ 110 w 132"/>
                <a:gd name="T21" fmla="*/ 25 h 47"/>
                <a:gd name="T22" fmla="*/ 112 w 132"/>
                <a:gd name="T23" fmla="*/ 13 h 47"/>
                <a:gd name="T24" fmla="*/ 99 w 132"/>
                <a:gd name="T25" fmla="*/ 12 h 47"/>
                <a:gd name="T26" fmla="*/ 76 w 132"/>
                <a:gd name="T27" fmla="*/ 14 h 47"/>
                <a:gd name="T28" fmla="*/ 54 w 132"/>
                <a:gd name="T29" fmla="*/ 12 h 47"/>
                <a:gd name="T30" fmla="*/ 45 w 132"/>
                <a:gd name="T31" fmla="*/ 16 h 47"/>
                <a:gd name="T32" fmla="*/ 38 w 132"/>
                <a:gd name="T33" fmla="*/ 14 h 47"/>
                <a:gd name="T34" fmla="*/ 38 w 132"/>
                <a:gd name="T35" fmla="*/ 29 h 47"/>
                <a:gd name="T36" fmla="*/ 31 w 132"/>
                <a:gd name="T37" fmla="*/ 20 h 47"/>
                <a:gd name="T38" fmla="*/ 28 w 132"/>
                <a:gd name="T39" fmla="*/ 25 h 47"/>
                <a:gd name="T40" fmla="*/ 32 w 132"/>
                <a:gd name="T41" fmla="*/ 37 h 47"/>
                <a:gd name="T42" fmla="*/ 24 w 132"/>
                <a:gd name="T43" fmla="*/ 34 h 47"/>
                <a:gd name="T44" fmla="*/ 19 w 132"/>
                <a:gd name="T45" fmla="*/ 38 h 47"/>
                <a:gd name="T46" fmla="*/ 9 w 132"/>
                <a:gd name="T47" fmla="*/ 41 h 47"/>
                <a:gd name="T48" fmla="*/ 22 w 132"/>
                <a:gd name="T49" fmla="*/ 42 h 47"/>
                <a:gd name="T50" fmla="*/ 6 w 132"/>
                <a:gd name="T51" fmla="*/ 37 h 47"/>
                <a:gd name="T52" fmla="*/ 14 w 132"/>
                <a:gd name="T53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47">
                  <a:moveTo>
                    <a:pt x="14" y="27"/>
                  </a:moveTo>
                  <a:cubicBezTo>
                    <a:pt x="22" y="24"/>
                    <a:pt x="20" y="20"/>
                    <a:pt x="23" y="18"/>
                  </a:cubicBezTo>
                  <a:cubicBezTo>
                    <a:pt x="28" y="15"/>
                    <a:pt x="31" y="12"/>
                    <a:pt x="37" y="11"/>
                  </a:cubicBezTo>
                  <a:cubicBezTo>
                    <a:pt x="46" y="8"/>
                    <a:pt x="52" y="6"/>
                    <a:pt x="58" y="6"/>
                  </a:cubicBezTo>
                  <a:cubicBezTo>
                    <a:pt x="67" y="5"/>
                    <a:pt x="67" y="5"/>
                    <a:pt x="73" y="4"/>
                  </a:cubicBezTo>
                  <a:cubicBezTo>
                    <a:pt x="75" y="3"/>
                    <a:pt x="83" y="7"/>
                    <a:pt x="84" y="4"/>
                  </a:cubicBezTo>
                  <a:cubicBezTo>
                    <a:pt x="86" y="0"/>
                    <a:pt x="123" y="6"/>
                    <a:pt x="123" y="14"/>
                  </a:cubicBezTo>
                  <a:cubicBezTo>
                    <a:pt x="124" y="18"/>
                    <a:pt x="128" y="14"/>
                    <a:pt x="129" y="17"/>
                  </a:cubicBezTo>
                  <a:cubicBezTo>
                    <a:pt x="132" y="21"/>
                    <a:pt x="131" y="26"/>
                    <a:pt x="129" y="26"/>
                  </a:cubicBezTo>
                  <a:cubicBezTo>
                    <a:pt x="127" y="25"/>
                    <a:pt x="121" y="21"/>
                    <a:pt x="119" y="19"/>
                  </a:cubicBezTo>
                  <a:cubicBezTo>
                    <a:pt x="118" y="18"/>
                    <a:pt x="112" y="26"/>
                    <a:pt x="110" y="25"/>
                  </a:cubicBezTo>
                  <a:cubicBezTo>
                    <a:pt x="107" y="24"/>
                    <a:pt x="112" y="14"/>
                    <a:pt x="112" y="13"/>
                  </a:cubicBezTo>
                  <a:cubicBezTo>
                    <a:pt x="110" y="10"/>
                    <a:pt x="102" y="16"/>
                    <a:pt x="99" y="12"/>
                  </a:cubicBezTo>
                  <a:cubicBezTo>
                    <a:pt x="95" y="8"/>
                    <a:pt x="84" y="6"/>
                    <a:pt x="76" y="14"/>
                  </a:cubicBezTo>
                  <a:cubicBezTo>
                    <a:pt x="68" y="21"/>
                    <a:pt x="60" y="11"/>
                    <a:pt x="54" y="12"/>
                  </a:cubicBezTo>
                  <a:cubicBezTo>
                    <a:pt x="49" y="14"/>
                    <a:pt x="47" y="15"/>
                    <a:pt x="45" y="16"/>
                  </a:cubicBezTo>
                  <a:cubicBezTo>
                    <a:pt x="43" y="17"/>
                    <a:pt x="39" y="11"/>
                    <a:pt x="38" y="14"/>
                  </a:cubicBezTo>
                  <a:cubicBezTo>
                    <a:pt x="37" y="18"/>
                    <a:pt x="38" y="26"/>
                    <a:pt x="38" y="29"/>
                  </a:cubicBezTo>
                  <a:cubicBezTo>
                    <a:pt x="37" y="32"/>
                    <a:pt x="32" y="19"/>
                    <a:pt x="31" y="20"/>
                  </a:cubicBezTo>
                  <a:cubicBezTo>
                    <a:pt x="30" y="21"/>
                    <a:pt x="28" y="25"/>
                    <a:pt x="28" y="25"/>
                  </a:cubicBezTo>
                  <a:cubicBezTo>
                    <a:pt x="21" y="32"/>
                    <a:pt x="31" y="31"/>
                    <a:pt x="32" y="37"/>
                  </a:cubicBezTo>
                  <a:cubicBezTo>
                    <a:pt x="32" y="40"/>
                    <a:pt x="25" y="35"/>
                    <a:pt x="24" y="34"/>
                  </a:cubicBezTo>
                  <a:cubicBezTo>
                    <a:pt x="23" y="34"/>
                    <a:pt x="15" y="35"/>
                    <a:pt x="19" y="38"/>
                  </a:cubicBezTo>
                  <a:cubicBezTo>
                    <a:pt x="25" y="41"/>
                    <a:pt x="5" y="38"/>
                    <a:pt x="9" y="41"/>
                  </a:cubicBezTo>
                  <a:cubicBezTo>
                    <a:pt x="13" y="44"/>
                    <a:pt x="28" y="40"/>
                    <a:pt x="22" y="42"/>
                  </a:cubicBezTo>
                  <a:cubicBezTo>
                    <a:pt x="17" y="44"/>
                    <a:pt x="0" y="47"/>
                    <a:pt x="6" y="37"/>
                  </a:cubicBezTo>
                  <a:cubicBezTo>
                    <a:pt x="9" y="33"/>
                    <a:pt x="7" y="29"/>
                    <a:pt x="14" y="27"/>
                  </a:cubicBezTo>
                  <a:close/>
                </a:path>
              </a:pathLst>
            </a:custGeom>
            <a:solidFill>
              <a:srgbClr val="F77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1607" y="1311"/>
              <a:ext cx="1870" cy="638"/>
            </a:xfrm>
            <a:custGeom>
              <a:avLst/>
              <a:gdLst>
                <a:gd name="T0" fmla="*/ 119 w 148"/>
                <a:gd name="T1" fmla="*/ 21 h 39"/>
                <a:gd name="T2" fmla="*/ 111 w 148"/>
                <a:gd name="T3" fmla="*/ 26 h 39"/>
                <a:gd name="T4" fmla="*/ 98 w 148"/>
                <a:gd name="T5" fmla="*/ 33 h 39"/>
                <a:gd name="T6" fmla="*/ 81 w 148"/>
                <a:gd name="T7" fmla="*/ 37 h 39"/>
                <a:gd name="T8" fmla="*/ 65 w 148"/>
                <a:gd name="T9" fmla="*/ 37 h 39"/>
                <a:gd name="T10" fmla="*/ 55 w 148"/>
                <a:gd name="T11" fmla="*/ 37 h 39"/>
                <a:gd name="T12" fmla="*/ 42 w 148"/>
                <a:gd name="T13" fmla="*/ 34 h 39"/>
                <a:gd name="T14" fmla="*/ 15 w 148"/>
                <a:gd name="T15" fmla="*/ 25 h 39"/>
                <a:gd name="T16" fmla="*/ 2 w 148"/>
                <a:gd name="T17" fmla="*/ 17 h 39"/>
                <a:gd name="T18" fmla="*/ 9 w 148"/>
                <a:gd name="T19" fmla="*/ 14 h 39"/>
                <a:gd name="T20" fmla="*/ 22 w 148"/>
                <a:gd name="T21" fmla="*/ 23 h 39"/>
                <a:gd name="T22" fmla="*/ 28 w 148"/>
                <a:gd name="T23" fmla="*/ 22 h 39"/>
                <a:gd name="T24" fmla="*/ 30 w 148"/>
                <a:gd name="T25" fmla="*/ 27 h 39"/>
                <a:gd name="T26" fmla="*/ 42 w 148"/>
                <a:gd name="T27" fmla="*/ 28 h 39"/>
                <a:gd name="T28" fmla="*/ 64 w 148"/>
                <a:gd name="T29" fmla="*/ 31 h 39"/>
                <a:gd name="T30" fmla="*/ 82 w 148"/>
                <a:gd name="T31" fmla="*/ 32 h 39"/>
                <a:gd name="T32" fmla="*/ 91 w 148"/>
                <a:gd name="T33" fmla="*/ 27 h 39"/>
                <a:gd name="T34" fmla="*/ 97 w 148"/>
                <a:gd name="T35" fmla="*/ 29 h 39"/>
                <a:gd name="T36" fmla="*/ 99 w 148"/>
                <a:gd name="T37" fmla="*/ 23 h 39"/>
                <a:gd name="T38" fmla="*/ 104 w 148"/>
                <a:gd name="T39" fmla="*/ 23 h 39"/>
                <a:gd name="T40" fmla="*/ 107 w 148"/>
                <a:gd name="T41" fmla="*/ 19 h 39"/>
                <a:gd name="T42" fmla="*/ 113 w 148"/>
                <a:gd name="T43" fmla="*/ 9 h 39"/>
                <a:gd name="T44" fmla="*/ 119 w 148"/>
                <a:gd name="T45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8" h="39">
                  <a:moveTo>
                    <a:pt x="119" y="21"/>
                  </a:moveTo>
                  <a:cubicBezTo>
                    <a:pt x="114" y="26"/>
                    <a:pt x="114" y="25"/>
                    <a:pt x="111" y="26"/>
                  </a:cubicBezTo>
                  <a:cubicBezTo>
                    <a:pt x="107" y="28"/>
                    <a:pt x="103" y="30"/>
                    <a:pt x="98" y="33"/>
                  </a:cubicBezTo>
                  <a:cubicBezTo>
                    <a:pt x="90" y="37"/>
                    <a:pt x="86" y="36"/>
                    <a:pt x="81" y="37"/>
                  </a:cubicBezTo>
                  <a:cubicBezTo>
                    <a:pt x="72" y="39"/>
                    <a:pt x="70" y="36"/>
                    <a:pt x="65" y="37"/>
                  </a:cubicBezTo>
                  <a:cubicBezTo>
                    <a:pt x="63" y="37"/>
                    <a:pt x="58" y="35"/>
                    <a:pt x="55" y="37"/>
                  </a:cubicBezTo>
                  <a:cubicBezTo>
                    <a:pt x="54" y="37"/>
                    <a:pt x="48" y="35"/>
                    <a:pt x="42" y="34"/>
                  </a:cubicBezTo>
                  <a:cubicBezTo>
                    <a:pt x="32" y="33"/>
                    <a:pt x="18" y="28"/>
                    <a:pt x="15" y="25"/>
                  </a:cubicBezTo>
                  <a:cubicBezTo>
                    <a:pt x="13" y="22"/>
                    <a:pt x="4" y="20"/>
                    <a:pt x="2" y="17"/>
                  </a:cubicBezTo>
                  <a:cubicBezTo>
                    <a:pt x="0" y="13"/>
                    <a:pt x="7" y="14"/>
                    <a:pt x="9" y="14"/>
                  </a:cubicBezTo>
                  <a:cubicBezTo>
                    <a:pt x="11" y="15"/>
                    <a:pt x="20" y="21"/>
                    <a:pt x="22" y="23"/>
                  </a:cubicBezTo>
                  <a:cubicBezTo>
                    <a:pt x="23" y="23"/>
                    <a:pt x="27" y="21"/>
                    <a:pt x="28" y="22"/>
                  </a:cubicBezTo>
                  <a:cubicBezTo>
                    <a:pt x="31" y="23"/>
                    <a:pt x="29" y="26"/>
                    <a:pt x="30" y="27"/>
                  </a:cubicBezTo>
                  <a:cubicBezTo>
                    <a:pt x="32" y="30"/>
                    <a:pt x="39" y="25"/>
                    <a:pt x="42" y="28"/>
                  </a:cubicBezTo>
                  <a:cubicBezTo>
                    <a:pt x="45" y="31"/>
                    <a:pt x="56" y="35"/>
                    <a:pt x="64" y="31"/>
                  </a:cubicBezTo>
                  <a:cubicBezTo>
                    <a:pt x="72" y="28"/>
                    <a:pt x="77" y="33"/>
                    <a:pt x="82" y="32"/>
                  </a:cubicBezTo>
                  <a:cubicBezTo>
                    <a:pt x="88" y="31"/>
                    <a:pt x="89" y="28"/>
                    <a:pt x="91" y="27"/>
                  </a:cubicBezTo>
                  <a:cubicBezTo>
                    <a:pt x="93" y="26"/>
                    <a:pt x="96" y="31"/>
                    <a:pt x="97" y="29"/>
                  </a:cubicBezTo>
                  <a:cubicBezTo>
                    <a:pt x="98" y="25"/>
                    <a:pt x="98" y="26"/>
                    <a:pt x="99" y="23"/>
                  </a:cubicBezTo>
                  <a:cubicBezTo>
                    <a:pt x="100" y="20"/>
                    <a:pt x="103" y="24"/>
                    <a:pt x="104" y="23"/>
                  </a:cubicBezTo>
                  <a:cubicBezTo>
                    <a:pt x="105" y="23"/>
                    <a:pt x="107" y="20"/>
                    <a:pt x="107" y="19"/>
                  </a:cubicBezTo>
                  <a:cubicBezTo>
                    <a:pt x="114" y="13"/>
                    <a:pt x="117" y="11"/>
                    <a:pt x="113" y="9"/>
                  </a:cubicBezTo>
                  <a:cubicBezTo>
                    <a:pt x="91" y="1"/>
                    <a:pt x="148" y="0"/>
                    <a:pt x="119" y="21"/>
                  </a:cubicBezTo>
                  <a:close/>
                </a:path>
              </a:pathLst>
            </a:custGeom>
            <a:solidFill>
              <a:srgbClr val="FA8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1620" y="1279"/>
              <a:ext cx="1895" cy="719"/>
            </a:xfrm>
            <a:custGeom>
              <a:avLst/>
              <a:gdLst>
                <a:gd name="T0" fmla="*/ 119 w 150"/>
                <a:gd name="T1" fmla="*/ 27 h 44"/>
                <a:gd name="T2" fmla="*/ 111 w 150"/>
                <a:gd name="T3" fmla="*/ 31 h 44"/>
                <a:gd name="T4" fmla="*/ 98 w 150"/>
                <a:gd name="T5" fmla="*/ 36 h 44"/>
                <a:gd name="T6" fmla="*/ 81 w 150"/>
                <a:gd name="T7" fmla="*/ 42 h 44"/>
                <a:gd name="T8" fmla="*/ 64 w 150"/>
                <a:gd name="T9" fmla="*/ 42 h 44"/>
                <a:gd name="T10" fmla="*/ 55 w 150"/>
                <a:gd name="T11" fmla="*/ 42 h 44"/>
                <a:gd name="T12" fmla="*/ 42 w 150"/>
                <a:gd name="T13" fmla="*/ 40 h 44"/>
                <a:gd name="T14" fmla="*/ 15 w 150"/>
                <a:gd name="T15" fmla="*/ 31 h 44"/>
                <a:gd name="T16" fmla="*/ 2 w 150"/>
                <a:gd name="T17" fmla="*/ 22 h 44"/>
                <a:gd name="T18" fmla="*/ 2 w 150"/>
                <a:gd name="T19" fmla="*/ 17 h 44"/>
                <a:gd name="T20" fmla="*/ 23 w 150"/>
                <a:gd name="T21" fmla="*/ 26 h 44"/>
                <a:gd name="T22" fmla="*/ 28 w 150"/>
                <a:gd name="T23" fmla="*/ 27 h 44"/>
                <a:gd name="T24" fmla="*/ 29 w 150"/>
                <a:gd name="T25" fmla="*/ 32 h 44"/>
                <a:gd name="T26" fmla="*/ 41 w 150"/>
                <a:gd name="T27" fmla="*/ 34 h 44"/>
                <a:gd name="T28" fmla="*/ 63 w 150"/>
                <a:gd name="T29" fmla="*/ 37 h 44"/>
                <a:gd name="T30" fmla="*/ 82 w 150"/>
                <a:gd name="T31" fmla="*/ 37 h 44"/>
                <a:gd name="T32" fmla="*/ 90 w 150"/>
                <a:gd name="T33" fmla="*/ 32 h 44"/>
                <a:gd name="T34" fmla="*/ 97 w 150"/>
                <a:gd name="T35" fmla="*/ 34 h 44"/>
                <a:gd name="T36" fmla="*/ 99 w 150"/>
                <a:gd name="T37" fmla="*/ 28 h 44"/>
                <a:gd name="T38" fmla="*/ 103 w 150"/>
                <a:gd name="T39" fmla="*/ 29 h 44"/>
                <a:gd name="T40" fmla="*/ 106 w 150"/>
                <a:gd name="T41" fmla="*/ 24 h 44"/>
                <a:gd name="T42" fmla="*/ 115 w 150"/>
                <a:gd name="T43" fmla="*/ 13 h 44"/>
                <a:gd name="T44" fmla="*/ 119 w 150"/>
                <a:gd name="T4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0" h="44">
                  <a:moveTo>
                    <a:pt x="119" y="27"/>
                  </a:moveTo>
                  <a:cubicBezTo>
                    <a:pt x="114" y="31"/>
                    <a:pt x="113" y="30"/>
                    <a:pt x="111" y="31"/>
                  </a:cubicBezTo>
                  <a:cubicBezTo>
                    <a:pt x="106" y="34"/>
                    <a:pt x="103" y="34"/>
                    <a:pt x="98" y="36"/>
                  </a:cubicBezTo>
                  <a:cubicBezTo>
                    <a:pt x="89" y="40"/>
                    <a:pt x="85" y="41"/>
                    <a:pt x="81" y="42"/>
                  </a:cubicBezTo>
                  <a:cubicBezTo>
                    <a:pt x="72" y="44"/>
                    <a:pt x="70" y="42"/>
                    <a:pt x="64" y="42"/>
                  </a:cubicBezTo>
                  <a:cubicBezTo>
                    <a:pt x="63" y="42"/>
                    <a:pt x="57" y="41"/>
                    <a:pt x="55" y="42"/>
                  </a:cubicBezTo>
                  <a:cubicBezTo>
                    <a:pt x="54" y="42"/>
                    <a:pt x="47" y="40"/>
                    <a:pt x="42" y="40"/>
                  </a:cubicBezTo>
                  <a:cubicBezTo>
                    <a:pt x="31" y="39"/>
                    <a:pt x="17" y="34"/>
                    <a:pt x="15" y="31"/>
                  </a:cubicBezTo>
                  <a:cubicBezTo>
                    <a:pt x="13" y="28"/>
                    <a:pt x="3" y="25"/>
                    <a:pt x="2" y="22"/>
                  </a:cubicBezTo>
                  <a:cubicBezTo>
                    <a:pt x="0" y="18"/>
                    <a:pt x="0" y="16"/>
                    <a:pt x="2" y="17"/>
                  </a:cubicBezTo>
                  <a:cubicBezTo>
                    <a:pt x="4" y="17"/>
                    <a:pt x="21" y="25"/>
                    <a:pt x="23" y="26"/>
                  </a:cubicBezTo>
                  <a:cubicBezTo>
                    <a:pt x="24" y="27"/>
                    <a:pt x="26" y="27"/>
                    <a:pt x="28" y="27"/>
                  </a:cubicBezTo>
                  <a:cubicBezTo>
                    <a:pt x="30" y="28"/>
                    <a:pt x="29" y="31"/>
                    <a:pt x="29" y="32"/>
                  </a:cubicBezTo>
                  <a:cubicBezTo>
                    <a:pt x="31" y="35"/>
                    <a:pt x="38" y="31"/>
                    <a:pt x="41" y="34"/>
                  </a:cubicBezTo>
                  <a:cubicBezTo>
                    <a:pt x="44" y="37"/>
                    <a:pt x="55" y="40"/>
                    <a:pt x="63" y="37"/>
                  </a:cubicBezTo>
                  <a:cubicBezTo>
                    <a:pt x="71" y="33"/>
                    <a:pt x="76" y="38"/>
                    <a:pt x="82" y="37"/>
                  </a:cubicBezTo>
                  <a:cubicBezTo>
                    <a:pt x="87" y="36"/>
                    <a:pt x="88" y="33"/>
                    <a:pt x="90" y="32"/>
                  </a:cubicBezTo>
                  <a:cubicBezTo>
                    <a:pt x="92" y="31"/>
                    <a:pt x="96" y="37"/>
                    <a:pt x="97" y="34"/>
                  </a:cubicBezTo>
                  <a:cubicBezTo>
                    <a:pt x="98" y="31"/>
                    <a:pt x="98" y="31"/>
                    <a:pt x="99" y="28"/>
                  </a:cubicBezTo>
                  <a:cubicBezTo>
                    <a:pt x="99" y="25"/>
                    <a:pt x="102" y="30"/>
                    <a:pt x="103" y="29"/>
                  </a:cubicBezTo>
                  <a:cubicBezTo>
                    <a:pt x="105" y="28"/>
                    <a:pt x="106" y="25"/>
                    <a:pt x="106" y="24"/>
                  </a:cubicBezTo>
                  <a:cubicBezTo>
                    <a:pt x="113" y="18"/>
                    <a:pt x="118" y="16"/>
                    <a:pt x="115" y="13"/>
                  </a:cubicBezTo>
                  <a:cubicBezTo>
                    <a:pt x="103" y="2"/>
                    <a:pt x="150" y="0"/>
                    <a:pt x="119" y="27"/>
                  </a:cubicBezTo>
                  <a:close/>
                </a:path>
              </a:pathLst>
            </a:custGeom>
            <a:solidFill>
              <a:srgbClr val="D24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1278" y="560"/>
              <a:ext cx="1593" cy="997"/>
            </a:xfrm>
            <a:custGeom>
              <a:avLst/>
              <a:gdLst>
                <a:gd name="T0" fmla="*/ 59 w 126"/>
                <a:gd name="T1" fmla="*/ 5 h 61"/>
                <a:gd name="T2" fmla="*/ 43 w 126"/>
                <a:gd name="T3" fmla="*/ 12 h 61"/>
                <a:gd name="T4" fmla="*/ 26 w 126"/>
                <a:gd name="T5" fmla="*/ 17 h 61"/>
                <a:gd name="T6" fmla="*/ 11 w 126"/>
                <a:gd name="T7" fmla="*/ 42 h 61"/>
                <a:gd name="T8" fmla="*/ 7 w 126"/>
                <a:gd name="T9" fmla="*/ 53 h 61"/>
                <a:gd name="T10" fmla="*/ 2 w 126"/>
                <a:gd name="T11" fmla="*/ 53 h 61"/>
                <a:gd name="T12" fmla="*/ 13 w 126"/>
                <a:gd name="T13" fmla="*/ 24 h 61"/>
                <a:gd name="T14" fmla="*/ 21 w 126"/>
                <a:gd name="T15" fmla="*/ 16 h 61"/>
                <a:gd name="T16" fmla="*/ 57 w 126"/>
                <a:gd name="T17" fmla="*/ 4 h 61"/>
                <a:gd name="T18" fmla="*/ 73 w 126"/>
                <a:gd name="T19" fmla="*/ 5 h 61"/>
                <a:gd name="T20" fmla="*/ 125 w 126"/>
                <a:gd name="T21" fmla="*/ 8 h 61"/>
                <a:gd name="T22" fmla="*/ 59 w 126"/>
                <a:gd name="T23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61">
                  <a:moveTo>
                    <a:pt x="59" y="5"/>
                  </a:moveTo>
                  <a:cubicBezTo>
                    <a:pt x="58" y="6"/>
                    <a:pt x="43" y="12"/>
                    <a:pt x="43" y="12"/>
                  </a:cubicBezTo>
                  <a:cubicBezTo>
                    <a:pt x="38" y="12"/>
                    <a:pt x="36" y="13"/>
                    <a:pt x="26" y="17"/>
                  </a:cubicBezTo>
                  <a:cubicBezTo>
                    <a:pt x="16" y="22"/>
                    <a:pt x="14" y="31"/>
                    <a:pt x="11" y="42"/>
                  </a:cubicBezTo>
                  <a:cubicBezTo>
                    <a:pt x="8" y="53"/>
                    <a:pt x="5" y="49"/>
                    <a:pt x="7" y="53"/>
                  </a:cubicBezTo>
                  <a:cubicBezTo>
                    <a:pt x="8" y="58"/>
                    <a:pt x="4" y="61"/>
                    <a:pt x="2" y="53"/>
                  </a:cubicBezTo>
                  <a:cubicBezTo>
                    <a:pt x="0" y="45"/>
                    <a:pt x="1" y="28"/>
                    <a:pt x="13" y="24"/>
                  </a:cubicBezTo>
                  <a:cubicBezTo>
                    <a:pt x="25" y="20"/>
                    <a:pt x="15" y="22"/>
                    <a:pt x="21" y="16"/>
                  </a:cubicBezTo>
                  <a:cubicBezTo>
                    <a:pt x="26" y="11"/>
                    <a:pt x="52" y="7"/>
                    <a:pt x="57" y="4"/>
                  </a:cubicBezTo>
                  <a:cubicBezTo>
                    <a:pt x="62" y="1"/>
                    <a:pt x="70" y="7"/>
                    <a:pt x="73" y="5"/>
                  </a:cubicBezTo>
                  <a:cubicBezTo>
                    <a:pt x="80" y="1"/>
                    <a:pt x="124" y="9"/>
                    <a:pt x="125" y="8"/>
                  </a:cubicBezTo>
                  <a:cubicBezTo>
                    <a:pt x="126" y="5"/>
                    <a:pt x="65" y="0"/>
                    <a:pt x="59" y="5"/>
                  </a:cubicBezTo>
                  <a:close/>
                </a:path>
              </a:pathLst>
            </a:custGeom>
            <a:solidFill>
              <a:srgbClr val="00A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1329" y="1507"/>
              <a:ext cx="1706" cy="752"/>
            </a:xfrm>
            <a:custGeom>
              <a:avLst/>
              <a:gdLst>
                <a:gd name="T0" fmla="*/ 75 w 135"/>
                <a:gd name="T1" fmla="*/ 41 h 46"/>
                <a:gd name="T2" fmla="*/ 57 w 135"/>
                <a:gd name="T3" fmla="*/ 40 h 46"/>
                <a:gd name="T4" fmla="*/ 39 w 135"/>
                <a:gd name="T5" fmla="*/ 36 h 46"/>
                <a:gd name="T6" fmla="*/ 13 w 135"/>
                <a:gd name="T7" fmla="*/ 21 h 46"/>
                <a:gd name="T8" fmla="*/ 4 w 135"/>
                <a:gd name="T9" fmla="*/ 8 h 46"/>
                <a:gd name="T10" fmla="*/ 2 w 135"/>
                <a:gd name="T11" fmla="*/ 10 h 46"/>
                <a:gd name="T12" fmla="*/ 22 w 135"/>
                <a:gd name="T13" fmla="*/ 35 h 46"/>
                <a:gd name="T14" fmla="*/ 36 w 135"/>
                <a:gd name="T15" fmla="*/ 39 h 46"/>
                <a:gd name="T16" fmla="*/ 70 w 135"/>
                <a:gd name="T17" fmla="*/ 43 h 46"/>
                <a:gd name="T18" fmla="*/ 85 w 135"/>
                <a:gd name="T19" fmla="*/ 42 h 46"/>
                <a:gd name="T20" fmla="*/ 135 w 135"/>
                <a:gd name="T21" fmla="*/ 27 h 46"/>
                <a:gd name="T22" fmla="*/ 75 w 135"/>
                <a:gd name="T23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46">
                  <a:moveTo>
                    <a:pt x="75" y="41"/>
                  </a:moveTo>
                  <a:cubicBezTo>
                    <a:pt x="73" y="39"/>
                    <a:pt x="57" y="40"/>
                    <a:pt x="57" y="40"/>
                  </a:cubicBezTo>
                  <a:cubicBezTo>
                    <a:pt x="51" y="40"/>
                    <a:pt x="50" y="39"/>
                    <a:pt x="39" y="36"/>
                  </a:cubicBezTo>
                  <a:cubicBezTo>
                    <a:pt x="29" y="34"/>
                    <a:pt x="20" y="28"/>
                    <a:pt x="13" y="21"/>
                  </a:cubicBezTo>
                  <a:cubicBezTo>
                    <a:pt x="5" y="13"/>
                    <a:pt x="6" y="16"/>
                    <a:pt x="4" y="8"/>
                  </a:cubicBezTo>
                  <a:cubicBezTo>
                    <a:pt x="2" y="0"/>
                    <a:pt x="0" y="3"/>
                    <a:pt x="2" y="10"/>
                  </a:cubicBezTo>
                  <a:cubicBezTo>
                    <a:pt x="3" y="17"/>
                    <a:pt x="10" y="34"/>
                    <a:pt x="22" y="35"/>
                  </a:cubicBezTo>
                  <a:cubicBezTo>
                    <a:pt x="34" y="36"/>
                    <a:pt x="29" y="35"/>
                    <a:pt x="36" y="39"/>
                  </a:cubicBezTo>
                  <a:cubicBezTo>
                    <a:pt x="43" y="43"/>
                    <a:pt x="64" y="41"/>
                    <a:pt x="70" y="43"/>
                  </a:cubicBezTo>
                  <a:cubicBezTo>
                    <a:pt x="76" y="45"/>
                    <a:pt x="81" y="40"/>
                    <a:pt x="85" y="42"/>
                  </a:cubicBezTo>
                  <a:cubicBezTo>
                    <a:pt x="95" y="46"/>
                    <a:pt x="135" y="27"/>
                    <a:pt x="135" y="27"/>
                  </a:cubicBezTo>
                  <a:cubicBezTo>
                    <a:pt x="131" y="29"/>
                    <a:pt x="81" y="46"/>
                    <a:pt x="75" y="41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9" name="Freeform 31"/>
            <p:cNvSpPr>
              <a:spLocks/>
            </p:cNvSpPr>
            <p:nvPr/>
          </p:nvSpPr>
          <p:spPr bwMode="auto">
            <a:xfrm>
              <a:off x="1190" y="494"/>
              <a:ext cx="847" cy="1046"/>
            </a:xfrm>
            <a:custGeom>
              <a:avLst/>
              <a:gdLst>
                <a:gd name="T0" fmla="*/ 17 w 67"/>
                <a:gd name="T1" fmla="*/ 25 h 64"/>
                <a:gd name="T2" fmla="*/ 7 w 67"/>
                <a:gd name="T3" fmla="*/ 38 h 64"/>
                <a:gd name="T4" fmla="*/ 10 w 67"/>
                <a:gd name="T5" fmla="*/ 61 h 64"/>
                <a:gd name="T6" fmla="*/ 2 w 67"/>
                <a:gd name="T7" fmla="*/ 49 h 64"/>
                <a:gd name="T8" fmla="*/ 14 w 67"/>
                <a:gd name="T9" fmla="*/ 24 h 64"/>
                <a:gd name="T10" fmla="*/ 27 w 67"/>
                <a:gd name="T11" fmla="*/ 15 h 64"/>
                <a:gd name="T12" fmla="*/ 17 w 67"/>
                <a:gd name="T13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4">
                  <a:moveTo>
                    <a:pt x="17" y="25"/>
                  </a:moveTo>
                  <a:cubicBezTo>
                    <a:pt x="11" y="32"/>
                    <a:pt x="4" y="35"/>
                    <a:pt x="7" y="38"/>
                  </a:cubicBezTo>
                  <a:cubicBezTo>
                    <a:pt x="9" y="40"/>
                    <a:pt x="0" y="47"/>
                    <a:pt x="10" y="61"/>
                  </a:cubicBezTo>
                  <a:cubicBezTo>
                    <a:pt x="10" y="61"/>
                    <a:pt x="4" y="64"/>
                    <a:pt x="2" y="49"/>
                  </a:cubicBezTo>
                  <a:cubicBezTo>
                    <a:pt x="1" y="40"/>
                    <a:pt x="9" y="27"/>
                    <a:pt x="14" y="24"/>
                  </a:cubicBezTo>
                  <a:cubicBezTo>
                    <a:pt x="19" y="20"/>
                    <a:pt x="27" y="16"/>
                    <a:pt x="27" y="15"/>
                  </a:cubicBezTo>
                  <a:cubicBezTo>
                    <a:pt x="67" y="0"/>
                    <a:pt x="24" y="18"/>
                    <a:pt x="17" y="25"/>
                  </a:cubicBezTo>
                  <a:close/>
                </a:path>
              </a:pathLst>
            </a:custGeom>
            <a:solidFill>
              <a:srgbClr val="00A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0" name="Freeform 32"/>
            <p:cNvSpPr>
              <a:spLocks/>
            </p:cNvSpPr>
            <p:nvPr/>
          </p:nvSpPr>
          <p:spPr bwMode="auto">
            <a:xfrm>
              <a:off x="1228" y="1589"/>
              <a:ext cx="796" cy="719"/>
            </a:xfrm>
            <a:custGeom>
              <a:avLst/>
              <a:gdLst>
                <a:gd name="T0" fmla="*/ 25 w 63"/>
                <a:gd name="T1" fmla="*/ 32 h 44"/>
                <a:gd name="T2" fmla="*/ 9 w 63"/>
                <a:gd name="T3" fmla="*/ 18 h 44"/>
                <a:gd name="T4" fmla="*/ 8 w 63"/>
                <a:gd name="T5" fmla="*/ 13 h 44"/>
                <a:gd name="T6" fmla="*/ 8 w 63"/>
                <a:gd name="T7" fmla="*/ 0 h 44"/>
                <a:gd name="T8" fmla="*/ 2 w 63"/>
                <a:gd name="T9" fmla="*/ 10 h 44"/>
                <a:gd name="T10" fmla="*/ 17 w 63"/>
                <a:gd name="T11" fmla="*/ 31 h 44"/>
                <a:gd name="T12" fmla="*/ 32 w 63"/>
                <a:gd name="T13" fmla="*/ 36 h 44"/>
                <a:gd name="T14" fmla="*/ 58 w 63"/>
                <a:gd name="T15" fmla="*/ 42 h 44"/>
                <a:gd name="T16" fmla="*/ 25 w 63"/>
                <a:gd name="T17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4">
                  <a:moveTo>
                    <a:pt x="25" y="32"/>
                  </a:moveTo>
                  <a:cubicBezTo>
                    <a:pt x="16" y="29"/>
                    <a:pt x="5" y="20"/>
                    <a:pt x="9" y="18"/>
                  </a:cubicBezTo>
                  <a:cubicBezTo>
                    <a:pt x="10" y="18"/>
                    <a:pt x="9" y="17"/>
                    <a:pt x="8" y="13"/>
                  </a:cubicBezTo>
                  <a:cubicBezTo>
                    <a:pt x="8" y="3"/>
                    <a:pt x="9" y="1"/>
                    <a:pt x="8" y="0"/>
                  </a:cubicBezTo>
                  <a:cubicBezTo>
                    <a:pt x="7" y="0"/>
                    <a:pt x="4" y="1"/>
                    <a:pt x="2" y="10"/>
                  </a:cubicBezTo>
                  <a:cubicBezTo>
                    <a:pt x="0" y="18"/>
                    <a:pt x="12" y="27"/>
                    <a:pt x="17" y="31"/>
                  </a:cubicBezTo>
                  <a:cubicBezTo>
                    <a:pt x="21" y="35"/>
                    <a:pt x="31" y="35"/>
                    <a:pt x="32" y="36"/>
                  </a:cubicBezTo>
                  <a:cubicBezTo>
                    <a:pt x="42" y="39"/>
                    <a:pt x="56" y="41"/>
                    <a:pt x="58" y="42"/>
                  </a:cubicBezTo>
                  <a:cubicBezTo>
                    <a:pt x="63" y="44"/>
                    <a:pt x="32" y="33"/>
                    <a:pt x="25" y="32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1" name="Freeform 33"/>
            <p:cNvSpPr>
              <a:spLocks/>
            </p:cNvSpPr>
            <p:nvPr/>
          </p:nvSpPr>
          <p:spPr bwMode="auto">
            <a:xfrm>
              <a:off x="1101" y="985"/>
              <a:ext cx="215" cy="539"/>
            </a:xfrm>
            <a:custGeom>
              <a:avLst/>
              <a:gdLst>
                <a:gd name="T0" fmla="*/ 13 w 17"/>
                <a:gd name="T1" fmla="*/ 0 h 33"/>
                <a:gd name="T2" fmla="*/ 10 w 17"/>
                <a:gd name="T3" fmla="*/ 31 h 33"/>
                <a:gd name="T4" fmla="*/ 16 w 17"/>
                <a:gd name="T5" fmla="*/ 32 h 33"/>
                <a:gd name="T6" fmla="*/ 4 w 17"/>
                <a:gd name="T7" fmla="*/ 29 h 33"/>
                <a:gd name="T8" fmla="*/ 4 w 17"/>
                <a:gd name="T9" fmla="*/ 12 h 33"/>
                <a:gd name="T10" fmla="*/ 10 w 17"/>
                <a:gd name="T11" fmla="*/ 1 h 33"/>
                <a:gd name="T12" fmla="*/ 13 w 1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3">
                  <a:moveTo>
                    <a:pt x="13" y="0"/>
                  </a:moveTo>
                  <a:cubicBezTo>
                    <a:pt x="8" y="4"/>
                    <a:pt x="0" y="27"/>
                    <a:pt x="10" y="31"/>
                  </a:cubicBezTo>
                  <a:cubicBezTo>
                    <a:pt x="13" y="33"/>
                    <a:pt x="17" y="31"/>
                    <a:pt x="16" y="32"/>
                  </a:cubicBezTo>
                  <a:cubicBezTo>
                    <a:pt x="15" y="33"/>
                    <a:pt x="5" y="33"/>
                    <a:pt x="4" y="29"/>
                  </a:cubicBezTo>
                  <a:cubicBezTo>
                    <a:pt x="2" y="25"/>
                    <a:pt x="1" y="14"/>
                    <a:pt x="4" y="12"/>
                  </a:cubicBezTo>
                  <a:cubicBezTo>
                    <a:pt x="7" y="11"/>
                    <a:pt x="8" y="0"/>
                    <a:pt x="10" y="1"/>
                  </a:cubicBezTo>
                  <a:cubicBezTo>
                    <a:pt x="11" y="2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1101" y="1557"/>
              <a:ext cx="253" cy="457"/>
            </a:xfrm>
            <a:custGeom>
              <a:avLst/>
              <a:gdLst>
                <a:gd name="T0" fmla="*/ 19 w 20"/>
                <a:gd name="T1" fmla="*/ 28 h 28"/>
                <a:gd name="T2" fmla="*/ 10 w 20"/>
                <a:gd name="T3" fmla="*/ 5 h 28"/>
                <a:gd name="T4" fmla="*/ 15 w 20"/>
                <a:gd name="T5" fmla="*/ 1 h 28"/>
                <a:gd name="T6" fmla="*/ 4 w 20"/>
                <a:gd name="T7" fmla="*/ 6 h 28"/>
                <a:gd name="T8" fmla="*/ 7 w 20"/>
                <a:gd name="T9" fmla="*/ 15 h 28"/>
                <a:gd name="T10" fmla="*/ 14 w 20"/>
                <a:gd name="T11" fmla="*/ 25 h 28"/>
                <a:gd name="T12" fmla="*/ 19 w 20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">
                  <a:moveTo>
                    <a:pt x="19" y="28"/>
                  </a:moveTo>
                  <a:cubicBezTo>
                    <a:pt x="14" y="24"/>
                    <a:pt x="0" y="10"/>
                    <a:pt x="10" y="5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4" y="0"/>
                    <a:pt x="5" y="2"/>
                    <a:pt x="4" y="6"/>
                  </a:cubicBezTo>
                  <a:cubicBezTo>
                    <a:pt x="2" y="11"/>
                    <a:pt x="4" y="13"/>
                    <a:pt x="7" y="15"/>
                  </a:cubicBezTo>
                  <a:cubicBezTo>
                    <a:pt x="9" y="18"/>
                    <a:pt x="12" y="26"/>
                    <a:pt x="14" y="25"/>
                  </a:cubicBezTo>
                  <a:cubicBezTo>
                    <a:pt x="15" y="24"/>
                    <a:pt x="20" y="28"/>
                    <a:pt x="19" y="28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1089" y="1295"/>
              <a:ext cx="227" cy="327"/>
            </a:xfrm>
            <a:custGeom>
              <a:avLst/>
              <a:gdLst>
                <a:gd name="T0" fmla="*/ 0 w 18"/>
                <a:gd name="T1" fmla="*/ 11 h 20"/>
                <a:gd name="T2" fmla="*/ 2 w 18"/>
                <a:gd name="T3" fmla="*/ 17 h 20"/>
                <a:gd name="T4" fmla="*/ 13 w 18"/>
                <a:gd name="T5" fmla="*/ 15 h 20"/>
                <a:gd name="T6" fmla="*/ 0 w 18"/>
                <a:gd name="T7" fmla="*/ 5 h 20"/>
                <a:gd name="T8" fmla="*/ 0 w 18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0" y="11"/>
                  </a:moveTo>
                  <a:cubicBezTo>
                    <a:pt x="1" y="13"/>
                    <a:pt x="0" y="15"/>
                    <a:pt x="2" y="17"/>
                  </a:cubicBezTo>
                  <a:cubicBezTo>
                    <a:pt x="4" y="20"/>
                    <a:pt x="18" y="15"/>
                    <a:pt x="13" y="15"/>
                  </a:cubicBezTo>
                  <a:cubicBezTo>
                    <a:pt x="8" y="15"/>
                    <a:pt x="0" y="10"/>
                    <a:pt x="0" y="5"/>
                  </a:cubicBezTo>
                  <a:cubicBezTo>
                    <a:pt x="0" y="0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1885" y="1099"/>
              <a:ext cx="38" cy="98"/>
            </a:xfrm>
            <a:custGeom>
              <a:avLst/>
              <a:gdLst>
                <a:gd name="T0" fmla="*/ 0 w 3"/>
                <a:gd name="T1" fmla="*/ 2 h 6"/>
                <a:gd name="T2" fmla="*/ 2 w 3"/>
                <a:gd name="T3" fmla="*/ 1 h 6"/>
                <a:gd name="T4" fmla="*/ 2 w 3"/>
                <a:gd name="T5" fmla="*/ 6 h 6"/>
                <a:gd name="T6" fmla="*/ 0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1"/>
                    <a:pt x="0" y="1"/>
                    <a:pt x="2" y="1"/>
                  </a:cubicBezTo>
                  <a:cubicBezTo>
                    <a:pt x="3" y="0"/>
                    <a:pt x="2" y="6"/>
                    <a:pt x="2" y="6"/>
                  </a:cubicBezTo>
                  <a:cubicBezTo>
                    <a:pt x="2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5" name="Freeform 37"/>
            <p:cNvSpPr>
              <a:spLocks/>
            </p:cNvSpPr>
            <p:nvPr/>
          </p:nvSpPr>
          <p:spPr bwMode="auto">
            <a:xfrm>
              <a:off x="1936" y="1736"/>
              <a:ext cx="50" cy="82"/>
            </a:xfrm>
            <a:custGeom>
              <a:avLst/>
              <a:gdLst>
                <a:gd name="T0" fmla="*/ 1 w 4"/>
                <a:gd name="T1" fmla="*/ 4 h 5"/>
                <a:gd name="T2" fmla="*/ 3 w 4"/>
                <a:gd name="T3" fmla="*/ 5 h 5"/>
                <a:gd name="T4" fmla="*/ 2 w 4"/>
                <a:gd name="T5" fmla="*/ 0 h 5"/>
                <a:gd name="T6" fmla="*/ 1 w 4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1" y="5"/>
                    <a:pt x="1" y="5"/>
                    <a:pt x="3" y="5"/>
                  </a:cubicBezTo>
                  <a:cubicBezTo>
                    <a:pt x="4" y="5"/>
                    <a:pt x="2" y="0"/>
                    <a:pt x="2" y="0"/>
                  </a:cubicBezTo>
                  <a:cubicBezTo>
                    <a:pt x="2" y="0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1999" y="1197"/>
              <a:ext cx="50" cy="98"/>
            </a:xfrm>
            <a:custGeom>
              <a:avLst/>
              <a:gdLst>
                <a:gd name="T0" fmla="*/ 1 w 4"/>
                <a:gd name="T1" fmla="*/ 2 h 6"/>
                <a:gd name="T2" fmla="*/ 2 w 4"/>
                <a:gd name="T3" fmla="*/ 1 h 6"/>
                <a:gd name="T4" fmla="*/ 3 w 4"/>
                <a:gd name="T5" fmla="*/ 6 h 6"/>
                <a:gd name="T6" fmla="*/ 1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4" y="0"/>
                    <a:pt x="3" y="6"/>
                    <a:pt x="3" y="6"/>
                  </a:cubicBezTo>
                  <a:cubicBezTo>
                    <a:pt x="2" y="6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2049" y="1606"/>
              <a:ext cx="51" cy="98"/>
            </a:xfrm>
            <a:custGeom>
              <a:avLst/>
              <a:gdLst>
                <a:gd name="T0" fmla="*/ 0 w 4"/>
                <a:gd name="T1" fmla="*/ 5 h 6"/>
                <a:gd name="T2" fmla="*/ 2 w 4"/>
                <a:gd name="T3" fmla="*/ 6 h 6"/>
                <a:gd name="T4" fmla="*/ 1 w 4"/>
                <a:gd name="T5" fmla="*/ 0 h 6"/>
                <a:gd name="T6" fmla="*/ 0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5"/>
                  </a:moveTo>
                  <a:cubicBezTo>
                    <a:pt x="0" y="5"/>
                    <a:pt x="0" y="6"/>
                    <a:pt x="2" y="6"/>
                  </a:cubicBezTo>
                  <a:cubicBezTo>
                    <a:pt x="4" y="6"/>
                    <a:pt x="2" y="0"/>
                    <a:pt x="1" y="0"/>
                  </a:cubicBezTo>
                  <a:cubicBezTo>
                    <a:pt x="1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2416" y="1001"/>
              <a:ext cx="50" cy="98"/>
            </a:xfrm>
            <a:custGeom>
              <a:avLst/>
              <a:gdLst>
                <a:gd name="T0" fmla="*/ 0 w 4"/>
                <a:gd name="T1" fmla="*/ 2 h 6"/>
                <a:gd name="T2" fmla="*/ 2 w 4"/>
                <a:gd name="T3" fmla="*/ 0 h 6"/>
                <a:gd name="T4" fmla="*/ 3 w 4"/>
                <a:gd name="T5" fmla="*/ 6 h 6"/>
                <a:gd name="T6" fmla="*/ 0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4" y="0"/>
                    <a:pt x="3" y="6"/>
                    <a:pt x="3" y="6"/>
                  </a:cubicBezTo>
                  <a:cubicBezTo>
                    <a:pt x="2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2492" y="1704"/>
              <a:ext cx="38" cy="98"/>
            </a:xfrm>
            <a:custGeom>
              <a:avLst/>
              <a:gdLst>
                <a:gd name="T0" fmla="*/ 0 w 3"/>
                <a:gd name="T1" fmla="*/ 5 h 6"/>
                <a:gd name="T2" fmla="*/ 2 w 3"/>
                <a:gd name="T3" fmla="*/ 6 h 6"/>
                <a:gd name="T4" fmla="*/ 1 w 3"/>
                <a:gd name="T5" fmla="*/ 0 h 6"/>
                <a:gd name="T6" fmla="*/ 0 w 3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cubicBezTo>
                    <a:pt x="0" y="5"/>
                    <a:pt x="0" y="6"/>
                    <a:pt x="2" y="6"/>
                  </a:cubicBezTo>
                  <a:cubicBezTo>
                    <a:pt x="3" y="6"/>
                    <a:pt x="2" y="0"/>
                    <a:pt x="1" y="0"/>
                  </a:cubicBezTo>
                  <a:cubicBezTo>
                    <a:pt x="1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2542" y="1050"/>
              <a:ext cx="38" cy="98"/>
            </a:xfrm>
            <a:custGeom>
              <a:avLst/>
              <a:gdLst>
                <a:gd name="T0" fmla="*/ 0 w 3"/>
                <a:gd name="T1" fmla="*/ 1 h 6"/>
                <a:gd name="T2" fmla="*/ 2 w 3"/>
                <a:gd name="T3" fmla="*/ 0 h 6"/>
                <a:gd name="T4" fmla="*/ 1 w 3"/>
                <a:gd name="T5" fmla="*/ 6 h 6"/>
                <a:gd name="T6" fmla="*/ 0 w 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1"/>
                  </a:move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2" y="6"/>
                    <a:pt x="1" y="6"/>
                  </a:cubicBezTo>
                  <a:cubicBezTo>
                    <a:pt x="1" y="6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2593" y="1622"/>
              <a:ext cx="50" cy="98"/>
            </a:xfrm>
            <a:custGeom>
              <a:avLst/>
              <a:gdLst>
                <a:gd name="T0" fmla="*/ 1 w 4"/>
                <a:gd name="T1" fmla="*/ 5 h 6"/>
                <a:gd name="T2" fmla="*/ 3 w 4"/>
                <a:gd name="T3" fmla="*/ 6 h 6"/>
                <a:gd name="T4" fmla="*/ 1 w 4"/>
                <a:gd name="T5" fmla="*/ 1 h 6"/>
                <a:gd name="T6" fmla="*/ 1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1" y="5"/>
                  </a:moveTo>
                  <a:cubicBezTo>
                    <a:pt x="1" y="6"/>
                    <a:pt x="1" y="6"/>
                    <a:pt x="3" y="6"/>
                  </a:cubicBezTo>
                  <a:cubicBezTo>
                    <a:pt x="4" y="6"/>
                    <a:pt x="2" y="0"/>
                    <a:pt x="1" y="1"/>
                  </a:cubicBezTo>
                  <a:cubicBezTo>
                    <a:pt x="1" y="1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2353" y="1262"/>
              <a:ext cx="50" cy="82"/>
            </a:xfrm>
            <a:custGeom>
              <a:avLst/>
              <a:gdLst>
                <a:gd name="T0" fmla="*/ 0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0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4" y="0"/>
                    <a:pt x="2" y="5"/>
                    <a:pt x="2" y="5"/>
                  </a:cubicBezTo>
                  <a:cubicBezTo>
                    <a:pt x="2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45"/>
            <p:cNvSpPr>
              <a:spLocks/>
            </p:cNvSpPr>
            <p:nvPr/>
          </p:nvSpPr>
          <p:spPr bwMode="auto">
            <a:xfrm>
              <a:off x="2390" y="1475"/>
              <a:ext cx="51" cy="98"/>
            </a:xfrm>
            <a:custGeom>
              <a:avLst/>
              <a:gdLst>
                <a:gd name="T0" fmla="*/ 0 w 4"/>
                <a:gd name="T1" fmla="*/ 5 h 6"/>
                <a:gd name="T2" fmla="*/ 2 w 4"/>
                <a:gd name="T3" fmla="*/ 6 h 6"/>
                <a:gd name="T4" fmla="*/ 1 w 4"/>
                <a:gd name="T5" fmla="*/ 0 h 6"/>
                <a:gd name="T6" fmla="*/ 0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4" y="5"/>
                    <a:pt x="1" y="0"/>
                    <a:pt x="1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46"/>
            <p:cNvSpPr>
              <a:spLocks/>
            </p:cNvSpPr>
            <p:nvPr/>
          </p:nvSpPr>
          <p:spPr bwMode="auto">
            <a:xfrm>
              <a:off x="2163" y="1181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0 h 4"/>
                <a:gd name="T4" fmla="*/ 1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1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47"/>
            <p:cNvSpPr>
              <a:spLocks/>
            </p:cNvSpPr>
            <p:nvPr/>
          </p:nvSpPr>
          <p:spPr bwMode="auto">
            <a:xfrm>
              <a:off x="2201" y="1622"/>
              <a:ext cx="38" cy="65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4 h 4"/>
                <a:gd name="T4" fmla="*/ 1 w 3"/>
                <a:gd name="T5" fmla="*/ 0 h 4"/>
                <a:gd name="T6" fmla="*/ 1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2" y="0"/>
                    <a:pt x="1" y="0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48"/>
            <p:cNvSpPr>
              <a:spLocks/>
            </p:cNvSpPr>
            <p:nvPr/>
          </p:nvSpPr>
          <p:spPr bwMode="auto">
            <a:xfrm>
              <a:off x="2062" y="1034"/>
              <a:ext cx="38" cy="65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0 h 4"/>
                <a:gd name="T4" fmla="*/ 2 w 3"/>
                <a:gd name="T5" fmla="*/ 4 h 4"/>
                <a:gd name="T6" fmla="*/ 1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2" y="4"/>
                    <a:pt x="2" y="4"/>
                  </a:cubicBezTo>
                  <a:cubicBezTo>
                    <a:pt x="2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49"/>
            <p:cNvSpPr>
              <a:spLocks/>
            </p:cNvSpPr>
            <p:nvPr/>
          </p:nvSpPr>
          <p:spPr bwMode="auto">
            <a:xfrm>
              <a:off x="2138" y="1785"/>
              <a:ext cx="25" cy="66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1 w 2"/>
                <a:gd name="T5" fmla="*/ 0 h 4"/>
                <a:gd name="T6" fmla="*/ 0 w 2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1" y="0"/>
                    <a:pt x="1" y="0"/>
                  </a:cubicBezTo>
                  <a:cubicBezTo>
                    <a:pt x="1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8" name="Freeform 50"/>
            <p:cNvSpPr>
              <a:spLocks/>
            </p:cNvSpPr>
            <p:nvPr/>
          </p:nvSpPr>
          <p:spPr bwMode="auto">
            <a:xfrm>
              <a:off x="1784" y="1295"/>
              <a:ext cx="25" cy="65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1 h 4"/>
                <a:gd name="T4" fmla="*/ 1 w 2"/>
                <a:gd name="T5" fmla="*/ 4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1" y="4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9" name="Freeform 51"/>
            <p:cNvSpPr>
              <a:spLocks/>
            </p:cNvSpPr>
            <p:nvPr/>
          </p:nvSpPr>
          <p:spPr bwMode="auto">
            <a:xfrm>
              <a:off x="1809" y="1589"/>
              <a:ext cx="38" cy="66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4 h 4"/>
                <a:gd name="T4" fmla="*/ 1 w 3"/>
                <a:gd name="T5" fmla="*/ 0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2" y="0"/>
                    <a:pt x="1" y="0"/>
                  </a:cubicBezTo>
                  <a:cubicBezTo>
                    <a:pt x="1" y="0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0" name="Freeform 52"/>
            <p:cNvSpPr>
              <a:spLocks/>
            </p:cNvSpPr>
            <p:nvPr/>
          </p:nvSpPr>
          <p:spPr bwMode="auto">
            <a:xfrm>
              <a:off x="2239" y="1311"/>
              <a:ext cx="38" cy="66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0 h 4"/>
                <a:gd name="T4" fmla="*/ 2 w 3"/>
                <a:gd name="T5" fmla="*/ 4 h 4"/>
                <a:gd name="T6" fmla="*/ 1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2" y="4"/>
                    <a:pt x="2" y="4"/>
                  </a:cubicBezTo>
                  <a:cubicBezTo>
                    <a:pt x="2" y="4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1" name="Freeform 53"/>
            <p:cNvSpPr>
              <a:spLocks/>
            </p:cNvSpPr>
            <p:nvPr/>
          </p:nvSpPr>
          <p:spPr bwMode="auto">
            <a:xfrm>
              <a:off x="2264" y="1475"/>
              <a:ext cx="38" cy="65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4 h 4"/>
                <a:gd name="T4" fmla="*/ 1 w 3"/>
                <a:gd name="T5" fmla="*/ 0 h 4"/>
                <a:gd name="T6" fmla="*/ 1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2" y="0"/>
                    <a:pt x="1" y="0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2" name="Freeform 54"/>
            <p:cNvSpPr>
              <a:spLocks/>
            </p:cNvSpPr>
            <p:nvPr/>
          </p:nvSpPr>
          <p:spPr bwMode="auto">
            <a:xfrm>
              <a:off x="2302" y="1001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4"/>
                    <a:pt x="2" y="4"/>
                  </a:cubicBezTo>
                  <a:cubicBezTo>
                    <a:pt x="1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3" name="Freeform 55"/>
            <p:cNvSpPr>
              <a:spLocks/>
            </p:cNvSpPr>
            <p:nvPr/>
          </p:nvSpPr>
          <p:spPr bwMode="auto">
            <a:xfrm>
              <a:off x="2378" y="1769"/>
              <a:ext cx="25" cy="6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1 w 2"/>
                <a:gd name="T5" fmla="*/ 0 h 4"/>
                <a:gd name="T6" fmla="*/ 0 w 2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1" y="0"/>
                    <a:pt x="1" y="0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4" name="Freeform 56"/>
            <p:cNvSpPr>
              <a:spLocks/>
            </p:cNvSpPr>
            <p:nvPr/>
          </p:nvSpPr>
          <p:spPr bwMode="auto">
            <a:xfrm>
              <a:off x="2631" y="1148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0 h 4"/>
                <a:gd name="T4" fmla="*/ 1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1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5" name="Freeform 57"/>
            <p:cNvSpPr>
              <a:spLocks/>
            </p:cNvSpPr>
            <p:nvPr/>
          </p:nvSpPr>
          <p:spPr bwMode="auto">
            <a:xfrm>
              <a:off x="2669" y="1540"/>
              <a:ext cx="37" cy="66"/>
            </a:xfrm>
            <a:custGeom>
              <a:avLst/>
              <a:gdLst>
                <a:gd name="T0" fmla="*/ 0 w 3"/>
                <a:gd name="T1" fmla="*/ 3 h 4"/>
                <a:gd name="T2" fmla="*/ 1 w 3"/>
                <a:gd name="T3" fmla="*/ 4 h 4"/>
                <a:gd name="T4" fmla="*/ 1 w 3"/>
                <a:gd name="T5" fmla="*/ 0 h 4"/>
                <a:gd name="T6" fmla="*/ 0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3" y="4"/>
                    <a:pt x="1" y="0"/>
                    <a:pt x="1" y="0"/>
                  </a:cubicBezTo>
                  <a:cubicBezTo>
                    <a:pt x="1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6" name="Freeform 58"/>
            <p:cNvSpPr>
              <a:spLocks/>
            </p:cNvSpPr>
            <p:nvPr/>
          </p:nvSpPr>
          <p:spPr bwMode="auto">
            <a:xfrm>
              <a:off x="2871" y="1148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1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7" name="Freeform 59"/>
            <p:cNvSpPr>
              <a:spLocks/>
            </p:cNvSpPr>
            <p:nvPr/>
          </p:nvSpPr>
          <p:spPr bwMode="auto">
            <a:xfrm>
              <a:off x="2909" y="1475"/>
              <a:ext cx="38" cy="65"/>
            </a:xfrm>
            <a:custGeom>
              <a:avLst/>
              <a:gdLst>
                <a:gd name="T0" fmla="*/ 0 w 3"/>
                <a:gd name="T1" fmla="*/ 4 h 4"/>
                <a:gd name="T2" fmla="*/ 2 w 3"/>
                <a:gd name="T3" fmla="*/ 4 h 4"/>
                <a:gd name="T4" fmla="*/ 0 w 3"/>
                <a:gd name="T5" fmla="*/ 1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0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8" name="Freeform 60"/>
            <p:cNvSpPr>
              <a:spLocks/>
            </p:cNvSpPr>
            <p:nvPr/>
          </p:nvSpPr>
          <p:spPr bwMode="auto">
            <a:xfrm>
              <a:off x="2820" y="952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1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9" name="Freeform 61"/>
            <p:cNvSpPr>
              <a:spLocks/>
            </p:cNvSpPr>
            <p:nvPr/>
          </p:nvSpPr>
          <p:spPr bwMode="auto">
            <a:xfrm>
              <a:off x="2883" y="1687"/>
              <a:ext cx="38" cy="66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4 h 4"/>
                <a:gd name="T4" fmla="*/ 0 w 3"/>
                <a:gd name="T5" fmla="*/ 0 h 4"/>
                <a:gd name="T6" fmla="*/ 1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1" y="0"/>
                    <a:pt x="0" y="0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0" name="Freeform 62"/>
            <p:cNvSpPr>
              <a:spLocks/>
            </p:cNvSpPr>
            <p:nvPr/>
          </p:nvSpPr>
          <p:spPr bwMode="auto">
            <a:xfrm>
              <a:off x="2656" y="985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1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1"/>
                    <a:pt x="1" y="4"/>
                    <a:pt x="1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1" name="Freeform 63"/>
            <p:cNvSpPr>
              <a:spLocks/>
            </p:cNvSpPr>
            <p:nvPr/>
          </p:nvSpPr>
          <p:spPr bwMode="auto">
            <a:xfrm>
              <a:off x="2719" y="1687"/>
              <a:ext cx="38" cy="66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4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0" y="0"/>
                    <a:pt x="0" y="1"/>
                  </a:cubicBezTo>
                  <a:cubicBezTo>
                    <a:pt x="0" y="1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2" name="Freeform 64"/>
            <p:cNvSpPr>
              <a:spLocks/>
            </p:cNvSpPr>
            <p:nvPr/>
          </p:nvSpPr>
          <p:spPr bwMode="auto">
            <a:xfrm>
              <a:off x="3035" y="1148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1 h 4"/>
                <a:gd name="T4" fmla="*/ 0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1"/>
                    <a:pt x="0" y="0"/>
                    <a:pt x="1" y="1"/>
                  </a:cubicBezTo>
                  <a:cubicBezTo>
                    <a:pt x="2" y="1"/>
                    <a:pt x="0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3" name="Freeform 65"/>
            <p:cNvSpPr>
              <a:spLocks/>
            </p:cNvSpPr>
            <p:nvPr/>
          </p:nvSpPr>
          <p:spPr bwMode="auto">
            <a:xfrm>
              <a:off x="3060" y="1442"/>
              <a:ext cx="38" cy="65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4 h 4"/>
                <a:gd name="T4" fmla="*/ 0 w 3"/>
                <a:gd name="T5" fmla="*/ 0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1" y="0"/>
                    <a:pt x="0" y="0"/>
                  </a:cubicBezTo>
                  <a:cubicBezTo>
                    <a:pt x="0" y="0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4" name="Freeform 66"/>
            <p:cNvSpPr>
              <a:spLocks/>
            </p:cNvSpPr>
            <p:nvPr/>
          </p:nvSpPr>
          <p:spPr bwMode="auto">
            <a:xfrm>
              <a:off x="2934" y="1213"/>
              <a:ext cx="38" cy="66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0 h 4"/>
                <a:gd name="T4" fmla="*/ 1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1"/>
                    <a:pt x="1" y="4"/>
                    <a:pt x="1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5" name="Freeform 67"/>
            <p:cNvSpPr>
              <a:spLocks/>
            </p:cNvSpPr>
            <p:nvPr/>
          </p:nvSpPr>
          <p:spPr bwMode="auto">
            <a:xfrm>
              <a:off x="2959" y="1409"/>
              <a:ext cx="38" cy="66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3 h 4"/>
                <a:gd name="T4" fmla="*/ 0 w 3"/>
                <a:gd name="T5" fmla="*/ 0 h 4"/>
                <a:gd name="T6" fmla="*/ 1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3"/>
                    <a:pt x="1" y="4"/>
                    <a:pt x="2" y="3"/>
                  </a:cubicBezTo>
                  <a:cubicBezTo>
                    <a:pt x="3" y="3"/>
                    <a:pt x="1" y="0"/>
                    <a:pt x="0" y="0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6" name="Freeform 68"/>
            <p:cNvSpPr>
              <a:spLocks/>
            </p:cNvSpPr>
            <p:nvPr/>
          </p:nvSpPr>
          <p:spPr bwMode="auto">
            <a:xfrm>
              <a:off x="2618" y="1246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1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7" name="Freeform 69"/>
            <p:cNvSpPr>
              <a:spLocks/>
            </p:cNvSpPr>
            <p:nvPr/>
          </p:nvSpPr>
          <p:spPr bwMode="auto">
            <a:xfrm>
              <a:off x="2643" y="1442"/>
              <a:ext cx="38" cy="65"/>
            </a:xfrm>
            <a:custGeom>
              <a:avLst/>
              <a:gdLst>
                <a:gd name="T0" fmla="*/ 0 w 3"/>
                <a:gd name="T1" fmla="*/ 4 h 4"/>
                <a:gd name="T2" fmla="*/ 2 w 3"/>
                <a:gd name="T3" fmla="*/ 4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8" name="Freeform 70"/>
            <p:cNvSpPr>
              <a:spLocks/>
            </p:cNvSpPr>
            <p:nvPr/>
          </p:nvSpPr>
          <p:spPr bwMode="auto">
            <a:xfrm>
              <a:off x="2492" y="1279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1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1"/>
                    <a:pt x="1" y="4"/>
                    <a:pt x="1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9" name="Freeform 71"/>
            <p:cNvSpPr>
              <a:spLocks/>
            </p:cNvSpPr>
            <p:nvPr/>
          </p:nvSpPr>
          <p:spPr bwMode="auto">
            <a:xfrm>
              <a:off x="2517" y="1442"/>
              <a:ext cx="38" cy="65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4 h 4"/>
                <a:gd name="T4" fmla="*/ 0 w 3"/>
                <a:gd name="T5" fmla="*/ 0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0" name="Freeform 72"/>
            <p:cNvSpPr>
              <a:spLocks/>
            </p:cNvSpPr>
            <p:nvPr/>
          </p:nvSpPr>
          <p:spPr bwMode="auto">
            <a:xfrm>
              <a:off x="1910" y="1295"/>
              <a:ext cx="2187" cy="1095"/>
            </a:xfrm>
            <a:custGeom>
              <a:avLst/>
              <a:gdLst>
                <a:gd name="T0" fmla="*/ 2 w 173"/>
                <a:gd name="T1" fmla="*/ 11 h 67"/>
                <a:gd name="T2" fmla="*/ 92 w 173"/>
                <a:gd name="T3" fmla="*/ 19 h 67"/>
                <a:gd name="T4" fmla="*/ 171 w 173"/>
                <a:gd name="T5" fmla="*/ 3 h 67"/>
                <a:gd name="T6" fmla="*/ 123 w 173"/>
                <a:gd name="T7" fmla="*/ 60 h 67"/>
                <a:gd name="T8" fmla="*/ 56 w 173"/>
                <a:gd name="T9" fmla="*/ 63 h 67"/>
                <a:gd name="T10" fmla="*/ 15 w 173"/>
                <a:gd name="T11" fmla="*/ 36 h 67"/>
                <a:gd name="T12" fmla="*/ 2 w 173"/>
                <a:gd name="T13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67">
                  <a:moveTo>
                    <a:pt x="2" y="11"/>
                  </a:moveTo>
                  <a:cubicBezTo>
                    <a:pt x="7" y="3"/>
                    <a:pt x="50" y="24"/>
                    <a:pt x="92" y="19"/>
                  </a:cubicBezTo>
                  <a:cubicBezTo>
                    <a:pt x="130" y="14"/>
                    <a:pt x="171" y="0"/>
                    <a:pt x="171" y="3"/>
                  </a:cubicBezTo>
                  <a:cubicBezTo>
                    <a:pt x="173" y="31"/>
                    <a:pt x="137" y="53"/>
                    <a:pt x="123" y="60"/>
                  </a:cubicBezTo>
                  <a:cubicBezTo>
                    <a:pt x="109" y="67"/>
                    <a:pt x="78" y="64"/>
                    <a:pt x="56" y="63"/>
                  </a:cubicBezTo>
                  <a:cubicBezTo>
                    <a:pt x="44" y="62"/>
                    <a:pt x="27" y="49"/>
                    <a:pt x="15" y="36"/>
                  </a:cubicBezTo>
                  <a:cubicBezTo>
                    <a:pt x="5" y="25"/>
                    <a:pt x="0" y="14"/>
                    <a:pt x="2" y="11"/>
                  </a:cubicBezTo>
                  <a:close/>
                </a:path>
              </a:pathLst>
            </a:custGeom>
            <a:solidFill>
              <a:srgbClr val="D24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1" name="Freeform 73"/>
            <p:cNvSpPr>
              <a:spLocks/>
            </p:cNvSpPr>
            <p:nvPr/>
          </p:nvSpPr>
          <p:spPr bwMode="auto">
            <a:xfrm>
              <a:off x="1923" y="1328"/>
              <a:ext cx="2161" cy="1013"/>
            </a:xfrm>
            <a:custGeom>
              <a:avLst/>
              <a:gdLst>
                <a:gd name="T0" fmla="*/ 170 w 171"/>
                <a:gd name="T1" fmla="*/ 0 h 62"/>
                <a:gd name="T2" fmla="*/ 171 w 171"/>
                <a:gd name="T3" fmla="*/ 7 h 62"/>
                <a:gd name="T4" fmla="*/ 84 w 171"/>
                <a:gd name="T5" fmla="*/ 62 h 62"/>
                <a:gd name="T6" fmla="*/ 0 w 171"/>
                <a:gd name="T7" fmla="*/ 9 h 62"/>
                <a:gd name="T8" fmla="*/ 0 w 171"/>
                <a:gd name="T9" fmla="*/ 7 h 62"/>
                <a:gd name="T10" fmla="*/ 84 w 171"/>
                <a:gd name="T11" fmla="*/ 58 h 62"/>
                <a:gd name="T12" fmla="*/ 170 w 171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170" y="0"/>
                  </a:moveTo>
                  <a:cubicBezTo>
                    <a:pt x="170" y="3"/>
                    <a:pt x="170" y="4"/>
                    <a:pt x="171" y="7"/>
                  </a:cubicBezTo>
                  <a:cubicBezTo>
                    <a:pt x="164" y="43"/>
                    <a:pt x="127" y="61"/>
                    <a:pt x="84" y="62"/>
                  </a:cubicBezTo>
                  <a:cubicBezTo>
                    <a:pt x="41" y="60"/>
                    <a:pt x="3" y="4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6" y="41"/>
                    <a:pt x="42" y="58"/>
                    <a:pt x="84" y="58"/>
                  </a:cubicBezTo>
                  <a:cubicBezTo>
                    <a:pt x="128" y="58"/>
                    <a:pt x="167" y="35"/>
                    <a:pt x="170" y="0"/>
                  </a:cubicBezTo>
                  <a:close/>
                </a:path>
              </a:pathLst>
            </a:custGeom>
            <a:solidFill>
              <a:srgbClr val="FDF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2" name="Freeform 74"/>
            <p:cNvSpPr>
              <a:spLocks/>
            </p:cNvSpPr>
            <p:nvPr/>
          </p:nvSpPr>
          <p:spPr bwMode="auto">
            <a:xfrm>
              <a:off x="1923" y="1344"/>
              <a:ext cx="2148" cy="1013"/>
            </a:xfrm>
            <a:custGeom>
              <a:avLst/>
              <a:gdLst>
                <a:gd name="T0" fmla="*/ 170 w 170"/>
                <a:gd name="T1" fmla="*/ 0 h 62"/>
                <a:gd name="T2" fmla="*/ 170 w 170"/>
                <a:gd name="T3" fmla="*/ 7 h 62"/>
                <a:gd name="T4" fmla="*/ 85 w 170"/>
                <a:gd name="T5" fmla="*/ 62 h 62"/>
                <a:gd name="T6" fmla="*/ 0 w 170"/>
                <a:gd name="T7" fmla="*/ 9 h 62"/>
                <a:gd name="T8" fmla="*/ 1 w 170"/>
                <a:gd name="T9" fmla="*/ 7 h 62"/>
                <a:gd name="T10" fmla="*/ 84 w 170"/>
                <a:gd name="T11" fmla="*/ 57 h 62"/>
                <a:gd name="T12" fmla="*/ 170 w 170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2">
                  <a:moveTo>
                    <a:pt x="170" y="0"/>
                  </a:moveTo>
                  <a:cubicBezTo>
                    <a:pt x="170" y="3"/>
                    <a:pt x="170" y="4"/>
                    <a:pt x="170" y="7"/>
                  </a:cubicBezTo>
                  <a:cubicBezTo>
                    <a:pt x="165" y="40"/>
                    <a:pt x="127" y="60"/>
                    <a:pt x="85" y="62"/>
                  </a:cubicBezTo>
                  <a:cubicBezTo>
                    <a:pt x="41" y="59"/>
                    <a:pt x="3" y="46"/>
                    <a:pt x="0" y="9"/>
                  </a:cubicBezTo>
                  <a:cubicBezTo>
                    <a:pt x="1" y="8"/>
                    <a:pt x="0" y="7"/>
                    <a:pt x="1" y="7"/>
                  </a:cubicBezTo>
                  <a:cubicBezTo>
                    <a:pt x="6" y="41"/>
                    <a:pt x="42" y="57"/>
                    <a:pt x="84" y="57"/>
                  </a:cubicBezTo>
                  <a:cubicBezTo>
                    <a:pt x="128" y="57"/>
                    <a:pt x="167" y="35"/>
                    <a:pt x="170" y="0"/>
                  </a:cubicBezTo>
                  <a:close/>
                </a:path>
              </a:pathLst>
            </a:custGeom>
            <a:solidFill>
              <a:srgbClr val="E5E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3" name="Freeform 75"/>
            <p:cNvSpPr>
              <a:spLocks/>
            </p:cNvSpPr>
            <p:nvPr/>
          </p:nvSpPr>
          <p:spPr bwMode="auto">
            <a:xfrm>
              <a:off x="1936" y="1360"/>
              <a:ext cx="2135" cy="997"/>
            </a:xfrm>
            <a:custGeom>
              <a:avLst/>
              <a:gdLst>
                <a:gd name="T0" fmla="*/ 169 w 169"/>
                <a:gd name="T1" fmla="*/ 0 h 61"/>
                <a:gd name="T2" fmla="*/ 169 w 169"/>
                <a:gd name="T3" fmla="*/ 8 h 61"/>
                <a:gd name="T4" fmla="*/ 84 w 169"/>
                <a:gd name="T5" fmla="*/ 61 h 61"/>
                <a:gd name="T6" fmla="*/ 0 w 169"/>
                <a:gd name="T7" fmla="*/ 9 h 61"/>
                <a:gd name="T8" fmla="*/ 0 w 169"/>
                <a:gd name="T9" fmla="*/ 6 h 61"/>
                <a:gd name="T10" fmla="*/ 83 w 169"/>
                <a:gd name="T11" fmla="*/ 57 h 61"/>
                <a:gd name="T12" fmla="*/ 169 w 169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61">
                  <a:moveTo>
                    <a:pt x="169" y="0"/>
                  </a:moveTo>
                  <a:cubicBezTo>
                    <a:pt x="169" y="3"/>
                    <a:pt x="169" y="5"/>
                    <a:pt x="169" y="8"/>
                  </a:cubicBezTo>
                  <a:cubicBezTo>
                    <a:pt x="164" y="37"/>
                    <a:pt x="127" y="58"/>
                    <a:pt x="84" y="61"/>
                  </a:cubicBezTo>
                  <a:cubicBezTo>
                    <a:pt x="40" y="59"/>
                    <a:pt x="1" y="45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5" y="41"/>
                    <a:pt x="41" y="57"/>
                    <a:pt x="83" y="57"/>
                  </a:cubicBezTo>
                  <a:cubicBezTo>
                    <a:pt x="128" y="57"/>
                    <a:pt x="166" y="35"/>
                    <a:pt x="169" y="0"/>
                  </a:cubicBezTo>
                  <a:close/>
                </a:path>
              </a:pathLst>
            </a:custGeom>
            <a:solidFill>
              <a:srgbClr val="CCD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4" name="Freeform 76"/>
            <p:cNvSpPr>
              <a:spLocks/>
            </p:cNvSpPr>
            <p:nvPr/>
          </p:nvSpPr>
          <p:spPr bwMode="auto">
            <a:xfrm>
              <a:off x="1936" y="1360"/>
              <a:ext cx="2135" cy="997"/>
            </a:xfrm>
            <a:custGeom>
              <a:avLst/>
              <a:gdLst>
                <a:gd name="T0" fmla="*/ 169 w 169"/>
                <a:gd name="T1" fmla="*/ 0 h 61"/>
                <a:gd name="T2" fmla="*/ 169 w 169"/>
                <a:gd name="T3" fmla="*/ 9 h 61"/>
                <a:gd name="T4" fmla="*/ 84 w 169"/>
                <a:gd name="T5" fmla="*/ 61 h 61"/>
                <a:gd name="T6" fmla="*/ 0 w 169"/>
                <a:gd name="T7" fmla="*/ 10 h 61"/>
                <a:gd name="T8" fmla="*/ 0 w 169"/>
                <a:gd name="T9" fmla="*/ 7 h 61"/>
                <a:gd name="T10" fmla="*/ 83 w 169"/>
                <a:gd name="T11" fmla="*/ 58 h 61"/>
                <a:gd name="T12" fmla="*/ 169 w 169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61">
                  <a:moveTo>
                    <a:pt x="169" y="0"/>
                  </a:moveTo>
                  <a:cubicBezTo>
                    <a:pt x="169" y="3"/>
                    <a:pt x="169" y="6"/>
                    <a:pt x="169" y="9"/>
                  </a:cubicBezTo>
                  <a:cubicBezTo>
                    <a:pt x="164" y="35"/>
                    <a:pt x="128" y="58"/>
                    <a:pt x="84" y="61"/>
                  </a:cubicBezTo>
                  <a:cubicBezTo>
                    <a:pt x="40" y="59"/>
                    <a:pt x="1" y="44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5" y="42"/>
                    <a:pt x="41" y="58"/>
                    <a:pt x="83" y="58"/>
                  </a:cubicBezTo>
                  <a:cubicBezTo>
                    <a:pt x="128" y="58"/>
                    <a:pt x="166" y="36"/>
                    <a:pt x="169" y="0"/>
                  </a:cubicBezTo>
                  <a:close/>
                </a:path>
              </a:pathLst>
            </a:custGeom>
            <a:solidFill>
              <a:srgbClr val="B5C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5" name="Freeform 77"/>
            <p:cNvSpPr>
              <a:spLocks/>
            </p:cNvSpPr>
            <p:nvPr/>
          </p:nvSpPr>
          <p:spPr bwMode="auto">
            <a:xfrm>
              <a:off x="1936" y="1377"/>
              <a:ext cx="2135" cy="997"/>
            </a:xfrm>
            <a:custGeom>
              <a:avLst/>
              <a:gdLst>
                <a:gd name="T0" fmla="*/ 169 w 169"/>
                <a:gd name="T1" fmla="*/ 0 h 61"/>
                <a:gd name="T2" fmla="*/ 169 w 169"/>
                <a:gd name="T3" fmla="*/ 9 h 61"/>
                <a:gd name="T4" fmla="*/ 85 w 169"/>
                <a:gd name="T5" fmla="*/ 61 h 61"/>
                <a:gd name="T6" fmla="*/ 0 w 169"/>
                <a:gd name="T7" fmla="*/ 10 h 61"/>
                <a:gd name="T8" fmla="*/ 0 w 169"/>
                <a:gd name="T9" fmla="*/ 7 h 61"/>
                <a:gd name="T10" fmla="*/ 83 w 169"/>
                <a:gd name="T11" fmla="*/ 58 h 61"/>
                <a:gd name="T12" fmla="*/ 169 w 169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61">
                  <a:moveTo>
                    <a:pt x="169" y="0"/>
                  </a:moveTo>
                  <a:cubicBezTo>
                    <a:pt x="169" y="3"/>
                    <a:pt x="169" y="6"/>
                    <a:pt x="169" y="9"/>
                  </a:cubicBezTo>
                  <a:cubicBezTo>
                    <a:pt x="164" y="32"/>
                    <a:pt x="128" y="56"/>
                    <a:pt x="85" y="61"/>
                  </a:cubicBezTo>
                  <a:cubicBezTo>
                    <a:pt x="40" y="58"/>
                    <a:pt x="1" y="43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5" y="42"/>
                    <a:pt x="41" y="58"/>
                    <a:pt x="83" y="58"/>
                  </a:cubicBezTo>
                  <a:cubicBezTo>
                    <a:pt x="128" y="58"/>
                    <a:pt x="166" y="36"/>
                    <a:pt x="169" y="0"/>
                  </a:cubicBezTo>
                  <a:close/>
                </a:path>
              </a:pathLst>
            </a:custGeom>
            <a:solidFill>
              <a:srgbClr val="A2B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6" name="Freeform 78"/>
            <p:cNvSpPr>
              <a:spLocks/>
            </p:cNvSpPr>
            <p:nvPr/>
          </p:nvSpPr>
          <p:spPr bwMode="auto">
            <a:xfrm>
              <a:off x="1936" y="1393"/>
              <a:ext cx="2148" cy="981"/>
            </a:xfrm>
            <a:custGeom>
              <a:avLst/>
              <a:gdLst>
                <a:gd name="T0" fmla="*/ 169 w 170"/>
                <a:gd name="T1" fmla="*/ 0 h 60"/>
                <a:gd name="T2" fmla="*/ 169 w 170"/>
                <a:gd name="T3" fmla="*/ 9 h 60"/>
                <a:gd name="T4" fmla="*/ 85 w 170"/>
                <a:gd name="T5" fmla="*/ 60 h 60"/>
                <a:gd name="T6" fmla="*/ 0 w 170"/>
                <a:gd name="T7" fmla="*/ 10 h 60"/>
                <a:gd name="T8" fmla="*/ 0 w 170"/>
                <a:gd name="T9" fmla="*/ 7 h 60"/>
                <a:gd name="T10" fmla="*/ 84 w 170"/>
                <a:gd name="T11" fmla="*/ 57 h 60"/>
                <a:gd name="T12" fmla="*/ 169 w 17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0">
                  <a:moveTo>
                    <a:pt x="169" y="0"/>
                  </a:moveTo>
                  <a:cubicBezTo>
                    <a:pt x="170" y="3"/>
                    <a:pt x="169" y="6"/>
                    <a:pt x="169" y="9"/>
                  </a:cubicBezTo>
                  <a:cubicBezTo>
                    <a:pt x="164" y="29"/>
                    <a:pt x="129" y="55"/>
                    <a:pt x="85" y="60"/>
                  </a:cubicBezTo>
                  <a:cubicBezTo>
                    <a:pt x="40" y="57"/>
                    <a:pt x="1" y="41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5" y="42"/>
                    <a:pt x="42" y="57"/>
                    <a:pt x="84" y="57"/>
                  </a:cubicBezTo>
                  <a:cubicBezTo>
                    <a:pt x="128" y="57"/>
                    <a:pt x="166" y="35"/>
                    <a:pt x="169" y="0"/>
                  </a:cubicBezTo>
                  <a:close/>
                </a:path>
              </a:pathLst>
            </a:custGeom>
            <a:solidFill>
              <a:srgbClr val="91A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7" name="Freeform 79"/>
            <p:cNvSpPr>
              <a:spLocks/>
            </p:cNvSpPr>
            <p:nvPr/>
          </p:nvSpPr>
          <p:spPr bwMode="auto">
            <a:xfrm>
              <a:off x="1923" y="1328"/>
              <a:ext cx="2161" cy="1650"/>
            </a:xfrm>
            <a:custGeom>
              <a:avLst/>
              <a:gdLst>
                <a:gd name="T0" fmla="*/ 170 w 171"/>
                <a:gd name="T1" fmla="*/ 0 h 101"/>
                <a:gd name="T2" fmla="*/ 171 w 171"/>
                <a:gd name="T3" fmla="*/ 11 h 101"/>
                <a:gd name="T4" fmla="*/ 0 w 171"/>
                <a:gd name="T5" fmla="*/ 11 h 101"/>
                <a:gd name="T6" fmla="*/ 0 w 171"/>
                <a:gd name="T7" fmla="*/ 8 h 101"/>
                <a:gd name="T8" fmla="*/ 83 w 171"/>
                <a:gd name="T9" fmla="*/ 62 h 101"/>
                <a:gd name="T10" fmla="*/ 170 w 171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01">
                  <a:moveTo>
                    <a:pt x="170" y="0"/>
                  </a:moveTo>
                  <a:cubicBezTo>
                    <a:pt x="170" y="1"/>
                    <a:pt x="171" y="8"/>
                    <a:pt x="171" y="11"/>
                  </a:cubicBezTo>
                  <a:cubicBezTo>
                    <a:pt x="161" y="77"/>
                    <a:pt x="5" y="10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6" y="44"/>
                    <a:pt x="41" y="62"/>
                    <a:pt x="83" y="62"/>
                  </a:cubicBezTo>
                  <a:cubicBezTo>
                    <a:pt x="128" y="62"/>
                    <a:pt x="169" y="37"/>
                    <a:pt x="170" y="0"/>
                  </a:cubicBezTo>
                  <a:close/>
                </a:path>
              </a:pathLst>
            </a:custGeom>
            <a:solidFill>
              <a:srgbClr val="005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8" name="Freeform 80"/>
            <p:cNvSpPr>
              <a:spLocks/>
            </p:cNvSpPr>
            <p:nvPr/>
          </p:nvSpPr>
          <p:spPr bwMode="auto">
            <a:xfrm>
              <a:off x="2163" y="1589"/>
              <a:ext cx="1706" cy="589"/>
            </a:xfrm>
            <a:custGeom>
              <a:avLst/>
              <a:gdLst>
                <a:gd name="T0" fmla="*/ 19 w 135"/>
                <a:gd name="T1" fmla="*/ 24 h 36"/>
                <a:gd name="T2" fmla="*/ 29 w 135"/>
                <a:gd name="T3" fmla="*/ 31 h 36"/>
                <a:gd name="T4" fmla="*/ 44 w 135"/>
                <a:gd name="T5" fmla="*/ 35 h 36"/>
                <a:gd name="T6" fmla="*/ 66 w 135"/>
                <a:gd name="T7" fmla="*/ 35 h 36"/>
                <a:gd name="T8" fmla="*/ 81 w 135"/>
                <a:gd name="T9" fmla="*/ 34 h 36"/>
                <a:gd name="T10" fmla="*/ 92 w 135"/>
                <a:gd name="T11" fmla="*/ 31 h 36"/>
                <a:gd name="T12" fmla="*/ 128 w 135"/>
                <a:gd name="T13" fmla="*/ 13 h 36"/>
                <a:gd name="T14" fmla="*/ 133 w 135"/>
                <a:gd name="T15" fmla="*/ 9 h 36"/>
                <a:gd name="T16" fmla="*/ 131 w 135"/>
                <a:gd name="T17" fmla="*/ 1 h 36"/>
                <a:gd name="T18" fmla="*/ 123 w 135"/>
                <a:gd name="T19" fmla="*/ 10 h 36"/>
                <a:gd name="T20" fmla="*/ 113 w 135"/>
                <a:gd name="T21" fmla="*/ 5 h 36"/>
                <a:gd name="T22" fmla="*/ 117 w 135"/>
                <a:gd name="T23" fmla="*/ 17 h 36"/>
                <a:gd name="T24" fmla="*/ 104 w 135"/>
                <a:gd name="T25" fmla="*/ 21 h 36"/>
                <a:gd name="T26" fmla="*/ 82 w 135"/>
                <a:gd name="T27" fmla="*/ 24 h 36"/>
                <a:gd name="T28" fmla="*/ 61 w 135"/>
                <a:gd name="T29" fmla="*/ 30 h 36"/>
                <a:gd name="T30" fmla="*/ 51 w 135"/>
                <a:gd name="T31" fmla="*/ 28 h 36"/>
                <a:gd name="T32" fmla="*/ 45 w 135"/>
                <a:gd name="T33" fmla="*/ 31 h 36"/>
                <a:gd name="T34" fmla="*/ 41 w 135"/>
                <a:gd name="T35" fmla="*/ 17 h 36"/>
                <a:gd name="T36" fmla="*/ 37 w 135"/>
                <a:gd name="T37" fmla="*/ 27 h 36"/>
                <a:gd name="T38" fmla="*/ 32 w 135"/>
                <a:gd name="T39" fmla="*/ 23 h 36"/>
                <a:gd name="T40" fmla="*/ 34 w 135"/>
                <a:gd name="T41" fmla="*/ 10 h 36"/>
                <a:gd name="T42" fmla="*/ 27 w 135"/>
                <a:gd name="T43" fmla="*/ 15 h 36"/>
                <a:gd name="T44" fmla="*/ 21 w 135"/>
                <a:gd name="T45" fmla="*/ 13 h 36"/>
                <a:gd name="T46" fmla="*/ 10 w 135"/>
                <a:gd name="T47" fmla="*/ 12 h 36"/>
                <a:gd name="T48" fmla="*/ 22 w 135"/>
                <a:gd name="T49" fmla="*/ 7 h 36"/>
                <a:gd name="T50" fmla="*/ 9 w 135"/>
                <a:gd name="T51" fmla="*/ 16 h 36"/>
                <a:gd name="T52" fmla="*/ 19 w 135"/>
                <a:gd name="T53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" h="36">
                  <a:moveTo>
                    <a:pt x="19" y="24"/>
                  </a:moveTo>
                  <a:cubicBezTo>
                    <a:pt x="26" y="25"/>
                    <a:pt x="26" y="30"/>
                    <a:pt x="29" y="31"/>
                  </a:cubicBezTo>
                  <a:cubicBezTo>
                    <a:pt x="34" y="33"/>
                    <a:pt x="38" y="35"/>
                    <a:pt x="44" y="35"/>
                  </a:cubicBezTo>
                  <a:cubicBezTo>
                    <a:pt x="54" y="35"/>
                    <a:pt x="61" y="36"/>
                    <a:pt x="66" y="35"/>
                  </a:cubicBezTo>
                  <a:cubicBezTo>
                    <a:pt x="75" y="34"/>
                    <a:pt x="75" y="34"/>
                    <a:pt x="81" y="34"/>
                  </a:cubicBezTo>
                  <a:cubicBezTo>
                    <a:pt x="83" y="34"/>
                    <a:pt x="90" y="28"/>
                    <a:pt x="92" y="31"/>
                  </a:cubicBezTo>
                  <a:cubicBezTo>
                    <a:pt x="94" y="35"/>
                    <a:pt x="129" y="22"/>
                    <a:pt x="128" y="13"/>
                  </a:cubicBezTo>
                  <a:cubicBezTo>
                    <a:pt x="127" y="9"/>
                    <a:pt x="132" y="13"/>
                    <a:pt x="133" y="9"/>
                  </a:cubicBezTo>
                  <a:cubicBezTo>
                    <a:pt x="135" y="4"/>
                    <a:pt x="133" y="0"/>
                    <a:pt x="131" y="1"/>
                  </a:cubicBezTo>
                  <a:cubicBezTo>
                    <a:pt x="129" y="1"/>
                    <a:pt x="125" y="7"/>
                    <a:pt x="123" y="10"/>
                  </a:cubicBezTo>
                  <a:cubicBezTo>
                    <a:pt x="122" y="10"/>
                    <a:pt x="115" y="4"/>
                    <a:pt x="113" y="5"/>
                  </a:cubicBezTo>
                  <a:cubicBezTo>
                    <a:pt x="110" y="7"/>
                    <a:pt x="117" y="16"/>
                    <a:pt x="117" y="17"/>
                  </a:cubicBezTo>
                  <a:cubicBezTo>
                    <a:pt x="116" y="21"/>
                    <a:pt x="107" y="16"/>
                    <a:pt x="104" y="21"/>
                  </a:cubicBezTo>
                  <a:cubicBezTo>
                    <a:pt x="102" y="26"/>
                    <a:pt x="92" y="30"/>
                    <a:pt x="82" y="24"/>
                  </a:cubicBezTo>
                  <a:cubicBezTo>
                    <a:pt x="72" y="18"/>
                    <a:pt x="67" y="30"/>
                    <a:pt x="61" y="30"/>
                  </a:cubicBezTo>
                  <a:cubicBezTo>
                    <a:pt x="55" y="30"/>
                    <a:pt x="54" y="29"/>
                    <a:pt x="51" y="28"/>
                  </a:cubicBezTo>
                  <a:cubicBezTo>
                    <a:pt x="49" y="28"/>
                    <a:pt x="47" y="34"/>
                    <a:pt x="45" y="31"/>
                  </a:cubicBezTo>
                  <a:cubicBezTo>
                    <a:pt x="43" y="28"/>
                    <a:pt x="42" y="20"/>
                    <a:pt x="41" y="17"/>
                  </a:cubicBezTo>
                  <a:cubicBezTo>
                    <a:pt x="40" y="14"/>
                    <a:pt x="38" y="28"/>
                    <a:pt x="37" y="27"/>
                  </a:cubicBezTo>
                  <a:cubicBezTo>
                    <a:pt x="35" y="26"/>
                    <a:pt x="33" y="23"/>
                    <a:pt x="32" y="23"/>
                  </a:cubicBezTo>
                  <a:cubicBezTo>
                    <a:pt x="24" y="18"/>
                    <a:pt x="35" y="16"/>
                    <a:pt x="34" y="10"/>
                  </a:cubicBezTo>
                  <a:cubicBezTo>
                    <a:pt x="33" y="8"/>
                    <a:pt x="28" y="14"/>
                    <a:pt x="27" y="15"/>
                  </a:cubicBezTo>
                  <a:cubicBezTo>
                    <a:pt x="26" y="16"/>
                    <a:pt x="17" y="16"/>
                    <a:pt x="21" y="13"/>
                  </a:cubicBezTo>
                  <a:cubicBezTo>
                    <a:pt x="26" y="8"/>
                    <a:pt x="7" y="15"/>
                    <a:pt x="10" y="12"/>
                  </a:cubicBezTo>
                  <a:cubicBezTo>
                    <a:pt x="14" y="8"/>
                    <a:pt x="29" y="8"/>
                    <a:pt x="22" y="7"/>
                  </a:cubicBezTo>
                  <a:cubicBezTo>
                    <a:pt x="17" y="7"/>
                    <a:pt x="0" y="7"/>
                    <a:pt x="9" y="16"/>
                  </a:cubicBezTo>
                  <a:cubicBezTo>
                    <a:pt x="12" y="19"/>
                    <a:pt x="11" y="23"/>
                    <a:pt x="19" y="24"/>
                  </a:cubicBezTo>
                  <a:close/>
                </a:path>
              </a:pathLst>
            </a:custGeom>
            <a:solidFill>
              <a:srgbClr val="F77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9" name="Freeform 81"/>
            <p:cNvSpPr>
              <a:spLocks/>
            </p:cNvSpPr>
            <p:nvPr/>
          </p:nvSpPr>
          <p:spPr bwMode="auto">
            <a:xfrm>
              <a:off x="1999" y="1802"/>
              <a:ext cx="1845" cy="653"/>
            </a:xfrm>
            <a:custGeom>
              <a:avLst/>
              <a:gdLst>
                <a:gd name="T0" fmla="*/ 86 w 146"/>
                <a:gd name="T1" fmla="*/ 35 h 40"/>
                <a:gd name="T2" fmla="*/ 68 w 146"/>
                <a:gd name="T3" fmla="*/ 36 h 40"/>
                <a:gd name="T4" fmla="*/ 51 w 146"/>
                <a:gd name="T5" fmla="*/ 34 h 40"/>
                <a:gd name="T6" fmla="*/ 23 w 146"/>
                <a:gd name="T7" fmla="*/ 21 h 40"/>
                <a:gd name="T8" fmla="*/ 9 w 146"/>
                <a:gd name="T9" fmla="*/ 10 h 40"/>
                <a:gd name="T10" fmla="*/ 7 w 146"/>
                <a:gd name="T11" fmla="*/ 12 h 40"/>
                <a:gd name="T12" fmla="*/ 34 w 146"/>
                <a:gd name="T13" fmla="*/ 33 h 40"/>
                <a:gd name="T14" fmla="*/ 48 w 146"/>
                <a:gd name="T15" fmla="*/ 37 h 40"/>
                <a:gd name="T16" fmla="*/ 82 w 146"/>
                <a:gd name="T17" fmla="*/ 38 h 40"/>
                <a:gd name="T18" fmla="*/ 97 w 146"/>
                <a:gd name="T19" fmla="*/ 35 h 40"/>
                <a:gd name="T20" fmla="*/ 145 w 146"/>
                <a:gd name="T21" fmla="*/ 15 h 40"/>
                <a:gd name="T22" fmla="*/ 86 w 14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40">
                  <a:moveTo>
                    <a:pt x="86" y="35"/>
                  </a:moveTo>
                  <a:cubicBezTo>
                    <a:pt x="85" y="33"/>
                    <a:pt x="69" y="36"/>
                    <a:pt x="68" y="36"/>
                  </a:cubicBezTo>
                  <a:cubicBezTo>
                    <a:pt x="63" y="37"/>
                    <a:pt x="61" y="35"/>
                    <a:pt x="51" y="34"/>
                  </a:cubicBezTo>
                  <a:cubicBezTo>
                    <a:pt x="40" y="33"/>
                    <a:pt x="31" y="28"/>
                    <a:pt x="23" y="21"/>
                  </a:cubicBezTo>
                  <a:cubicBezTo>
                    <a:pt x="15" y="14"/>
                    <a:pt x="15" y="20"/>
                    <a:pt x="9" y="10"/>
                  </a:cubicBezTo>
                  <a:cubicBezTo>
                    <a:pt x="2" y="0"/>
                    <a:pt x="0" y="4"/>
                    <a:pt x="7" y="12"/>
                  </a:cubicBezTo>
                  <a:cubicBezTo>
                    <a:pt x="13" y="20"/>
                    <a:pt x="25" y="28"/>
                    <a:pt x="34" y="33"/>
                  </a:cubicBezTo>
                  <a:cubicBezTo>
                    <a:pt x="43" y="38"/>
                    <a:pt x="40" y="34"/>
                    <a:pt x="48" y="37"/>
                  </a:cubicBezTo>
                  <a:cubicBezTo>
                    <a:pt x="55" y="40"/>
                    <a:pt x="76" y="36"/>
                    <a:pt x="82" y="38"/>
                  </a:cubicBezTo>
                  <a:cubicBezTo>
                    <a:pt x="88" y="39"/>
                    <a:pt x="93" y="33"/>
                    <a:pt x="97" y="35"/>
                  </a:cubicBezTo>
                  <a:cubicBezTo>
                    <a:pt x="108" y="37"/>
                    <a:pt x="146" y="14"/>
                    <a:pt x="145" y="15"/>
                  </a:cubicBezTo>
                  <a:cubicBezTo>
                    <a:pt x="142" y="17"/>
                    <a:pt x="93" y="39"/>
                    <a:pt x="86" y="35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0" name="Freeform 82"/>
            <p:cNvSpPr>
              <a:spLocks/>
            </p:cNvSpPr>
            <p:nvPr/>
          </p:nvSpPr>
          <p:spPr bwMode="auto">
            <a:xfrm>
              <a:off x="2517" y="1704"/>
              <a:ext cx="38" cy="98"/>
            </a:xfrm>
            <a:custGeom>
              <a:avLst/>
              <a:gdLst>
                <a:gd name="T0" fmla="*/ 0 w 3"/>
                <a:gd name="T1" fmla="*/ 2 h 6"/>
                <a:gd name="T2" fmla="*/ 2 w 3"/>
                <a:gd name="T3" fmla="*/ 1 h 6"/>
                <a:gd name="T4" fmla="*/ 2 w 3"/>
                <a:gd name="T5" fmla="*/ 6 h 6"/>
                <a:gd name="T6" fmla="*/ 0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1"/>
                    <a:pt x="0" y="1"/>
                    <a:pt x="2" y="1"/>
                  </a:cubicBezTo>
                  <a:cubicBezTo>
                    <a:pt x="3" y="0"/>
                    <a:pt x="2" y="6"/>
                    <a:pt x="2" y="6"/>
                  </a:cubicBezTo>
                  <a:cubicBezTo>
                    <a:pt x="1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1" name="Freeform 83"/>
            <p:cNvSpPr>
              <a:spLocks/>
            </p:cNvSpPr>
            <p:nvPr/>
          </p:nvSpPr>
          <p:spPr bwMode="auto">
            <a:xfrm>
              <a:off x="2631" y="1818"/>
              <a:ext cx="50" cy="98"/>
            </a:xfrm>
            <a:custGeom>
              <a:avLst/>
              <a:gdLst>
                <a:gd name="T0" fmla="*/ 0 w 4"/>
                <a:gd name="T1" fmla="*/ 2 h 6"/>
                <a:gd name="T2" fmla="*/ 2 w 4"/>
                <a:gd name="T3" fmla="*/ 0 h 6"/>
                <a:gd name="T4" fmla="*/ 2 w 4"/>
                <a:gd name="T5" fmla="*/ 6 h 6"/>
                <a:gd name="T6" fmla="*/ 0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1"/>
                    <a:pt x="0" y="1"/>
                    <a:pt x="2" y="0"/>
                  </a:cubicBezTo>
                  <a:cubicBezTo>
                    <a:pt x="4" y="0"/>
                    <a:pt x="2" y="6"/>
                    <a:pt x="2" y="6"/>
                  </a:cubicBezTo>
                  <a:cubicBezTo>
                    <a:pt x="2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2" name="Freeform 84"/>
            <p:cNvSpPr>
              <a:spLocks/>
            </p:cNvSpPr>
            <p:nvPr/>
          </p:nvSpPr>
          <p:spPr bwMode="auto">
            <a:xfrm>
              <a:off x="3060" y="1671"/>
              <a:ext cx="51" cy="98"/>
            </a:xfrm>
            <a:custGeom>
              <a:avLst/>
              <a:gdLst>
                <a:gd name="T0" fmla="*/ 0 w 4"/>
                <a:gd name="T1" fmla="*/ 1 h 6"/>
                <a:gd name="T2" fmla="*/ 2 w 4"/>
                <a:gd name="T3" fmla="*/ 0 h 6"/>
                <a:gd name="T4" fmla="*/ 2 w 4"/>
                <a:gd name="T5" fmla="*/ 6 h 6"/>
                <a:gd name="T6" fmla="*/ 0 w 4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cubicBezTo>
                    <a:pt x="0" y="1"/>
                    <a:pt x="0" y="0"/>
                    <a:pt x="2" y="0"/>
                  </a:cubicBezTo>
                  <a:cubicBezTo>
                    <a:pt x="4" y="0"/>
                    <a:pt x="2" y="6"/>
                    <a:pt x="2" y="6"/>
                  </a:cubicBezTo>
                  <a:cubicBezTo>
                    <a:pt x="2" y="6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3" name="Freeform 85"/>
            <p:cNvSpPr>
              <a:spLocks/>
            </p:cNvSpPr>
            <p:nvPr/>
          </p:nvSpPr>
          <p:spPr bwMode="auto">
            <a:xfrm>
              <a:off x="3174" y="1736"/>
              <a:ext cx="51" cy="98"/>
            </a:xfrm>
            <a:custGeom>
              <a:avLst/>
              <a:gdLst>
                <a:gd name="T0" fmla="*/ 0 w 4"/>
                <a:gd name="T1" fmla="*/ 1 h 6"/>
                <a:gd name="T2" fmla="*/ 2 w 4"/>
                <a:gd name="T3" fmla="*/ 0 h 6"/>
                <a:gd name="T4" fmla="*/ 1 w 4"/>
                <a:gd name="T5" fmla="*/ 5 h 6"/>
                <a:gd name="T6" fmla="*/ 0 w 4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4" y="0"/>
                    <a:pt x="2" y="6"/>
                    <a:pt x="1" y="5"/>
                  </a:cubicBezTo>
                  <a:cubicBezTo>
                    <a:pt x="1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4" name="Freeform 86"/>
            <p:cNvSpPr>
              <a:spLocks/>
            </p:cNvSpPr>
            <p:nvPr/>
          </p:nvSpPr>
          <p:spPr bwMode="auto">
            <a:xfrm>
              <a:off x="2972" y="1916"/>
              <a:ext cx="50" cy="98"/>
            </a:xfrm>
            <a:custGeom>
              <a:avLst/>
              <a:gdLst>
                <a:gd name="T0" fmla="*/ 1 w 4"/>
                <a:gd name="T1" fmla="*/ 1 h 6"/>
                <a:gd name="T2" fmla="*/ 3 w 4"/>
                <a:gd name="T3" fmla="*/ 0 h 6"/>
                <a:gd name="T4" fmla="*/ 2 w 4"/>
                <a:gd name="T5" fmla="*/ 5 h 6"/>
                <a:gd name="T6" fmla="*/ 1 w 4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1" y="1"/>
                  </a:moveTo>
                  <a:cubicBezTo>
                    <a:pt x="1" y="0"/>
                    <a:pt x="1" y="0"/>
                    <a:pt x="3" y="0"/>
                  </a:cubicBezTo>
                  <a:cubicBezTo>
                    <a:pt x="4" y="0"/>
                    <a:pt x="2" y="6"/>
                    <a:pt x="2" y="5"/>
                  </a:cubicBezTo>
                  <a:cubicBezTo>
                    <a:pt x="1" y="5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5" name="Freeform 87"/>
            <p:cNvSpPr>
              <a:spLocks/>
            </p:cNvSpPr>
            <p:nvPr/>
          </p:nvSpPr>
          <p:spPr bwMode="auto">
            <a:xfrm>
              <a:off x="2782" y="1818"/>
              <a:ext cx="38" cy="65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0 h 4"/>
                <a:gd name="T4" fmla="*/ 2 w 3"/>
                <a:gd name="T5" fmla="*/ 4 h 4"/>
                <a:gd name="T6" fmla="*/ 1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2" y="4"/>
                    <a:pt x="2" y="4"/>
                  </a:cubicBezTo>
                  <a:cubicBezTo>
                    <a:pt x="2" y="4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6" name="Freeform 88"/>
            <p:cNvSpPr>
              <a:spLocks/>
            </p:cNvSpPr>
            <p:nvPr/>
          </p:nvSpPr>
          <p:spPr bwMode="auto">
            <a:xfrm>
              <a:off x="2706" y="1671"/>
              <a:ext cx="26" cy="49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0 h 3"/>
                <a:gd name="T4" fmla="*/ 1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3"/>
                    <a:pt x="1" y="3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7" name="Freeform 89"/>
            <p:cNvSpPr>
              <a:spLocks/>
            </p:cNvSpPr>
            <p:nvPr/>
          </p:nvSpPr>
          <p:spPr bwMode="auto">
            <a:xfrm>
              <a:off x="2403" y="1900"/>
              <a:ext cx="25" cy="65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0 h 4"/>
                <a:gd name="T4" fmla="*/ 1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4"/>
                    <a:pt x="1" y="3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8" name="Freeform 90"/>
            <p:cNvSpPr>
              <a:spLocks/>
            </p:cNvSpPr>
            <p:nvPr/>
          </p:nvSpPr>
          <p:spPr bwMode="auto">
            <a:xfrm>
              <a:off x="2858" y="1965"/>
              <a:ext cx="38" cy="49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0 h 3"/>
                <a:gd name="T4" fmla="*/ 2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2" y="3"/>
                    <a:pt x="2" y="3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9" name="Freeform 91"/>
            <p:cNvSpPr>
              <a:spLocks/>
            </p:cNvSpPr>
            <p:nvPr/>
          </p:nvSpPr>
          <p:spPr bwMode="auto">
            <a:xfrm>
              <a:off x="2947" y="1655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0 h 4"/>
                <a:gd name="T4" fmla="*/ 1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1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0" name="Freeform 92"/>
            <p:cNvSpPr>
              <a:spLocks/>
            </p:cNvSpPr>
            <p:nvPr/>
          </p:nvSpPr>
          <p:spPr bwMode="auto">
            <a:xfrm>
              <a:off x="3250" y="1851"/>
              <a:ext cx="38" cy="49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0 h 3"/>
                <a:gd name="T4" fmla="*/ 2 w 3"/>
                <a:gd name="T5" fmla="*/ 3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2" y="3"/>
                    <a:pt x="2" y="3"/>
                  </a:cubicBezTo>
                  <a:cubicBezTo>
                    <a:pt x="2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1" name="Freeform 93"/>
            <p:cNvSpPr>
              <a:spLocks/>
            </p:cNvSpPr>
            <p:nvPr/>
          </p:nvSpPr>
          <p:spPr bwMode="auto">
            <a:xfrm>
              <a:off x="3503" y="1883"/>
              <a:ext cx="25" cy="49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0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0" y="3"/>
                    <a:pt x="0" y="3"/>
                  </a:cubicBezTo>
                  <a:cubicBezTo>
                    <a:pt x="0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2" name="Freeform 94"/>
            <p:cNvSpPr>
              <a:spLocks/>
            </p:cNvSpPr>
            <p:nvPr/>
          </p:nvSpPr>
          <p:spPr bwMode="auto">
            <a:xfrm>
              <a:off x="3465" y="1671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0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1"/>
                    <a:pt x="0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3" name="Freeform 95"/>
            <p:cNvSpPr>
              <a:spLocks/>
            </p:cNvSpPr>
            <p:nvPr/>
          </p:nvSpPr>
          <p:spPr bwMode="auto">
            <a:xfrm>
              <a:off x="3300" y="1687"/>
              <a:ext cx="38" cy="66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0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1"/>
                    <a:pt x="0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4" name="Freeform 96"/>
            <p:cNvSpPr>
              <a:spLocks/>
            </p:cNvSpPr>
            <p:nvPr/>
          </p:nvSpPr>
          <p:spPr bwMode="auto">
            <a:xfrm>
              <a:off x="3654" y="1900"/>
              <a:ext cx="38" cy="6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0 h 4"/>
                <a:gd name="T4" fmla="*/ 0 w 3"/>
                <a:gd name="T5" fmla="*/ 3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1" y="4"/>
                    <a:pt x="0" y="3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5" name="Freeform 97"/>
            <p:cNvSpPr>
              <a:spLocks/>
            </p:cNvSpPr>
            <p:nvPr/>
          </p:nvSpPr>
          <p:spPr bwMode="auto">
            <a:xfrm>
              <a:off x="3566" y="1949"/>
              <a:ext cx="25" cy="65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0 h 4"/>
                <a:gd name="T4" fmla="*/ 0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0" y="4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6" name="Freeform 98"/>
            <p:cNvSpPr>
              <a:spLocks/>
            </p:cNvSpPr>
            <p:nvPr/>
          </p:nvSpPr>
          <p:spPr bwMode="auto">
            <a:xfrm>
              <a:off x="3237" y="1949"/>
              <a:ext cx="38" cy="65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0 h 4"/>
                <a:gd name="T4" fmla="*/ 0 w 3"/>
                <a:gd name="T5" fmla="*/ 3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1" y="4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7" name="Freeform 99"/>
            <p:cNvSpPr>
              <a:spLocks/>
            </p:cNvSpPr>
            <p:nvPr/>
          </p:nvSpPr>
          <p:spPr bwMode="auto">
            <a:xfrm>
              <a:off x="3111" y="1965"/>
              <a:ext cx="38" cy="6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0 h 4"/>
                <a:gd name="T4" fmla="*/ 0 w 3"/>
                <a:gd name="T5" fmla="*/ 3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1" y="4"/>
                    <a:pt x="0" y="3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8" name="Freeform 112"/>
            <p:cNvSpPr>
              <a:spLocks/>
            </p:cNvSpPr>
            <p:nvPr/>
          </p:nvSpPr>
          <p:spPr bwMode="auto">
            <a:xfrm>
              <a:off x="3376" y="1981"/>
              <a:ext cx="38" cy="98"/>
            </a:xfrm>
            <a:custGeom>
              <a:avLst/>
              <a:gdLst>
                <a:gd name="T0" fmla="*/ 0 w 3"/>
                <a:gd name="T1" fmla="*/ 2 h 6"/>
                <a:gd name="T2" fmla="*/ 2 w 3"/>
                <a:gd name="T3" fmla="*/ 0 h 6"/>
                <a:gd name="T4" fmla="*/ 2 w 3"/>
                <a:gd name="T5" fmla="*/ 6 h 6"/>
                <a:gd name="T6" fmla="*/ 0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1"/>
                    <a:pt x="0" y="1"/>
                    <a:pt x="2" y="0"/>
                  </a:cubicBezTo>
                  <a:cubicBezTo>
                    <a:pt x="3" y="0"/>
                    <a:pt x="3" y="6"/>
                    <a:pt x="2" y="6"/>
                  </a:cubicBezTo>
                  <a:cubicBezTo>
                    <a:pt x="2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9" name="Freeform 116"/>
            <p:cNvSpPr>
              <a:spLocks/>
            </p:cNvSpPr>
            <p:nvPr/>
          </p:nvSpPr>
          <p:spPr bwMode="auto">
            <a:xfrm>
              <a:off x="3060" y="2063"/>
              <a:ext cx="26" cy="49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3"/>
                    <a:pt x="1" y="3"/>
                  </a:cubicBezTo>
                  <a:cubicBezTo>
                    <a:pt x="1" y="3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90" name="Freeform 119"/>
            <p:cNvSpPr>
              <a:spLocks/>
            </p:cNvSpPr>
            <p:nvPr/>
          </p:nvSpPr>
          <p:spPr bwMode="auto">
            <a:xfrm>
              <a:off x="3275" y="1998"/>
              <a:ext cx="25" cy="49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3"/>
                    <a:pt x="1" y="3"/>
                  </a:cubicBezTo>
                  <a:cubicBezTo>
                    <a:pt x="1" y="3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91" name="Прямоугольник 90"/>
          <p:cNvSpPr/>
          <p:nvPr/>
        </p:nvSpPr>
        <p:spPr>
          <a:xfrm>
            <a:off x="786912" y="323588"/>
            <a:ext cx="39758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9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рб</a:t>
            </a:r>
            <a:r>
              <a:rPr lang="ru-RU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9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9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2" name="Таблица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820544"/>
              </p:ext>
            </p:extLst>
          </p:nvPr>
        </p:nvGraphicFramePr>
        <p:xfrm>
          <a:off x="5211034" y="784768"/>
          <a:ext cx="3354140" cy="944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2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4903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3" name="Блок-схема: узел 92"/>
          <p:cNvSpPr/>
          <p:nvPr/>
        </p:nvSpPr>
        <p:spPr>
          <a:xfrm>
            <a:off x="5566479" y="1004429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9442937" y="784768"/>
            <a:ext cx="1037493" cy="94490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9557565" y="472389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/>
              <a:t>2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3231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1"/>
          <p:cNvGrpSpPr>
            <a:grpSpLocks/>
          </p:cNvGrpSpPr>
          <p:nvPr/>
        </p:nvGrpSpPr>
        <p:grpSpPr bwMode="auto">
          <a:xfrm>
            <a:off x="3084588" y="1845623"/>
            <a:ext cx="6340475" cy="5237163"/>
            <a:chOff x="1063" y="494"/>
            <a:chExt cx="3034" cy="2484"/>
          </a:xfrm>
        </p:grpSpPr>
        <p:sp>
          <p:nvSpPr>
            <p:cNvPr id="3" name="Freeform 15"/>
            <p:cNvSpPr>
              <a:spLocks/>
            </p:cNvSpPr>
            <p:nvPr/>
          </p:nvSpPr>
          <p:spPr bwMode="auto">
            <a:xfrm>
              <a:off x="1063" y="560"/>
              <a:ext cx="2301" cy="1732"/>
            </a:xfrm>
            <a:custGeom>
              <a:avLst/>
              <a:gdLst>
                <a:gd name="T0" fmla="*/ 96 w 182"/>
                <a:gd name="T1" fmla="*/ 0 h 106"/>
                <a:gd name="T2" fmla="*/ 173 w 182"/>
                <a:gd name="T3" fmla="*/ 31 h 106"/>
                <a:gd name="T4" fmla="*/ 167 w 182"/>
                <a:gd name="T5" fmla="*/ 41 h 106"/>
                <a:gd name="T6" fmla="*/ 180 w 182"/>
                <a:gd name="T7" fmla="*/ 50 h 106"/>
                <a:gd name="T8" fmla="*/ 94 w 182"/>
                <a:gd name="T9" fmla="*/ 106 h 106"/>
                <a:gd name="T10" fmla="*/ 1 w 182"/>
                <a:gd name="T11" fmla="*/ 55 h 106"/>
                <a:gd name="T12" fmla="*/ 96 w 182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06">
                  <a:moveTo>
                    <a:pt x="96" y="0"/>
                  </a:moveTo>
                  <a:cubicBezTo>
                    <a:pt x="136" y="0"/>
                    <a:pt x="162" y="11"/>
                    <a:pt x="173" y="31"/>
                  </a:cubicBezTo>
                  <a:cubicBezTo>
                    <a:pt x="175" y="33"/>
                    <a:pt x="166" y="38"/>
                    <a:pt x="167" y="41"/>
                  </a:cubicBezTo>
                  <a:cubicBezTo>
                    <a:pt x="167" y="45"/>
                    <a:pt x="180" y="48"/>
                    <a:pt x="180" y="50"/>
                  </a:cubicBezTo>
                  <a:cubicBezTo>
                    <a:pt x="182" y="78"/>
                    <a:pt x="144" y="106"/>
                    <a:pt x="94" y="106"/>
                  </a:cubicBezTo>
                  <a:cubicBezTo>
                    <a:pt x="44" y="106"/>
                    <a:pt x="0" y="91"/>
                    <a:pt x="1" y="55"/>
                  </a:cubicBezTo>
                  <a:cubicBezTo>
                    <a:pt x="2" y="19"/>
                    <a:pt x="46" y="0"/>
                    <a:pt x="96" y="0"/>
                  </a:cubicBezTo>
                  <a:close/>
                </a:path>
              </a:pathLst>
            </a:custGeom>
            <a:solidFill>
              <a:srgbClr val="005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1417" y="690"/>
              <a:ext cx="1921" cy="1406"/>
            </a:xfrm>
            <a:custGeom>
              <a:avLst/>
              <a:gdLst>
                <a:gd name="T0" fmla="*/ 79 w 152"/>
                <a:gd name="T1" fmla="*/ 0 h 86"/>
                <a:gd name="T2" fmla="*/ 144 w 152"/>
                <a:gd name="T3" fmla="*/ 23 h 86"/>
                <a:gd name="T4" fmla="*/ 138 w 152"/>
                <a:gd name="T5" fmla="*/ 34 h 86"/>
                <a:gd name="T6" fmla="*/ 150 w 152"/>
                <a:gd name="T7" fmla="*/ 42 h 86"/>
                <a:gd name="T8" fmla="*/ 77 w 152"/>
                <a:gd name="T9" fmla="*/ 86 h 86"/>
                <a:gd name="T10" fmla="*/ 1 w 152"/>
                <a:gd name="T11" fmla="*/ 45 h 86"/>
                <a:gd name="T12" fmla="*/ 79 w 152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86">
                  <a:moveTo>
                    <a:pt x="79" y="0"/>
                  </a:moveTo>
                  <a:cubicBezTo>
                    <a:pt x="112" y="0"/>
                    <a:pt x="135" y="7"/>
                    <a:pt x="144" y="23"/>
                  </a:cubicBezTo>
                  <a:cubicBezTo>
                    <a:pt x="145" y="25"/>
                    <a:pt x="137" y="31"/>
                    <a:pt x="138" y="34"/>
                  </a:cubicBezTo>
                  <a:cubicBezTo>
                    <a:pt x="138" y="36"/>
                    <a:pt x="150" y="40"/>
                    <a:pt x="150" y="42"/>
                  </a:cubicBezTo>
                  <a:cubicBezTo>
                    <a:pt x="152" y="65"/>
                    <a:pt x="118" y="86"/>
                    <a:pt x="77" y="86"/>
                  </a:cubicBezTo>
                  <a:cubicBezTo>
                    <a:pt x="36" y="86"/>
                    <a:pt x="0" y="74"/>
                    <a:pt x="1" y="45"/>
                  </a:cubicBezTo>
                  <a:cubicBezTo>
                    <a:pt x="2" y="16"/>
                    <a:pt x="38" y="0"/>
                    <a:pt x="79" y="0"/>
                  </a:cubicBezTo>
                  <a:close/>
                </a:path>
              </a:pathLst>
            </a:custGeom>
            <a:solidFill>
              <a:srgbClr val="A2B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1455" y="690"/>
              <a:ext cx="1871" cy="1389"/>
            </a:xfrm>
            <a:custGeom>
              <a:avLst/>
              <a:gdLst>
                <a:gd name="T0" fmla="*/ 77 w 148"/>
                <a:gd name="T1" fmla="*/ 0 h 85"/>
                <a:gd name="T2" fmla="*/ 141 w 148"/>
                <a:gd name="T3" fmla="*/ 23 h 85"/>
                <a:gd name="T4" fmla="*/ 134 w 148"/>
                <a:gd name="T5" fmla="*/ 33 h 85"/>
                <a:gd name="T6" fmla="*/ 146 w 148"/>
                <a:gd name="T7" fmla="*/ 42 h 85"/>
                <a:gd name="T8" fmla="*/ 76 w 148"/>
                <a:gd name="T9" fmla="*/ 85 h 85"/>
                <a:gd name="T10" fmla="*/ 1 w 148"/>
                <a:gd name="T11" fmla="*/ 45 h 85"/>
                <a:gd name="T12" fmla="*/ 77 w 14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85">
                  <a:moveTo>
                    <a:pt x="77" y="0"/>
                  </a:moveTo>
                  <a:cubicBezTo>
                    <a:pt x="109" y="0"/>
                    <a:pt x="132" y="7"/>
                    <a:pt x="141" y="23"/>
                  </a:cubicBezTo>
                  <a:cubicBezTo>
                    <a:pt x="142" y="25"/>
                    <a:pt x="134" y="31"/>
                    <a:pt x="134" y="33"/>
                  </a:cubicBezTo>
                  <a:cubicBezTo>
                    <a:pt x="135" y="36"/>
                    <a:pt x="146" y="40"/>
                    <a:pt x="146" y="42"/>
                  </a:cubicBezTo>
                  <a:cubicBezTo>
                    <a:pt x="148" y="65"/>
                    <a:pt x="116" y="85"/>
                    <a:pt x="76" y="85"/>
                  </a:cubicBezTo>
                  <a:cubicBezTo>
                    <a:pt x="36" y="85"/>
                    <a:pt x="0" y="73"/>
                    <a:pt x="1" y="45"/>
                  </a:cubicBezTo>
                  <a:cubicBezTo>
                    <a:pt x="2" y="16"/>
                    <a:pt x="37" y="0"/>
                    <a:pt x="77" y="0"/>
                  </a:cubicBezTo>
                  <a:close/>
                </a:path>
              </a:pathLst>
            </a:custGeom>
            <a:solidFill>
              <a:srgbClr val="ADC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1493" y="707"/>
              <a:ext cx="1833" cy="1356"/>
            </a:xfrm>
            <a:custGeom>
              <a:avLst/>
              <a:gdLst>
                <a:gd name="T0" fmla="*/ 75 w 145"/>
                <a:gd name="T1" fmla="*/ 0 h 83"/>
                <a:gd name="T2" fmla="*/ 138 w 145"/>
                <a:gd name="T3" fmla="*/ 23 h 83"/>
                <a:gd name="T4" fmla="*/ 131 w 145"/>
                <a:gd name="T5" fmla="*/ 32 h 83"/>
                <a:gd name="T6" fmla="*/ 143 w 145"/>
                <a:gd name="T7" fmla="*/ 41 h 83"/>
                <a:gd name="T8" fmla="*/ 74 w 145"/>
                <a:gd name="T9" fmla="*/ 83 h 83"/>
                <a:gd name="T10" fmla="*/ 1 w 145"/>
                <a:gd name="T11" fmla="*/ 44 h 83"/>
                <a:gd name="T12" fmla="*/ 75 w 145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83">
                  <a:moveTo>
                    <a:pt x="75" y="0"/>
                  </a:moveTo>
                  <a:cubicBezTo>
                    <a:pt x="107" y="0"/>
                    <a:pt x="129" y="7"/>
                    <a:pt x="138" y="23"/>
                  </a:cubicBezTo>
                  <a:cubicBezTo>
                    <a:pt x="139" y="25"/>
                    <a:pt x="130" y="30"/>
                    <a:pt x="131" y="32"/>
                  </a:cubicBezTo>
                  <a:cubicBezTo>
                    <a:pt x="131" y="35"/>
                    <a:pt x="143" y="39"/>
                    <a:pt x="143" y="41"/>
                  </a:cubicBezTo>
                  <a:cubicBezTo>
                    <a:pt x="145" y="63"/>
                    <a:pt x="113" y="83"/>
                    <a:pt x="74" y="83"/>
                  </a:cubicBezTo>
                  <a:cubicBezTo>
                    <a:pt x="35" y="83"/>
                    <a:pt x="0" y="72"/>
                    <a:pt x="1" y="44"/>
                  </a:cubicBezTo>
                  <a:cubicBezTo>
                    <a:pt x="2" y="16"/>
                    <a:pt x="36" y="0"/>
                    <a:pt x="75" y="0"/>
                  </a:cubicBezTo>
                  <a:close/>
                </a:path>
              </a:pathLst>
            </a:custGeom>
            <a:solidFill>
              <a:srgbClr val="C1D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1531" y="723"/>
              <a:ext cx="1782" cy="1324"/>
            </a:xfrm>
            <a:custGeom>
              <a:avLst/>
              <a:gdLst>
                <a:gd name="T0" fmla="*/ 73 w 141"/>
                <a:gd name="T1" fmla="*/ 0 h 81"/>
                <a:gd name="T2" fmla="*/ 134 w 141"/>
                <a:gd name="T3" fmla="*/ 22 h 81"/>
                <a:gd name="T4" fmla="*/ 127 w 141"/>
                <a:gd name="T5" fmla="*/ 31 h 81"/>
                <a:gd name="T6" fmla="*/ 139 w 141"/>
                <a:gd name="T7" fmla="*/ 40 h 81"/>
                <a:gd name="T8" fmla="*/ 72 w 141"/>
                <a:gd name="T9" fmla="*/ 81 h 81"/>
                <a:gd name="T10" fmla="*/ 1 w 141"/>
                <a:gd name="T11" fmla="*/ 43 h 81"/>
                <a:gd name="T12" fmla="*/ 73 w 141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81">
                  <a:moveTo>
                    <a:pt x="73" y="0"/>
                  </a:moveTo>
                  <a:cubicBezTo>
                    <a:pt x="104" y="0"/>
                    <a:pt x="126" y="7"/>
                    <a:pt x="134" y="22"/>
                  </a:cubicBezTo>
                  <a:cubicBezTo>
                    <a:pt x="135" y="24"/>
                    <a:pt x="127" y="29"/>
                    <a:pt x="127" y="31"/>
                  </a:cubicBezTo>
                  <a:cubicBezTo>
                    <a:pt x="128" y="34"/>
                    <a:pt x="139" y="38"/>
                    <a:pt x="139" y="40"/>
                  </a:cubicBezTo>
                  <a:cubicBezTo>
                    <a:pt x="141" y="62"/>
                    <a:pt x="110" y="81"/>
                    <a:pt x="72" y="81"/>
                  </a:cubicBezTo>
                  <a:cubicBezTo>
                    <a:pt x="34" y="81"/>
                    <a:pt x="0" y="70"/>
                    <a:pt x="1" y="43"/>
                  </a:cubicBezTo>
                  <a:cubicBezTo>
                    <a:pt x="2" y="15"/>
                    <a:pt x="35" y="0"/>
                    <a:pt x="73" y="0"/>
                  </a:cubicBezTo>
                  <a:close/>
                </a:path>
              </a:pathLst>
            </a:custGeom>
            <a:solidFill>
              <a:srgbClr val="D3D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1569" y="739"/>
              <a:ext cx="1731" cy="1308"/>
            </a:xfrm>
            <a:custGeom>
              <a:avLst/>
              <a:gdLst>
                <a:gd name="T0" fmla="*/ 71 w 137"/>
                <a:gd name="T1" fmla="*/ 0 h 80"/>
                <a:gd name="T2" fmla="*/ 131 w 137"/>
                <a:gd name="T3" fmla="*/ 22 h 80"/>
                <a:gd name="T4" fmla="*/ 124 w 137"/>
                <a:gd name="T5" fmla="*/ 30 h 80"/>
                <a:gd name="T6" fmla="*/ 136 w 137"/>
                <a:gd name="T7" fmla="*/ 39 h 80"/>
                <a:gd name="T8" fmla="*/ 70 w 137"/>
                <a:gd name="T9" fmla="*/ 80 h 80"/>
                <a:gd name="T10" fmla="*/ 1 w 137"/>
                <a:gd name="T11" fmla="*/ 42 h 80"/>
                <a:gd name="T12" fmla="*/ 71 w 137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0">
                  <a:moveTo>
                    <a:pt x="71" y="0"/>
                  </a:moveTo>
                  <a:cubicBezTo>
                    <a:pt x="101" y="0"/>
                    <a:pt x="122" y="6"/>
                    <a:pt x="131" y="22"/>
                  </a:cubicBezTo>
                  <a:cubicBezTo>
                    <a:pt x="132" y="23"/>
                    <a:pt x="123" y="28"/>
                    <a:pt x="124" y="30"/>
                  </a:cubicBezTo>
                  <a:cubicBezTo>
                    <a:pt x="125" y="33"/>
                    <a:pt x="136" y="37"/>
                    <a:pt x="136" y="39"/>
                  </a:cubicBezTo>
                  <a:cubicBezTo>
                    <a:pt x="137" y="60"/>
                    <a:pt x="107" y="80"/>
                    <a:pt x="70" y="80"/>
                  </a:cubicBezTo>
                  <a:cubicBezTo>
                    <a:pt x="33" y="80"/>
                    <a:pt x="0" y="68"/>
                    <a:pt x="1" y="42"/>
                  </a:cubicBezTo>
                  <a:cubicBezTo>
                    <a:pt x="2" y="15"/>
                    <a:pt x="34" y="0"/>
                    <a:pt x="71" y="0"/>
                  </a:cubicBezTo>
                  <a:close/>
                </a:path>
              </a:pathLst>
            </a:custGeom>
            <a:solidFill>
              <a:srgbClr val="E5E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1607" y="756"/>
              <a:ext cx="1693" cy="1274"/>
            </a:xfrm>
            <a:custGeom>
              <a:avLst/>
              <a:gdLst>
                <a:gd name="T0" fmla="*/ 69 w 134"/>
                <a:gd name="T1" fmla="*/ 0 h 78"/>
                <a:gd name="T2" fmla="*/ 127 w 134"/>
                <a:gd name="T3" fmla="*/ 21 h 78"/>
                <a:gd name="T4" fmla="*/ 121 w 134"/>
                <a:gd name="T5" fmla="*/ 29 h 78"/>
                <a:gd name="T6" fmla="*/ 132 w 134"/>
                <a:gd name="T7" fmla="*/ 38 h 78"/>
                <a:gd name="T8" fmla="*/ 68 w 134"/>
                <a:gd name="T9" fmla="*/ 78 h 78"/>
                <a:gd name="T10" fmla="*/ 1 w 134"/>
                <a:gd name="T11" fmla="*/ 40 h 78"/>
                <a:gd name="T12" fmla="*/ 69 w 134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78">
                  <a:moveTo>
                    <a:pt x="69" y="0"/>
                  </a:moveTo>
                  <a:cubicBezTo>
                    <a:pt x="99" y="0"/>
                    <a:pt x="119" y="6"/>
                    <a:pt x="127" y="21"/>
                  </a:cubicBezTo>
                  <a:cubicBezTo>
                    <a:pt x="128" y="23"/>
                    <a:pt x="120" y="27"/>
                    <a:pt x="121" y="29"/>
                  </a:cubicBezTo>
                  <a:cubicBezTo>
                    <a:pt x="121" y="32"/>
                    <a:pt x="132" y="36"/>
                    <a:pt x="132" y="38"/>
                  </a:cubicBezTo>
                  <a:cubicBezTo>
                    <a:pt x="134" y="59"/>
                    <a:pt x="105" y="78"/>
                    <a:pt x="68" y="78"/>
                  </a:cubicBezTo>
                  <a:cubicBezTo>
                    <a:pt x="32" y="78"/>
                    <a:pt x="0" y="67"/>
                    <a:pt x="1" y="40"/>
                  </a:cubicBezTo>
                  <a:cubicBezTo>
                    <a:pt x="1" y="14"/>
                    <a:pt x="33" y="0"/>
                    <a:pt x="69" y="0"/>
                  </a:cubicBezTo>
                  <a:close/>
                </a:path>
              </a:pathLst>
            </a:custGeom>
            <a:solidFill>
              <a:srgbClr val="FCF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1455" y="707"/>
              <a:ext cx="1845" cy="1356"/>
            </a:xfrm>
            <a:custGeom>
              <a:avLst/>
              <a:gdLst>
                <a:gd name="T0" fmla="*/ 80 w 146"/>
                <a:gd name="T1" fmla="*/ 0 h 83"/>
                <a:gd name="T2" fmla="*/ 139 w 146"/>
                <a:gd name="T3" fmla="*/ 21 h 83"/>
                <a:gd name="T4" fmla="*/ 132 w 146"/>
                <a:gd name="T5" fmla="*/ 32 h 83"/>
                <a:gd name="T6" fmla="*/ 144 w 146"/>
                <a:gd name="T7" fmla="*/ 41 h 83"/>
                <a:gd name="T8" fmla="*/ 79 w 146"/>
                <a:gd name="T9" fmla="*/ 83 h 83"/>
                <a:gd name="T10" fmla="*/ 2 w 146"/>
                <a:gd name="T11" fmla="*/ 45 h 83"/>
                <a:gd name="T12" fmla="*/ 80 w 146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83">
                  <a:moveTo>
                    <a:pt x="80" y="0"/>
                  </a:moveTo>
                  <a:cubicBezTo>
                    <a:pt x="110" y="0"/>
                    <a:pt x="130" y="6"/>
                    <a:pt x="139" y="21"/>
                  </a:cubicBezTo>
                  <a:cubicBezTo>
                    <a:pt x="139" y="23"/>
                    <a:pt x="131" y="29"/>
                    <a:pt x="132" y="32"/>
                  </a:cubicBezTo>
                  <a:cubicBezTo>
                    <a:pt x="132" y="34"/>
                    <a:pt x="144" y="38"/>
                    <a:pt x="144" y="41"/>
                  </a:cubicBezTo>
                  <a:cubicBezTo>
                    <a:pt x="146" y="62"/>
                    <a:pt x="116" y="83"/>
                    <a:pt x="79" y="83"/>
                  </a:cubicBezTo>
                  <a:cubicBezTo>
                    <a:pt x="42" y="83"/>
                    <a:pt x="4" y="68"/>
                    <a:pt x="2" y="45"/>
                  </a:cubicBezTo>
                  <a:cubicBezTo>
                    <a:pt x="0" y="22"/>
                    <a:pt x="43" y="0"/>
                    <a:pt x="80" y="0"/>
                  </a:cubicBezTo>
                  <a:close/>
                </a:path>
              </a:pathLst>
            </a:custGeom>
            <a:solidFill>
              <a:srgbClr val="F15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1822" y="1066"/>
              <a:ext cx="1314" cy="507"/>
            </a:xfrm>
            <a:custGeom>
              <a:avLst/>
              <a:gdLst>
                <a:gd name="T0" fmla="*/ 1 w 104"/>
                <a:gd name="T1" fmla="*/ 27 h 31"/>
                <a:gd name="T2" fmla="*/ 9 w 104"/>
                <a:gd name="T3" fmla="*/ 12 h 31"/>
                <a:gd name="T4" fmla="*/ 17 w 104"/>
                <a:gd name="T5" fmla="*/ 19 h 31"/>
                <a:gd name="T6" fmla="*/ 21 w 104"/>
                <a:gd name="T7" fmla="*/ 6 h 31"/>
                <a:gd name="T8" fmla="*/ 27 w 104"/>
                <a:gd name="T9" fmla="*/ 18 h 31"/>
                <a:gd name="T10" fmla="*/ 28 w 104"/>
                <a:gd name="T11" fmla="*/ 12 h 31"/>
                <a:gd name="T12" fmla="*/ 34 w 104"/>
                <a:gd name="T13" fmla="*/ 20 h 31"/>
                <a:gd name="T14" fmla="*/ 44 w 104"/>
                <a:gd name="T15" fmla="*/ 15 h 31"/>
                <a:gd name="T16" fmla="*/ 54 w 104"/>
                <a:gd name="T17" fmla="*/ 16 h 31"/>
                <a:gd name="T18" fmla="*/ 66 w 104"/>
                <a:gd name="T19" fmla="*/ 8 h 31"/>
                <a:gd name="T20" fmla="*/ 67 w 104"/>
                <a:gd name="T21" fmla="*/ 14 h 31"/>
                <a:gd name="T22" fmla="*/ 82 w 104"/>
                <a:gd name="T23" fmla="*/ 10 h 31"/>
                <a:gd name="T24" fmla="*/ 95 w 104"/>
                <a:gd name="T25" fmla="*/ 10 h 31"/>
                <a:gd name="T26" fmla="*/ 100 w 104"/>
                <a:gd name="T27" fmla="*/ 16 h 31"/>
                <a:gd name="T28" fmla="*/ 75 w 104"/>
                <a:gd name="T29" fmla="*/ 19 h 31"/>
                <a:gd name="T30" fmla="*/ 1 w 104"/>
                <a:gd name="T31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31">
                  <a:moveTo>
                    <a:pt x="1" y="27"/>
                  </a:moveTo>
                  <a:cubicBezTo>
                    <a:pt x="3" y="23"/>
                    <a:pt x="8" y="12"/>
                    <a:pt x="9" y="12"/>
                  </a:cubicBezTo>
                  <a:cubicBezTo>
                    <a:pt x="12" y="11"/>
                    <a:pt x="14" y="25"/>
                    <a:pt x="17" y="19"/>
                  </a:cubicBezTo>
                  <a:cubicBezTo>
                    <a:pt x="18" y="17"/>
                    <a:pt x="21" y="0"/>
                    <a:pt x="21" y="6"/>
                  </a:cubicBezTo>
                  <a:cubicBezTo>
                    <a:pt x="21" y="12"/>
                    <a:pt x="22" y="20"/>
                    <a:pt x="27" y="18"/>
                  </a:cubicBezTo>
                  <a:cubicBezTo>
                    <a:pt x="32" y="17"/>
                    <a:pt x="26" y="14"/>
                    <a:pt x="28" y="12"/>
                  </a:cubicBezTo>
                  <a:cubicBezTo>
                    <a:pt x="35" y="2"/>
                    <a:pt x="33" y="20"/>
                    <a:pt x="34" y="20"/>
                  </a:cubicBezTo>
                  <a:cubicBezTo>
                    <a:pt x="38" y="19"/>
                    <a:pt x="40" y="14"/>
                    <a:pt x="44" y="15"/>
                  </a:cubicBezTo>
                  <a:cubicBezTo>
                    <a:pt x="47" y="15"/>
                    <a:pt x="51" y="19"/>
                    <a:pt x="54" y="16"/>
                  </a:cubicBezTo>
                  <a:cubicBezTo>
                    <a:pt x="58" y="14"/>
                    <a:pt x="63" y="8"/>
                    <a:pt x="66" y="8"/>
                  </a:cubicBezTo>
                  <a:cubicBezTo>
                    <a:pt x="70" y="7"/>
                    <a:pt x="65" y="13"/>
                    <a:pt x="67" y="14"/>
                  </a:cubicBezTo>
                  <a:cubicBezTo>
                    <a:pt x="74" y="17"/>
                    <a:pt x="78" y="5"/>
                    <a:pt x="82" y="10"/>
                  </a:cubicBezTo>
                  <a:cubicBezTo>
                    <a:pt x="85" y="14"/>
                    <a:pt x="95" y="9"/>
                    <a:pt x="95" y="10"/>
                  </a:cubicBezTo>
                  <a:cubicBezTo>
                    <a:pt x="95" y="11"/>
                    <a:pt x="100" y="16"/>
                    <a:pt x="100" y="16"/>
                  </a:cubicBezTo>
                  <a:cubicBezTo>
                    <a:pt x="104" y="16"/>
                    <a:pt x="76" y="19"/>
                    <a:pt x="75" y="19"/>
                  </a:cubicBezTo>
                  <a:cubicBezTo>
                    <a:pt x="72" y="17"/>
                    <a:pt x="0" y="31"/>
                    <a:pt x="1" y="27"/>
                  </a:cubicBezTo>
                  <a:close/>
                </a:path>
              </a:pathLst>
            </a:custGeom>
            <a:solidFill>
              <a:srgbClr val="D24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1455" y="1279"/>
              <a:ext cx="1871" cy="768"/>
            </a:xfrm>
            <a:custGeom>
              <a:avLst/>
              <a:gdLst>
                <a:gd name="T0" fmla="*/ 22 w 148"/>
                <a:gd name="T1" fmla="*/ 15 h 47"/>
                <a:gd name="T2" fmla="*/ 129 w 148"/>
                <a:gd name="T3" fmla="*/ 4 h 47"/>
                <a:gd name="T4" fmla="*/ 140 w 148"/>
                <a:gd name="T5" fmla="*/ 9 h 47"/>
                <a:gd name="T6" fmla="*/ 78 w 148"/>
                <a:gd name="T7" fmla="*/ 40 h 47"/>
                <a:gd name="T8" fmla="*/ 56 w 148"/>
                <a:gd name="T9" fmla="*/ 40 h 47"/>
                <a:gd name="T10" fmla="*/ 36 w 148"/>
                <a:gd name="T11" fmla="*/ 32 h 47"/>
                <a:gd name="T12" fmla="*/ 22 w 148"/>
                <a:gd name="T13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47">
                  <a:moveTo>
                    <a:pt x="22" y="15"/>
                  </a:moveTo>
                  <a:cubicBezTo>
                    <a:pt x="43" y="14"/>
                    <a:pt x="121" y="0"/>
                    <a:pt x="129" y="4"/>
                  </a:cubicBezTo>
                  <a:cubicBezTo>
                    <a:pt x="137" y="8"/>
                    <a:pt x="139" y="6"/>
                    <a:pt x="140" y="9"/>
                  </a:cubicBezTo>
                  <a:cubicBezTo>
                    <a:pt x="148" y="26"/>
                    <a:pt x="93" y="47"/>
                    <a:pt x="78" y="40"/>
                  </a:cubicBezTo>
                  <a:cubicBezTo>
                    <a:pt x="71" y="37"/>
                    <a:pt x="68" y="41"/>
                    <a:pt x="56" y="40"/>
                  </a:cubicBezTo>
                  <a:cubicBezTo>
                    <a:pt x="45" y="39"/>
                    <a:pt x="42" y="33"/>
                    <a:pt x="36" y="32"/>
                  </a:cubicBezTo>
                  <a:cubicBezTo>
                    <a:pt x="29" y="32"/>
                    <a:pt x="0" y="16"/>
                    <a:pt x="22" y="15"/>
                  </a:cubicBezTo>
                  <a:close/>
                </a:path>
              </a:pathLst>
            </a:custGeom>
            <a:solidFill>
              <a:srgbClr val="F77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3" name="Freeform 25"/>
            <p:cNvSpPr>
              <a:spLocks/>
            </p:cNvSpPr>
            <p:nvPr/>
          </p:nvSpPr>
          <p:spPr bwMode="auto">
            <a:xfrm>
              <a:off x="1455" y="1279"/>
              <a:ext cx="1871" cy="768"/>
            </a:xfrm>
            <a:custGeom>
              <a:avLst/>
              <a:gdLst>
                <a:gd name="T0" fmla="*/ 22 w 148"/>
                <a:gd name="T1" fmla="*/ 15 h 47"/>
                <a:gd name="T2" fmla="*/ 129 w 148"/>
                <a:gd name="T3" fmla="*/ 4 h 47"/>
                <a:gd name="T4" fmla="*/ 140 w 148"/>
                <a:gd name="T5" fmla="*/ 9 h 47"/>
                <a:gd name="T6" fmla="*/ 78 w 148"/>
                <a:gd name="T7" fmla="*/ 40 h 47"/>
                <a:gd name="T8" fmla="*/ 56 w 148"/>
                <a:gd name="T9" fmla="*/ 40 h 47"/>
                <a:gd name="T10" fmla="*/ 36 w 148"/>
                <a:gd name="T11" fmla="*/ 32 h 47"/>
                <a:gd name="T12" fmla="*/ 22 w 148"/>
                <a:gd name="T13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47">
                  <a:moveTo>
                    <a:pt x="22" y="15"/>
                  </a:moveTo>
                  <a:cubicBezTo>
                    <a:pt x="43" y="14"/>
                    <a:pt x="121" y="0"/>
                    <a:pt x="129" y="4"/>
                  </a:cubicBezTo>
                  <a:cubicBezTo>
                    <a:pt x="137" y="8"/>
                    <a:pt x="139" y="6"/>
                    <a:pt x="140" y="9"/>
                  </a:cubicBezTo>
                  <a:cubicBezTo>
                    <a:pt x="148" y="26"/>
                    <a:pt x="93" y="47"/>
                    <a:pt x="78" y="40"/>
                  </a:cubicBezTo>
                  <a:cubicBezTo>
                    <a:pt x="71" y="37"/>
                    <a:pt x="68" y="41"/>
                    <a:pt x="56" y="40"/>
                  </a:cubicBezTo>
                  <a:cubicBezTo>
                    <a:pt x="45" y="39"/>
                    <a:pt x="42" y="33"/>
                    <a:pt x="36" y="32"/>
                  </a:cubicBezTo>
                  <a:cubicBezTo>
                    <a:pt x="29" y="32"/>
                    <a:pt x="0" y="16"/>
                    <a:pt x="22" y="15"/>
                  </a:cubicBezTo>
                  <a:close/>
                </a:path>
              </a:pathLst>
            </a:custGeom>
            <a:solidFill>
              <a:srgbClr val="F77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1506" y="723"/>
              <a:ext cx="1668" cy="768"/>
            </a:xfrm>
            <a:custGeom>
              <a:avLst/>
              <a:gdLst>
                <a:gd name="T0" fmla="*/ 14 w 132"/>
                <a:gd name="T1" fmla="*/ 27 h 47"/>
                <a:gd name="T2" fmla="*/ 23 w 132"/>
                <a:gd name="T3" fmla="*/ 18 h 47"/>
                <a:gd name="T4" fmla="*/ 37 w 132"/>
                <a:gd name="T5" fmla="*/ 11 h 47"/>
                <a:gd name="T6" fmla="*/ 58 w 132"/>
                <a:gd name="T7" fmla="*/ 6 h 47"/>
                <a:gd name="T8" fmla="*/ 73 w 132"/>
                <a:gd name="T9" fmla="*/ 4 h 47"/>
                <a:gd name="T10" fmla="*/ 84 w 132"/>
                <a:gd name="T11" fmla="*/ 4 h 47"/>
                <a:gd name="T12" fmla="*/ 123 w 132"/>
                <a:gd name="T13" fmla="*/ 14 h 47"/>
                <a:gd name="T14" fmla="*/ 129 w 132"/>
                <a:gd name="T15" fmla="*/ 17 h 47"/>
                <a:gd name="T16" fmla="*/ 129 w 132"/>
                <a:gd name="T17" fmla="*/ 26 h 47"/>
                <a:gd name="T18" fmla="*/ 119 w 132"/>
                <a:gd name="T19" fmla="*/ 19 h 47"/>
                <a:gd name="T20" fmla="*/ 110 w 132"/>
                <a:gd name="T21" fmla="*/ 25 h 47"/>
                <a:gd name="T22" fmla="*/ 112 w 132"/>
                <a:gd name="T23" fmla="*/ 13 h 47"/>
                <a:gd name="T24" fmla="*/ 99 w 132"/>
                <a:gd name="T25" fmla="*/ 12 h 47"/>
                <a:gd name="T26" fmla="*/ 76 w 132"/>
                <a:gd name="T27" fmla="*/ 14 h 47"/>
                <a:gd name="T28" fmla="*/ 54 w 132"/>
                <a:gd name="T29" fmla="*/ 12 h 47"/>
                <a:gd name="T30" fmla="*/ 45 w 132"/>
                <a:gd name="T31" fmla="*/ 16 h 47"/>
                <a:gd name="T32" fmla="*/ 38 w 132"/>
                <a:gd name="T33" fmla="*/ 14 h 47"/>
                <a:gd name="T34" fmla="*/ 38 w 132"/>
                <a:gd name="T35" fmla="*/ 29 h 47"/>
                <a:gd name="T36" fmla="*/ 31 w 132"/>
                <a:gd name="T37" fmla="*/ 20 h 47"/>
                <a:gd name="T38" fmla="*/ 28 w 132"/>
                <a:gd name="T39" fmla="*/ 25 h 47"/>
                <a:gd name="T40" fmla="*/ 32 w 132"/>
                <a:gd name="T41" fmla="*/ 37 h 47"/>
                <a:gd name="T42" fmla="*/ 24 w 132"/>
                <a:gd name="T43" fmla="*/ 34 h 47"/>
                <a:gd name="T44" fmla="*/ 19 w 132"/>
                <a:gd name="T45" fmla="*/ 38 h 47"/>
                <a:gd name="T46" fmla="*/ 9 w 132"/>
                <a:gd name="T47" fmla="*/ 41 h 47"/>
                <a:gd name="T48" fmla="*/ 22 w 132"/>
                <a:gd name="T49" fmla="*/ 42 h 47"/>
                <a:gd name="T50" fmla="*/ 6 w 132"/>
                <a:gd name="T51" fmla="*/ 37 h 47"/>
                <a:gd name="T52" fmla="*/ 14 w 132"/>
                <a:gd name="T53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47">
                  <a:moveTo>
                    <a:pt x="14" y="27"/>
                  </a:moveTo>
                  <a:cubicBezTo>
                    <a:pt x="22" y="24"/>
                    <a:pt x="20" y="20"/>
                    <a:pt x="23" y="18"/>
                  </a:cubicBezTo>
                  <a:cubicBezTo>
                    <a:pt x="28" y="15"/>
                    <a:pt x="31" y="12"/>
                    <a:pt x="37" y="11"/>
                  </a:cubicBezTo>
                  <a:cubicBezTo>
                    <a:pt x="46" y="8"/>
                    <a:pt x="52" y="6"/>
                    <a:pt x="58" y="6"/>
                  </a:cubicBezTo>
                  <a:cubicBezTo>
                    <a:pt x="67" y="5"/>
                    <a:pt x="67" y="5"/>
                    <a:pt x="73" y="4"/>
                  </a:cubicBezTo>
                  <a:cubicBezTo>
                    <a:pt x="75" y="3"/>
                    <a:pt x="83" y="7"/>
                    <a:pt x="84" y="4"/>
                  </a:cubicBezTo>
                  <a:cubicBezTo>
                    <a:pt x="86" y="0"/>
                    <a:pt x="123" y="6"/>
                    <a:pt x="123" y="14"/>
                  </a:cubicBezTo>
                  <a:cubicBezTo>
                    <a:pt x="124" y="18"/>
                    <a:pt x="128" y="14"/>
                    <a:pt x="129" y="17"/>
                  </a:cubicBezTo>
                  <a:cubicBezTo>
                    <a:pt x="132" y="21"/>
                    <a:pt x="131" y="26"/>
                    <a:pt x="129" y="26"/>
                  </a:cubicBezTo>
                  <a:cubicBezTo>
                    <a:pt x="127" y="25"/>
                    <a:pt x="121" y="21"/>
                    <a:pt x="119" y="19"/>
                  </a:cubicBezTo>
                  <a:cubicBezTo>
                    <a:pt x="118" y="18"/>
                    <a:pt x="112" y="26"/>
                    <a:pt x="110" y="25"/>
                  </a:cubicBezTo>
                  <a:cubicBezTo>
                    <a:pt x="107" y="24"/>
                    <a:pt x="112" y="14"/>
                    <a:pt x="112" y="13"/>
                  </a:cubicBezTo>
                  <a:cubicBezTo>
                    <a:pt x="110" y="10"/>
                    <a:pt x="102" y="16"/>
                    <a:pt x="99" y="12"/>
                  </a:cubicBezTo>
                  <a:cubicBezTo>
                    <a:pt x="95" y="8"/>
                    <a:pt x="84" y="6"/>
                    <a:pt x="76" y="14"/>
                  </a:cubicBezTo>
                  <a:cubicBezTo>
                    <a:pt x="68" y="21"/>
                    <a:pt x="60" y="11"/>
                    <a:pt x="54" y="12"/>
                  </a:cubicBezTo>
                  <a:cubicBezTo>
                    <a:pt x="49" y="14"/>
                    <a:pt x="47" y="15"/>
                    <a:pt x="45" y="16"/>
                  </a:cubicBezTo>
                  <a:cubicBezTo>
                    <a:pt x="43" y="17"/>
                    <a:pt x="39" y="11"/>
                    <a:pt x="38" y="14"/>
                  </a:cubicBezTo>
                  <a:cubicBezTo>
                    <a:pt x="37" y="18"/>
                    <a:pt x="38" y="26"/>
                    <a:pt x="38" y="29"/>
                  </a:cubicBezTo>
                  <a:cubicBezTo>
                    <a:pt x="37" y="32"/>
                    <a:pt x="32" y="19"/>
                    <a:pt x="31" y="20"/>
                  </a:cubicBezTo>
                  <a:cubicBezTo>
                    <a:pt x="30" y="21"/>
                    <a:pt x="28" y="25"/>
                    <a:pt x="28" y="25"/>
                  </a:cubicBezTo>
                  <a:cubicBezTo>
                    <a:pt x="21" y="32"/>
                    <a:pt x="31" y="31"/>
                    <a:pt x="32" y="37"/>
                  </a:cubicBezTo>
                  <a:cubicBezTo>
                    <a:pt x="32" y="40"/>
                    <a:pt x="25" y="35"/>
                    <a:pt x="24" y="34"/>
                  </a:cubicBezTo>
                  <a:cubicBezTo>
                    <a:pt x="23" y="34"/>
                    <a:pt x="15" y="35"/>
                    <a:pt x="19" y="38"/>
                  </a:cubicBezTo>
                  <a:cubicBezTo>
                    <a:pt x="25" y="41"/>
                    <a:pt x="5" y="38"/>
                    <a:pt x="9" y="41"/>
                  </a:cubicBezTo>
                  <a:cubicBezTo>
                    <a:pt x="13" y="44"/>
                    <a:pt x="28" y="40"/>
                    <a:pt x="22" y="42"/>
                  </a:cubicBezTo>
                  <a:cubicBezTo>
                    <a:pt x="17" y="44"/>
                    <a:pt x="0" y="47"/>
                    <a:pt x="6" y="37"/>
                  </a:cubicBezTo>
                  <a:cubicBezTo>
                    <a:pt x="9" y="33"/>
                    <a:pt x="7" y="29"/>
                    <a:pt x="14" y="27"/>
                  </a:cubicBezTo>
                  <a:close/>
                </a:path>
              </a:pathLst>
            </a:custGeom>
            <a:solidFill>
              <a:srgbClr val="F77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1607" y="1311"/>
              <a:ext cx="1870" cy="638"/>
            </a:xfrm>
            <a:custGeom>
              <a:avLst/>
              <a:gdLst>
                <a:gd name="T0" fmla="*/ 119 w 148"/>
                <a:gd name="T1" fmla="*/ 21 h 39"/>
                <a:gd name="T2" fmla="*/ 111 w 148"/>
                <a:gd name="T3" fmla="*/ 26 h 39"/>
                <a:gd name="T4" fmla="*/ 98 w 148"/>
                <a:gd name="T5" fmla="*/ 33 h 39"/>
                <a:gd name="T6" fmla="*/ 81 w 148"/>
                <a:gd name="T7" fmla="*/ 37 h 39"/>
                <a:gd name="T8" fmla="*/ 65 w 148"/>
                <a:gd name="T9" fmla="*/ 37 h 39"/>
                <a:gd name="T10" fmla="*/ 55 w 148"/>
                <a:gd name="T11" fmla="*/ 37 h 39"/>
                <a:gd name="T12" fmla="*/ 42 w 148"/>
                <a:gd name="T13" fmla="*/ 34 h 39"/>
                <a:gd name="T14" fmla="*/ 15 w 148"/>
                <a:gd name="T15" fmla="*/ 25 h 39"/>
                <a:gd name="T16" fmla="*/ 2 w 148"/>
                <a:gd name="T17" fmla="*/ 17 h 39"/>
                <a:gd name="T18" fmla="*/ 9 w 148"/>
                <a:gd name="T19" fmla="*/ 14 h 39"/>
                <a:gd name="T20" fmla="*/ 22 w 148"/>
                <a:gd name="T21" fmla="*/ 23 h 39"/>
                <a:gd name="T22" fmla="*/ 28 w 148"/>
                <a:gd name="T23" fmla="*/ 22 h 39"/>
                <a:gd name="T24" fmla="*/ 30 w 148"/>
                <a:gd name="T25" fmla="*/ 27 h 39"/>
                <a:gd name="T26" fmla="*/ 42 w 148"/>
                <a:gd name="T27" fmla="*/ 28 h 39"/>
                <a:gd name="T28" fmla="*/ 64 w 148"/>
                <a:gd name="T29" fmla="*/ 31 h 39"/>
                <a:gd name="T30" fmla="*/ 82 w 148"/>
                <a:gd name="T31" fmla="*/ 32 h 39"/>
                <a:gd name="T32" fmla="*/ 91 w 148"/>
                <a:gd name="T33" fmla="*/ 27 h 39"/>
                <a:gd name="T34" fmla="*/ 97 w 148"/>
                <a:gd name="T35" fmla="*/ 29 h 39"/>
                <a:gd name="T36" fmla="*/ 99 w 148"/>
                <a:gd name="T37" fmla="*/ 23 h 39"/>
                <a:gd name="T38" fmla="*/ 104 w 148"/>
                <a:gd name="T39" fmla="*/ 23 h 39"/>
                <a:gd name="T40" fmla="*/ 107 w 148"/>
                <a:gd name="T41" fmla="*/ 19 h 39"/>
                <a:gd name="T42" fmla="*/ 113 w 148"/>
                <a:gd name="T43" fmla="*/ 9 h 39"/>
                <a:gd name="T44" fmla="*/ 119 w 148"/>
                <a:gd name="T45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8" h="39">
                  <a:moveTo>
                    <a:pt x="119" y="21"/>
                  </a:moveTo>
                  <a:cubicBezTo>
                    <a:pt x="114" y="26"/>
                    <a:pt x="114" y="25"/>
                    <a:pt x="111" y="26"/>
                  </a:cubicBezTo>
                  <a:cubicBezTo>
                    <a:pt x="107" y="28"/>
                    <a:pt x="103" y="30"/>
                    <a:pt x="98" y="33"/>
                  </a:cubicBezTo>
                  <a:cubicBezTo>
                    <a:pt x="90" y="37"/>
                    <a:pt x="86" y="36"/>
                    <a:pt x="81" y="37"/>
                  </a:cubicBezTo>
                  <a:cubicBezTo>
                    <a:pt x="72" y="39"/>
                    <a:pt x="70" y="36"/>
                    <a:pt x="65" y="37"/>
                  </a:cubicBezTo>
                  <a:cubicBezTo>
                    <a:pt x="63" y="37"/>
                    <a:pt x="58" y="35"/>
                    <a:pt x="55" y="37"/>
                  </a:cubicBezTo>
                  <a:cubicBezTo>
                    <a:pt x="54" y="37"/>
                    <a:pt x="48" y="35"/>
                    <a:pt x="42" y="34"/>
                  </a:cubicBezTo>
                  <a:cubicBezTo>
                    <a:pt x="32" y="33"/>
                    <a:pt x="18" y="28"/>
                    <a:pt x="15" y="25"/>
                  </a:cubicBezTo>
                  <a:cubicBezTo>
                    <a:pt x="13" y="22"/>
                    <a:pt x="4" y="20"/>
                    <a:pt x="2" y="17"/>
                  </a:cubicBezTo>
                  <a:cubicBezTo>
                    <a:pt x="0" y="13"/>
                    <a:pt x="7" y="14"/>
                    <a:pt x="9" y="14"/>
                  </a:cubicBezTo>
                  <a:cubicBezTo>
                    <a:pt x="11" y="15"/>
                    <a:pt x="20" y="21"/>
                    <a:pt x="22" y="23"/>
                  </a:cubicBezTo>
                  <a:cubicBezTo>
                    <a:pt x="23" y="23"/>
                    <a:pt x="27" y="21"/>
                    <a:pt x="28" y="22"/>
                  </a:cubicBezTo>
                  <a:cubicBezTo>
                    <a:pt x="31" y="23"/>
                    <a:pt x="29" y="26"/>
                    <a:pt x="30" y="27"/>
                  </a:cubicBezTo>
                  <a:cubicBezTo>
                    <a:pt x="32" y="30"/>
                    <a:pt x="39" y="25"/>
                    <a:pt x="42" y="28"/>
                  </a:cubicBezTo>
                  <a:cubicBezTo>
                    <a:pt x="45" y="31"/>
                    <a:pt x="56" y="35"/>
                    <a:pt x="64" y="31"/>
                  </a:cubicBezTo>
                  <a:cubicBezTo>
                    <a:pt x="72" y="28"/>
                    <a:pt x="77" y="33"/>
                    <a:pt x="82" y="32"/>
                  </a:cubicBezTo>
                  <a:cubicBezTo>
                    <a:pt x="88" y="31"/>
                    <a:pt x="89" y="28"/>
                    <a:pt x="91" y="27"/>
                  </a:cubicBezTo>
                  <a:cubicBezTo>
                    <a:pt x="93" y="26"/>
                    <a:pt x="96" y="31"/>
                    <a:pt x="97" y="29"/>
                  </a:cubicBezTo>
                  <a:cubicBezTo>
                    <a:pt x="98" y="25"/>
                    <a:pt x="98" y="26"/>
                    <a:pt x="99" y="23"/>
                  </a:cubicBezTo>
                  <a:cubicBezTo>
                    <a:pt x="100" y="20"/>
                    <a:pt x="103" y="24"/>
                    <a:pt x="104" y="23"/>
                  </a:cubicBezTo>
                  <a:cubicBezTo>
                    <a:pt x="105" y="23"/>
                    <a:pt x="107" y="20"/>
                    <a:pt x="107" y="19"/>
                  </a:cubicBezTo>
                  <a:cubicBezTo>
                    <a:pt x="114" y="13"/>
                    <a:pt x="117" y="11"/>
                    <a:pt x="113" y="9"/>
                  </a:cubicBezTo>
                  <a:cubicBezTo>
                    <a:pt x="91" y="1"/>
                    <a:pt x="148" y="0"/>
                    <a:pt x="119" y="21"/>
                  </a:cubicBezTo>
                  <a:close/>
                </a:path>
              </a:pathLst>
            </a:custGeom>
            <a:solidFill>
              <a:srgbClr val="FA8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1620" y="1279"/>
              <a:ext cx="1895" cy="719"/>
            </a:xfrm>
            <a:custGeom>
              <a:avLst/>
              <a:gdLst>
                <a:gd name="T0" fmla="*/ 119 w 150"/>
                <a:gd name="T1" fmla="*/ 27 h 44"/>
                <a:gd name="T2" fmla="*/ 111 w 150"/>
                <a:gd name="T3" fmla="*/ 31 h 44"/>
                <a:gd name="T4" fmla="*/ 98 w 150"/>
                <a:gd name="T5" fmla="*/ 36 h 44"/>
                <a:gd name="T6" fmla="*/ 81 w 150"/>
                <a:gd name="T7" fmla="*/ 42 h 44"/>
                <a:gd name="T8" fmla="*/ 64 w 150"/>
                <a:gd name="T9" fmla="*/ 42 h 44"/>
                <a:gd name="T10" fmla="*/ 55 w 150"/>
                <a:gd name="T11" fmla="*/ 42 h 44"/>
                <a:gd name="T12" fmla="*/ 42 w 150"/>
                <a:gd name="T13" fmla="*/ 40 h 44"/>
                <a:gd name="T14" fmla="*/ 15 w 150"/>
                <a:gd name="T15" fmla="*/ 31 h 44"/>
                <a:gd name="T16" fmla="*/ 2 w 150"/>
                <a:gd name="T17" fmla="*/ 22 h 44"/>
                <a:gd name="T18" fmla="*/ 2 w 150"/>
                <a:gd name="T19" fmla="*/ 17 h 44"/>
                <a:gd name="T20" fmla="*/ 23 w 150"/>
                <a:gd name="T21" fmla="*/ 26 h 44"/>
                <a:gd name="T22" fmla="*/ 28 w 150"/>
                <a:gd name="T23" fmla="*/ 27 h 44"/>
                <a:gd name="T24" fmla="*/ 29 w 150"/>
                <a:gd name="T25" fmla="*/ 32 h 44"/>
                <a:gd name="T26" fmla="*/ 41 w 150"/>
                <a:gd name="T27" fmla="*/ 34 h 44"/>
                <a:gd name="T28" fmla="*/ 63 w 150"/>
                <a:gd name="T29" fmla="*/ 37 h 44"/>
                <a:gd name="T30" fmla="*/ 82 w 150"/>
                <a:gd name="T31" fmla="*/ 37 h 44"/>
                <a:gd name="T32" fmla="*/ 90 w 150"/>
                <a:gd name="T33" fmla="*/ 32 h 44"/>
                <a:gd name="T34" fmla="*/ 97 w 150"/>
                <a:gd name="T35" fmla="*/ 34 h 44"/>
                <a:gd name="T36" fmla="*/ 99 w 150"/>
                <a:gd name="T37" fmla="*/ 28 h 44"/>
                <a:gd name="T38" fmla="*/ 103 w 150"/>
                <a:gd name="T39" fmla="*/ 29 h 44"/>
                <a:gd name="T40" fmla="*/ 106 w 150"/>
                <a:gd name="T41" fmla="*/ 24 h 44"/>
                <a:gd name="T42" fmla="*/ 115 w 150"/>
                <a:gd name="T43" fmla="*/ 13 h 44"/>
                <a:gd name="T44" fmla="*/ 119 w 150"/>
                <a:gd name="T4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0" h="44">
                  <a:moveTo>
                    <a:pt x="119" y="27"/>
                  </a:moveTo>
                  <a:cubicBezTo>
                    <a:pt x="114" y="31"/>
                    <a:pt x="113" y="30"/>
                    <a:pt x="111" y="31"/>
                  </a:cubicBezTo>
                  <a:cubicBezTo>
                    <a:pt x="106" y="34"/>
                    <a:pt x="103" y="34"/>
                    <a:pt x="98" y="36"/>
                  </a:cubicBezTo>
                  <a:cubicBezTo>
                    <a:pt x="89" y="40"/>
                    <a:pt x="85" y="41"/>
                    <a:pt x="81" y="42"/>
                  </a:cubicBezTo>
                  <a:cubicBezTo>
                    <a:pt x="72" y="44"/>
                    <a:pt x="70" y="42"/>
                    <a:pt x="64" y="42"/>
                  </a:cubicBezTo>
                  <a:cubicBezTo>
                    <a:pt x="63" y="42"/>
                    <a:pt x="57" y="41"/>
                    <a:pt x="55" y="42"/>
                  </a:cubicBezTo>
                  <a:cubicBezTo>
                    <a:pt x="54" y="42"/>
                    <a:pt x="47" y="40"/>
                    <a:pt x="42" y="40"/>
                  </a:cubicBezTo>
                  <a:cubicBezTo>
                    <a:pt x="31" y="39"/>
                    <a:pt x="17" y="34"/>
                    <a:pt x="15" y="31"/>
                  </a:cubicBezTo>
                  <a:cubicBezTo>
                    <a:pt x="13" y="28"/>
                    <a:pt x="3" y="25"/>
                    <a:pt x="2" y="22"/>
                  </a:cubicBezTo>
                  <a:cubicBezTo>
                    <a:pt x="0" y="18"/>
                    <a:pt x="0" y="16"/>
                    <a:pt x="2" y="17"/>
                  </a:cubicBezTo>
                  <a:cubicBezTo>
                    <a:pt x="4" y="17"/>
                    <a:pt x="21" y="25"/>
                    <a:pt x="23" y="26"/>
                  </a:cubicBezTo>
                  <a:cubicBezTo>
                    <a:pt x="24" y="27"/>
                    <a:pt x="26" y="27"/>
                    <a:pt x="28" y="27"/>
                  </a:cubicBezTo>
                  <a:cubicBezTo>
                    <a:pt x="30" y="28"/>
                    <a:pt x="29" y="31"/>
                    <a:pt x="29" y="32"/>
                  </a:cubicBezTo>
                  <a:cubicBezTo>
                    <a:pt x="31" y="35"/>
                    <a:pt x="38" y="31"/>
                    <a:pt x="41" y="34"/>
                  </a:cubicBezTo>
                  <a:cubicBezTo>
                    <a:pt x="44" y="37"/>
                    <a:pt x="55" y="40"/>
                    <a:pt x="63" y="37"/>
                  </a:cubicBezTo>
                  <a:cubicBezTo>
                    <a:pt x="71" y="33"/>
                    <a:pt x="76" y="38"/>
                    <a:pt x="82" y="37"/>
                  </a:cubicBezTo>
                  <a:cubicBezTo>
                    <a:pt x="87" y="36"/>
                    <a:pt x="88" y="33"/>
                    <a:pt x="90" y="32"/>
                  </a:cubicBezTo>
                  <a:cubicBezTo>
                    <a:pt x="92" y="31"/>
                    <a:pt x="96" y="37"/>
                    <a:pt x="97" y="34"/>
                  </a:cubicBezTo>
                  <a:cubicBezTo>
                    <a:pt x="98" y="31"/>
                    <a:pt x="98" y="31"/>
                    <a:pt x="99" y="28"/>
                  </a:cubicBezTo>
                  <a:cubicBezTo>
                    <a:pt x="99" y="25"/>
                    <a:pt x="102" y="30"/>
                    <a:pt x="103" y="29"/>
                  </a:cubicBezTo>
                  <a:cubicBezTo>
                    <a:pt x="105" y="28"/>
                    <a:pt x="106" y="25"/>
                    <a:pt x="106" y="24"/>
                  </a:cubicBezTo>
                  <a:cubicBezTo>
                    <a:pt x="113" y="18"/>
                    <a:pt x="118" y="16"/>
                    <a:pt x="115" y="13"/>
                  </a:cubicBezTo>
                  <a:cubicBezTo>
                    <a:pt x="103" y="2"/>
                    <a:pt x="150" y="0"/>
                    <a:pt x="119" y="27"/>
                  </a:cubicBezTo>
                  <a:close/>
                </a:path>
              </a:pathLst>
            </a:custGeom>
            <a:solidFill>
              <a:srgbClr val="D24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1278" y="560"/>
              <a:ext cx="1593" cy="997"/>
            </a:xfrm>
            <a:custGeom>
              <a:avLst/>
              <a:gdLst>
                <a:gd name="T0" fmla="*/ 59 w 126"/>
                <a:gd name="T1" fmla="*/ 5 h 61"/>
                <a:gd name="T2" fmla="*/ 43 w 126"/>
                <a:gd name="T3" fmla="*/ 12 h 61"/>
                <a:gd name="T4" fmla="*/ 26 w 126"/>
                <a:gd name="T5" fmla="*/ 17 h 61"/>
                <a:gd name="T6" fmla="*/ 11 w 126"/>
                <a:gd name="T7" fmla="*/ 42 h 61"/>
                <a:gd name="T8" fmla="*/ 7 w 126"/>
                <a:gd name="T9" fmla="*/ 53 h 61"/>
                <a:gd name="T10" fmla="*/ 2 w 126"/>
                <a:gd name="T11" fmla="*/ 53 h 61"/>
                <a:gd name="T12" fmla="*/ 13 w 126"/>
                <a:gd name="T13" fmla="*/ 24 h 61"/>
                <a:gd name="T14" fmla="*/ 21 w 126"/>
                <a:gd name="T15" fmla="*/ 16 h 61"/>
                <a:gd name="T16" fmla="*/ 57 w 126"/>
                <a:gd name="T17" fmla="*/ 4 h 61"/>
                <a:gd name="T18" fmla="*/ 73 w 126"/>
                <a:gd name="T19" fmla="*/ 5 h 61"/>
                <a:gd name="T20" fmla="*/ 125 w 126"/>
                <a:gd name="T21" fmla="*/ 8 h 61"/>
                <a:gd name="T22" fmla="*/ 59 w 126"/>
                <a:gd name="T23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61">
                  <a:moveTo>
                    <a:pt x="59" y="5"/>
                  </a:moveTo>
                  <a:cubicBezTo>
                    <a:pt x="58" y="6"/>
                    <a:pt x="43" y="12"/>
                    <a:pt x="43" y="12"/>
                  </a:cubicBezTo>
                  <a:cubicBezTo>
                    <a:pt x="38" y="12"/>
                    <a:pt x="36" y="13"/>
                    <a:pt x="26" y="17"/>
                  </a:cubicBezTo>
                  <a:cubicBezTo>
                    <a:pt x="16" y="22"/>
                    <a:pt x="14" y="31"/>
                    <a:pt x="11" y="42"/>
                  </a:cubicBezTo>
                  <a:cubicBezTo>
                    <a:pt x="8" y="53"/>
                    <a:pt x="5" y="49"/>
                    <a:pt x="7" y="53"/>
                  </a:cubicBezTo>
                  <a:cubicBezTo>
                    <a:pt x="8" y="58"/>
                    <a:pt x="4" y="61"/>
                    <a:pt x="2" y="53"/>
                  </a:cubicBezTo>
                  <a:cubicBezTo>
                    <a:pt x="0" y="45"/>
                    <a:pt x="1" y="28"/>
                    <a:pt x="13" y="24"/>
                  </a:cubicBezTo>
                  <a:cubicBezTo>
                    <a:pt x="25" y="20"/>
                    <a:pt x="15" y="22"/>
                    <a:pt x="21" y="16"/>
                  </a:cubicBezTo>
                  <a:cubicBezTo>
                    <a:pt x="26" y="11"/>
                    <a:pt x="52" y="7"/>
                    <a:pt x="57" y="4"/>
                  </a:cubicBezTo>
                  <a:cubicBezTo>
                    <a:pt x="62" y="1"/>
                    <a:pt x="70" y="7"/>
                    <a:pt x="73" y="5"/>
                  </a:cubicBezTo>
                  <a:cubicBezTo>
                    <a:pt x="80" y="1"/>
                    <a:pt x="124" y="9"/>
                    <a:pt x="125" y="8"/>
                  </a:cubicBezTo>
                  <a:cubicBezTo>
                    <a:pt x="126" y="5"/>
                    <a:pt x="65" y="0"/>
                    <a:pt x="59" y="5"/>
                  </a:cubicBezTo>
                  <a:close/>
                </a:path>
              </a:pathLst>
            </a:custGeom>
            <a:solidFill>
              <a:srgbClr val="00A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1329" y="1507"/>
              <a:ext cx="1706" cy="752"/>
            </a:xfrm>
            <a:custGeom>
              <a:avLst/>
              <a:gdLst>
                <a:gd name="T0" fmla="*/ 75 w 135"/>
                <a:gd name="T1" fmla="*/ 41 h 46"/>
                <a:gd name="T2" fmla="*/ 57 w 135"/>
                <a:gd name="T3" fmla="*/ 40 h 46"/>
                <a:gd name="T4" fmla="*/ 39 w 135"/>
                <a:gd name="T5" fmla="*/ 36 h 46"/>
                <a:gd name="T6" fmla="*/ 13 w 135"/>
                <a:gd name="T7" fmla="*/ 21 h 46"/>
                <a:gd name="T8" fmla="*/ 4 w 135"/>
                <a:gd name="T9" fmla="*/ 8 h 46"/>
                <a:gd name="T10" fmla="*/ 2 w 135"/>
                <a:gd name="T11" fmla="*/ 10 h 46"/>
                <a:gd name="T12" fmla="*/ 22 w 135"/>
                <a:gd name="T13" fmla="*/ 35 h 46"/>
                <a:gd name="T14" fmla="*/ 36 w 135"/>
                <a:gd name="T15" fmla="*/ 39 h 46"/>
                <a:gd name="T16" fmla="*/ 70 w 135"/>
                <a:gd name="T17" fmla="*/ 43 h 46"/>
                <a:gd name="T18" fmla="*/ 85 w 135"/>
                <a:gd name="T19" fmla="*/ 42 h 46"/>
                <a:gd name="T20" fmla="*/ 135 w 135"/>
                <a:gd name="T21" fmla="*/ 27 h 46"/>
                <a:gd name="T22" fmla="*/ 75 w 135"/>
                <a:gd name="T23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46">
                  <a:moveTo>
                    <a:pt x="75" y="41"/>
                  </a:moveTo>
                  <a:cubicBezTo>
                    <a:pt x="73" y="39"/>
                    <a:pt x="57" y="40"/>
                    <a:pt x="57" y="40"/>
                  </a:cubicBezTo>
                  <a:cubicBezTo>
                    <a:pt x="51" y="40"/>
                    <a:pt x="50" y="39"/>
                    <a:pt x="39" y="36"/>
                  </a:cubicBezTo>
                  <a:cubicBezTo>
                    <a:pt x="29" y="34"/>
                    <a:pt x="20" y="28"/>
                    <a:pt x="13" y="21"/>
                  </a:cubicBezTo>
                  <a:cubicBezTo>
                    <a:pt x="5" y="13"/>
                    <a:pt x="6" y="16"/>
                    <a:pt x="4" y="8"/>
                  </a:cubicBezTo>
                  <a:cubicBezTo>
                    <a:pt x="2" y="0"/>
                    <a:pt x="0" y="3"/>
                    <a:pt x="2" y="10"/>
                  </a:cubicBezTo>
                  <a:cubicBezTo>
                    <a:pt x="3" y="17"/>
                    <a:pt x="10" y="34"/>
                    <a:pt x="22" y="35"/>
                  </a:cubicBezTo>
                  <a:cubicBezTo>
                    <a:pt x="34" y="36"/>
                    <a:pt x="29" y="35"/>
                    <a:pt x="36" y="39"/>
                  </a:cubicBezTo>
                  <a:cubicBezTo>
                    <a:pt x="43" y="43"/>
                    <a:pt x="64" y="41"/>
                    <a:pt x="70" y="43"/>
                  </a:cubicBezTo>
                  <a:cubicBezTo>
                    <a:pt x="76" y="45"/>
                    <a:pt x="81" y="40"/>
                    <a:pt x="85" y="42"/>
                  </a:cubicBezTo>
                  <a:cubicBezTo>
                    <a:pt x="95" y="46"/>
                    <a:pt x="135" y="27"/>
                    <a:pt x="135" y="27"/>
                  </a:cubicBezTo>
                  <a:cubicBezTo>
                    <a:pt x="131" y="29"/>
                    <a:pt x="81" y="46"/>
                    <a:pt x="75" y="41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9" name="Freeform 31"/>
            <p:cNvSpPr>
              <a:spLocks/>
            </p:cNvSpPr>
            <p:nvPr/>
          </p:nvSpPr>
          <p:spPr bwMode="auto">
            <a:xfrm>
              <a:off x="1190" y="494"/>
              <a:ext cx="847" cy="1046"/>
            </a:xfrm>
            <a:custGeom>
              <a:avLst/>
              <a:gdLst>
                <a:gd name="T0" fmla="*/ 17 w 67"/>
                <a:gd name="T1" fmla="*/ 25 h 64"/>
                <a:gd name="T2" fmla="*/ 7 w 67"/>
                <a:gd name="T3" fmla="*/ 38 h 64"/>
                <a:gd name="T4" fmla="*/ 10 w 67"/>
                <a:gd name="T5" fmla="*/ 61 h 64"/>
                <a:gd name="T6" fmla="*/ 2 w 67"/>
                <a:gd name="T7" fmla="*/ 49 h 64"/>
                <a:gd name="T8" fmla="*/ 14 w 67"/>
                <a:gd name="T9" fmla="*/ 24 h 64"/>
                <a:gd name="T10" fmla="*/ 27 w 67"/>
                <a:gd name="T11" fmla="*/ 15 h 64"/>
                <a:gd name="T12" fmla="*/ 17 w 67"/>
                <a:gd name="T13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4">
                  <a:moveTo>
                    <a:pt x="17" y="25"/>
                  </a:moveTo>
                  <a:cubicBezTo>
                    <a:pt x="11" y="32"/>
                    <a:pt x="4" y="35"/>
                    <a:pt x="7" y="38"/>
                  </a:cubicBezTo>
                  <a:cubicBezTo>
                    <a:pt x="9" y="40"/>
                    <a:pt x="0" y="47"/>
                    <a:pt x="10" y="61"/>
                  </a:cubicBezTo>
                  <a:cubicBezTo>
                    <a:pt x="10" y="61"/>
                    <a:pt x="4" y="64"/>
                    <a:pt x="2" y="49"/>
                  </a:cubicBezTo>
                  <a:cubicBezTo>
                    <a:pt x="1" y="40"/>
                    <a:pt x="9" y="27"/>
                    <a:pt x="14" y="24"/>
                  </a:cubicBezTo>
                  <a:cubicBezTo>
                    <a:pt x="19" y="20"/>
                    <a:pt x="27" y="16"/>
                    <a:pt x="27" y="15"/>
                  </a:cubicBezTo>
                  <a:cubicBezTo>
                    <a:pt x="67" y="0"/>
                    <a:pt x="24" y="18"/>
                    <a:pt x="17" y="25"/>
                  </a:cubicBezTo>
                  <a:close/>
                </a:path>
              </a:pathLst>
            </a:custGeom>
            <a:solidFill>
              <a:srgbClr val="00A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0" name="Freeform 32"/>
            <p:cNvSpPr>
              <a:spLocks/>
            </p:cNvSpPr>
            <p:nvPr/>
          </p:nvSpPr>
          <p:spPr bwMode="auto">
            <a:xfrm>
              <a:off x="1228" y="1589"/>
              <a:ext cx="796" cy="719"/>
            </a:xfrm>
            <a:custGeom>
              <a:avLst/>
              <a:gdLst>
                <a:gd name="T0" fmla="*/ 25 w 63"/>
                <a:gd name="T1" fmla="*/ 32 h 44"/>
                <a:gd name="T2" fmla="*/ 9 w 63"/>
                <a:gd name="T3" fmla="*/ 18 h 44"/>
                <a:gd name="T4" fmla="*/ 8 w 63"/>
                <a:gd name="T5" fmla="*/ 13 h 44"/>
                <a:gd name="T6" fmla="*/ 8 w 63"/>
                <a:gd name="T7" fmla="*/ 0 h 44"/>
                <a:gd name="T8" fmla="*/ 2 w 63"/>
                <a:gd name="T9" fmla="*/ 10 h 44"/>
                <a:gd name="T10" fmla="*/ 17 w 63"/>
                <a:gd name="T11" fmla="*/ 31 h 44"/>
                <a:gd name="T12" fmla="*/ 32 w 63"/>
                <a:gd name="T13" fmla="*/ 36 h 44"/>
                <a:gd name="T14" fmla="*/ 58 w 63"/>
                <a:gd name="T15" fmla="*/ 42 h 44"/>
                <a:gd name="T16" fmla="*/ 25 w 63"/>
                <a:gd name="T17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4">
                  <a:moveTo>
                    <a:pt x="25" y="32"/>
                  </a:moveTo>
                  <a:cubicBezTo>
                    <a:pt x="16" y="29"/>
                    <a:pt x="5" y="20"/>
                    <a:pt x="9" y="18"/>
                  </a:cubicBezTo>
                  <a:cubicBezTo>
                    <a:pt x="10" y="18"/>
                    <a:pt x="9" y="17"/>
                    <a:pt x="8" y="13"/>
                  </a:cubicBezTo>
                  <a:cubicBezTo>
                    <a:pt x="8" y="3"/>
                    <a:pt x="9" y="1"/>
                    <a:pt x="8" y="0"/>
                  </a:cubicBezTo>
                  <a:cubicBezTo>
                    <a:pt x="7" y="0"/>
                    <a:pt x="4" y="1"/>
                    <a:pt x="2" y="10"/>
                  </a:cubicBezTo>
                  <a:cubicBezTo>
                    <a:pt x="0" y="18"/>
                    <a:pt x="12" y="27"/>
                    <a:pt x="17" y="31"/>
                  </a:cubicBezTo>
                  <a:cubicBezTo>
                    <a:pt x="21" y="35"/>
                    <a:pt x="31" y="35"/>
                    <a:pt x="32" y="36"/>
                  </a:cubicBezTo>
                  <a:cubicBezTo>
                    <a:pt x="42" y="39"/>
                    <a:pt x="56" y="41"/>
                    <a:pt x="58" y="42"/>
                  </a:cubicBezTo>
                  <a:cubicBezTo>
                    <a:pt x="63" y="44"/>
                    <a:pt x="32" y="33"/>
                    <a:pt x="25" y="32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1" name="Freeform 33"/>
            <p:cNvSpPr>
              <a:spLocks/>
            </p:cNvSpPr>
            <p:nvPr/>
          </p:nvSpPr>
          <p:spPr bwMode="auto">
            <a:xfrm>
              <a:off x="1101" y="985"/>
              <a:ext cx="215" cy="539"/>
            </a:xfrm>
            <a:custGeom>
              <a:avLst/>
              <a:gdLst>
                <a:gd name="T0" fmla="*/ 13 w 17"/>
                <a:gd name="T1" fmla="*/ 0 h 33"/>
                <a:gd name="T2" fmla="*/ 10 w 17"/>
                <a:gd name="T3" fmla="*/ 31 h 33"/>
                <a:gd name="T4" fmla="*/ 16 w 17"/>
                <a:gd name="T5" fmla="*/ 32 h 33"/>
                <a:gd name="T6" fmla="*/ 4 w 17"/>
                <a:gd name="T7" fmla="*/ 29 h 33"/>
                <a:gd name="T8" fmla="*/ 4 w 17"/>
                <a:gd name="T9" fmla="*/ 12 h 33"/>
                <a:gd name="T10" fmla="*/ 10 w 17"/>
                <a:gd name="T11" fmla="*/ 1 h 33"/>
                <a:gd name="T12" fmla="*/ 13 w 1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3">
                  <a:moveTo>
                    <a:pt x="13" y="0"/>
                  </a:moveTo>
                  <a:cubicBezTo>
                    <a:pt x="8" y="4"/>
                    <a:pt x="0" y="27"/>
                    <a:pt x="10" y="31"/>
                  </a:cubicBezTo>
                  <a:cubicBezTo>
                    <a:pt x="13" y="33"/>
                    <a:pt x="17" y="31"/>
                    <a:pt x="16" y="32"/>
                  </a:cubicBezTo>
                  <a:cubicBezTo>
                    <a:pt x="15" y="33"/>
                    <a:pt x="5" y="33"/>
                    <a:pt x="4" y="29"/>
                  </a:cubicBezTo>
                  <a:cubicBezTo>
                    <a:pt x="2" y="25"/>
                    <a:pt x="1" y="14"/>
                    <a:pt x="4" y="12"/>
                  </a:cubicBezTo>
                  <a:cubicBezTo>
                    <a:pt x="7" y="11"/>
                    <a:pt x="8" y="0"/>
                    <a:pt x="10" y="1"/>
                  </a:cubicBezTo>
                  <a:cubicBezTo>
                    <a:pt x="11" y="2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1101" y="1557"/>
              <a:ext cx="253" cy="457"/>
            </a:xfrm>
            <a:custGeom>
              <a:avLst/>
              <a:gdLst>
                <a:gd name="T0" fmla="*/ 19 w 20"/>
                <a:gd name="T1" fmla="*/ 28 h 28"/>
                <a:gd name="T2" fmla="*/ 10 w 20"/>
                <a:gd name="T3" fmla="*/ 5 h 28"/>
                <a:gd name="T4" fmla="*/ 15 w 20"/>
                <a:gd name="T5" fmla="*/ 1 h 28"/>
                <a:gd name="T6" fmla="*/ 4 w 20"/>
                <a:gd name="T7" fmla="*/ 6 h 28"/>
                <a:gd name="T8" fmla="*/ 7 w 20"/>
                <a:gd name="T9" fmla="*/ 15 h 28"/>
                <a:gd name="T10" fmla="*/ 14 w 20"/>
                <a:gd name="T11" fmla="*/ 25 h 28"/>
                <a:gd name="T12" fmla="*/ 19 w 20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">
                  <a:moveTo>
                    <a:pt x="19" y="28"/>
                  </a:moveTo>
                  <a:cubicBezTo>
                    <a:pt x="14" y="24"/>
                    <a:pt x="0" y="10"/>
                    <a:pt x="10" y="5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4" y="0"/>
                    <a:pt x="5" y="2"/>
                    <a:pt x="4" y="6"/>
                  </a:cubicBezTo>
                  <a:cubicBezTo>
                    <a:pt x="2" y="11"/>
                    <a:pt x="4" y="13"/>
                    <a:pt x="7" y="15"/>
                  </a:cubicBezTo>
                  <a:cubicBezTo>
                    <a:pt x="9" y="18"/>
                    <a:pt x="12" y="26"/>
                    <a:pt x="14" y="25"/>
                  </a:cubicBezTo>
                  <a:cubicBezTo>
                    <a:pt x="15" y="24"/>
                    <a:pt x="20" y="28"/>
                    <a:pt x="19" y="28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1089" y="1295"/>
              <a:ext cx="227" cy="327"/>
            </a:xfrm>
            <a:custGeom>
              <a:avLst/>
              <a:gdLst>
                <a:gd name="T0" fmla="*/ 0 w 18"/>
                <a:gd name="T1" fmla="*/ 11 h 20"/>
                <a:gd name="T2" fmla="*/ 2 w 18"/>
                <a:gd name="T3" fmla="*/ 17 h 20"/>
                <a:gd name="T4" fmla="*/ 13 w 18"/>
                <a:gd name="T5" fmla="*/ 15 h 20"/>
                <a:gd name="T6" fmla="*/ 0 w 18"/>
                <a:gd name="T7" fmla="*/ 5 h 20"/>
                <a:gd name="T8" fmla="*/ 0 w 18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0" y="11"/>
                  </a:moveTo>
                  <a:cubicBezTo>
                    <a:pt x="1" y="13"/>
                    <a:pt x="0" y="15"/>
                    <a:pt x="2" y="17"/>
                  </a:cubicBezTo>
                  <a:cubicBezTo>
                    <a:pt x="4" y="20"/>
                    <a:pt x="18" y="15"/>
                    <a:pt x="13" y="15"/>
                  </a:cubicBezTo>
                  <a:cubicBezTo>
                    <a:pt x="8" y="15"/>
                    <a:pt x="0" y="10"/>
                    <a:pt x="0" y="5"/>
                  </a:cubicBezTo>
                  <a:cubicBezTo>
                    <a:pt x="0" y="0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1885" y="1099"/>
              <a:ext cx="38" cy="98"/>
            </a:xfrm>
            <a:custGeom>
              <a:avLst/>
              <a:gdLst>
                <a:gd name="T0" fmla="*/ 0 w 3"/>
                <a:gd name="T1" fmla="*/ 2 h 6"/>
                <a:gd name="T2" fmla="*/ 2 w 3"/>
                <a:gd name="T3" fmla="*/ 1 h 6"/>
                <a:gd name="T4" fmla="*/ 2 w 3"/>
                <a:gd name="T5" fmla="*/ 6 h 6"/>
                <a:gd name="T6" fmla="*/ 0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1"/>
                    <a:pt x="0" y="1"/>
                    <a:pt x="2" y="1"/>
                  </a:cubicBezTo>
                  <a:cubicBezTo>
                    <a:pt x="3" y="0"/>
                    <a:pt x="2" y="6"/>
                    <a:pt x="2" y="6"/>
                  </a:cubicBezTo>
                  <a:cubicBezTo>
                    <a:pt x="2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5" name="Freeform 37"/>
            <p:cNvSpPr>
              <a:spLocks/>
            </p:cNvSpPr>
            <p:nvPr/>
          </p:nvSpPr>
          <p:spPr bwMode="auto">
            <a:xfrm>
              <a:off x="1936" y="1736"/>
              <a:ext cx="50" cy="82"/>
            </a:xfrm>
            <a:custGeom>
              <a:avLst/>
              <a:gdLst>
                <a:gd name="T0" fmla="*/ 1 w 4"/>
                <a:gd name="T1" fmla="*/ 4 h 5"/>
                <a:gd name="T2" fmla="*/ 3 w 4"/>
                <a:gd name="T3" fmla="*/ 5 h 5"/>
                <a:gd name="T4" fmla="*/ 2 w 4"/>
                <a:gd name="T5" fmla="*/ 0 h 5"/>
                <a:gd name="T6" fmla="*/ 1 w 4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1" y="5"/>
                    <a:pt x="1" y="5"/>
                    <a:pt x="3" y="5"/>
                  </a:cubicBezTo>
                  <a:cubicBezTo>
                    <a:pt x="4" y="5"/>
                    <a:pt x="2" y="0"/>
                    <a:pt x="2" y="0"/>
                  </a:cubicBezTo>
                  <a:cubicBezTo>
                    <a:pt x="2" y="0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1999" y="1197"/>
              <a:ext cx="50" cy="98"/>
            </a:xfrm>
            <a:custGeom>
              <a:avLst/>
              <a:gdLst>
                <a:gd name="T0" fmla="*/ 1 w 4"/>
                <a:gd name="T1" fmla="*/ 2 h 6"/>
                <a:gd name="T2" fmla="*/ 2 w 4"/>
                <a:gd name="T3" fmla="*/ 1 h 6"/>
                <a:gd name="T4" fmla="*/ 3 w 4"/>
                <a:gd name="T5" fmla="*/ 6 h 6"/>
                <a:gd name="T6" fmla="*/ 1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4" y="0"/>
                    <a:pt x="3" y="6"/>
                    <a:pt x="3" y="6"/>
                  </a:cubicBezTo>
                  <a:cubicBezTo>
                    <a:pt x="2" y="6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2049" y="1606"/>
              <a:ext cx="51" cy="98"/>
            </a:xfrm>
            <a:custGeom>
              <a:avLst/>
              <a:gdLst>
                <a:gd name="T0" fmla="*/ 0 w 4"/>
                <a:gd name="T1" fmla="*/ 5 h 6"/>
                <a:gd name="T2" fmla="*/ 2 w 4"/>
                <a:gd name="T3" fmla="*/ 6 h 6"/>
                <a:gd name="T4" fmla="*/ 1 w 4"/>
                <a:gd name="T5" fmla="*/ 0 h 6"/>
                <a:gd name="T6" fmla="*/ 0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5"/>
                  </a:moveTo>
                  <a:cubicBezTo>
                    <a:pt x="0" y="5"/>
                    <a:pt x="0" y="6"/>
                    <a:pt x="2" y="6"/>
                  </a:cubicBezTo>
                  <a:cubicBezTo>
                    <a:pt x="4" y="6"/>
                    <a:pt x="2" y="0"/>
                    <a:pt x="1" y="0"/>
                  </a:cubicBezTo>
                  <a:cubicBezTo>
                    <a:pt x="1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2416" y="1001"/>
              <a:ext cx="50" cy="98"/>
            </a:xfrm>
            <a:custGeom>
              <a:avLst/>
              <a:gdLst>
                <a:gd name="T0" fmla="*/ 0 w 4"/>
                <a:gd name="T1" fmla="*/ 2 h 6"/>
                <a:gd name="T2" fmla="*/ 2 w 4"/>
                <a:gd name="T3" fmla="*/ 0 h 6"/>
                <a:gd name="T4" fmla="*/ 3 w 4"/>
                <a:gd name="T5" fmla="*/ 6 h 6"/>
                <a:gd name="T6" fmla="*/ 0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4" y="0"/>
                    <a:pt x="3" y="6"/>
                    <a:pt x="3" y="6"/>
                  </a:cubicBezTo>
                  <a:cubicBezTo>
                    <a:pt x="2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2492" y="1704"/>
              <a:ext cx="38" cy="98"/>
            </a:xfrm>
            <a:custGeom>
              <a:avLst/>
              <a:gdLst>
                <a:gd name="T0" fmla="*/ 0 w 3"/>
                <a:gd name="T1" fmla="*/ 5 h 6"/>
                <a:gd name="T2" fmla="*/ 2 w 3"/>
                <a:gd name="T3" fmla="*/ 6 h 6"/>
                <a:gd name="T4" fmla="*/ 1 w 3"/>
                <a:gd name="T5" fmla="*/ 0 h 6"/>
                <a:gd name="T6" fmla="*/ 0 w 3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cubicBezTo>
                    <a:pt x="0" y="5"/>
                    <a:pt x="0" y="6"/>
                    <a:pt x="2" y="6"/>
                  </a:cubicBezTo>
                  <a:cubicBezTo>
                    <a:pt x="3" y="6"/>
                    <a:pt x="2" y="0"/>
                    <a:pt x="1" y="0"/>
                  </a:cubicBezTo>
                  <a:cubicBezTo>
                    <a:pt x="1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2542" y="1050"/>
              <a:ext cx="38" cy="98"/>
            </a:xfrm>
            <a:custGeom>
              <a:avLst/>
              <a:gdLst>
                <a:gd name="T0" fmla="*/ 0 w 3"/>
                <a:gd name="T1" fmla="*/ 1 h 6"/>
                <a:gd name="T2" fmla="*/ 2 w 3"/>
                <a:gd name="T3" fmla="*/ 0 h 6"/>
                <a:gd name="T4" fmla="*/ 1 w 3"/>
                <a:gd name="T5" fmla="*/ 6 h 6"/>
                <a:gd name="T6" fmla="*/ 0 w 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1"/>
                  </a:move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2" y="6"/>
                    <a:pt x="1" y="6"/>
                  </a:cubicBezTo>
                  <a:cubicBezTo>
                    <a:pt x="1" y="6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2593" y="1622"/>
              <a:ext cx="50" cy="98"/>
            </a:xfrm>
            <a:custGeom>
              <a:avLst/>
              <a:gdLst>
                <a:gd name="T0" fmla="*/ 1 w 4"/>
                <a:gd name="T1" fmla="*/ 5 h 6"/>
                <a:gd name="T2" fmla="*/ 3 w 4"/>
                <a:gd name="T3" fmla="*/ 6 h 6"/>
                <a:gd name="T4" fmla="*/ 1 w 4"/>
                <a:gd name="T5" fmla="*/ 1 h 6"/>
                <a:gd name="T6" fmla="*/ 1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1" y="5"/>
                  </a:moveTo>
                  <a:cubicBezTo>
                    <a:pt x="1" y="6"/>
                    <a:pt x="1" y="6"/>
                    <a:pt x="3" y="6"/>
                  </a:cubicBezTo>
                  <a:cubicBezTo>
                    <a:pt x="4" y="6"/>
                    <a:pt x="2" y="0"/>
                    <a:pt x="1" y="1"/>
                  </a:cubicBezTo>
                  <a:cubicBezTo>
                    <a:pt x="1" y="1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2353" y="1262"/>
              <a:ext cx="50" cy="82"/>
            </a:xfrm>
            <a:custGeom>
              <a:avLst/>
              <a:gdLst>
                <a:gd name="T0" fmla="*/ 0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0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4" y="0"/>
                    <a:pt x="2" y="5"/>
                    <a:pt x="2" y="5"/>
                  </a:cubicBezTo>
                  <a:cubicBezTo>
                    <a:pt x="2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45"/>
            <p:cNvSpPr>
              <a:spLocks/>
            </p:cNvSpPr>
            <p:nvPr/>
          </p:nvSpPr>
          <p:spPr bwMode="auto">
            <a:xfrm>
              <a:off x="2390" y="1475"/>
              <a:ext cx="51" cy="98"/>
            </a:xfrm>
            <a:custGeom>
              <a:avLst/>
              <a:gdLst>
                <a:gd name="T0" fmla="*/ 0 w 4"/>
                <a:gd name="T1" fmla="*/ 5 h 6"/>
                <a:gd name="T2" fmla="*/ 2 w 4"/>
                <a:gd name="T3" fmla="*/ 6 h 6"/>
                <a:gd name="T4" fmla="*/ 1 w 4"/>
                <a:gd name="T5" fmla="*/ 0 h 6"/>
                <a:gd name="T6" fmla="*/ 0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4" y="5"/>
                    <a:pt x="1" y="0"/>
                    <a:pt x="1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46"/>
            <p:cNvSpPr>
              <a:spLocks/>
            </p:cNvSpPr>
            <p:nvPr/>
          </p:nvSpPr>
          <p:spPr bwMode="auto">
            <a:xfrm>
              <a:off x="2163" y="1181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0 h 4"/>
                <a:gd name="T4" fmla="*/ 1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1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47"/>
            <p:cNvSpPr>
              <a:spLocks/>
            </p:cNvSpPr>
            <p:nvPr/>
          </p:nvSpPr>
          <p:spPr bwMode="auto">
            <a:xfrm>
              <a:off x="2201" y="1622"/>
              <a:ext cx="38" cy="65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4 h 4"/>
                <a:gd name="T4" fmla="*/ 1 w 3"/>
                <a:gd name="T5" fmla="*/ 0 h 4"/>
                <a:gd name="T6" fmla="*/ 1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2" y="0"/>
                    <a:pt x="1" y="0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48"/>
            <p:cNvSpPr>
              <a:spLocks/>
            </p:cNvSpPr>
            <p:nvPr/>
          </p:nvSpPr>
          <p:spPr bwMode="auto">
            <a:xfrm>
              <a:off x="2062" y="1034"/>
              <a:ext cx="38" cy="65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0 h 4"/>
                <a:gd name="T4" fmla="*/ 2 w 3"/>
                <a:gd name="T5" fmla="*/ 4 h 4"/>
                <a:gd name="T6" fmla="*/ 1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2" y="4"/>
                    <a:pt x="2" y="4"/>
                  </a:cubicBezTo>
                  <a:cubicBezTo>
                    <a:pt x="2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49"/>
            <p:cNvSpPr>
              <a:spLocks/>
            </p:cNvSpPr>
            <p:nvPr/>
          </p:nvSpPr>
          <p:spPr bwMode="auto">
            <a:xfrm>
              <a:off x="2138" y="1785"/>
              <a:ext cx="25" cy="66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1 w 2"/>
                <a:gd name="T5" fmla="*/ 0 h 4"/>
                <a:gd name="T6" fmla="*/ 0 w 2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1" y="0"/>
                    <a:pt x="1" y="0"/>
                  </a:cubicBezTo>
                  <a:cubicBezTo>
                    <a:pt x="1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8" name="Freeform 50"/>
            <p:cNvSpPr>
              <a:spLocks/>
            </p:cNvSpPr>
            <p:nvPr/>
          </p:nvSpPr>
          <p:spPr bwMode="auto">
            <a:xfrm>
              <a:off x="1784" y="1295"/>
              <a:ext cx="25" cy="65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1 h 4"/>
                <a:gd name="T4" fmla="*/ 1 w 2"/>
                <a:gd name="T5" fmla="*/ 4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1" y="4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9" name="Freeform 51"/>
            <p:cNvSpPr>
              <a:spLocks/>
            </p:cNvSpPr>
            <p:nvPr/>
          </p:nvSpPr>
          <p:spPr bwMode="auto">
            <a:xfrm>
              <a:off x="1809" y="1589"/>
              <a:ext cx="38" cy="66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4 h 4"/>
                <a:gd name="T4" fmla="*/ 1 w 3"/>
                <a:gd name="T5" fmla="*/ 0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2" y="0"/>
                    <a:pt x="1" y="0"/>
                  </a:cubicBezTo>
                  <a:cubicBezTo>
                    <a:pt x="1" y="0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0" name="Freeform 52"/>
            <p:cNvSpPr>
              <a:spLocks/>
            </p:cNvSpPr>
            <p:nvPr/>
          </p:nvSpPr>
          <p:spPr bwMode="auto">
            <a:xfrm>
              <a:off x="2239" y="1311"/>
              <a:ext cx="38" cy="66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0 h 4"/>
                <a:gd name="T4" fmla="*/ 2 w 3"/>
                <a:gd name="T5" fmla="*/ 4 h 4"/>
                <a:gd name="T6" fmla="*/ 1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2" y="4"/>
                    <a:pt x="2" y="4"/>
                  </a:cubicBezTo>
                  <a:cubicBezTo>
                    <a:pt x="2" y="4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1" name="Freeform 53"/>
            <p:cNvSpPr>
              <a:spLocks/>
            </p:cNvSpPr>
            <p:nvPr/>
          </p:nvSpPr>
          <p:spPr bwMode="auto">
            <a:xfrm>
              <a:off x="2264" y="1475"/>
              <a:ext cx="38" cy="65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4 h 4"/>
                <a:gd name="T4" fmla="*/ 1 w 3"/>
                <a:gd name="T5" fmla="*/ 0 h 4"/>
                <a:gd name="T6" fmla="*/ 1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2" y="0"/>
                    <a:pt x="1" y="0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2" name="Freeform 54"/>
            <p:cNvSpPr>
              <a:spLocks/>
            </p:cNvSpPr>
            <p:nvPr/>
          </p:nvSpPr>
          <p:spPr bwMode="auto">
            <a:xfrm>
              <a:off x="2302" y="1001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4"/>
                    <a:pt x="2" y="4"/>
                  </a:cubicBezTo>
                  <a:cubicBezTo>
                    <a:pt x="1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3" name="Freeform 55"/>
            <p:cNvSpPr>
              <a:spLocks/>
            </p:cNvSpPr>
            <p:nvPr/>
          </p:nvSpPr>
          <p:spPr bwMode="auto">
            <a:xfrm>
              <a:off x="2378" y="1769"/>
              <a:ext cx="25" cy="6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1 w 2"/>
                <a:gd name="T5" fmla="*/ 0 h 4"/>
                <a:gd name="T6" fmla="*/ 0 w 2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1" y="0"/>
                    <a:pt x="1" y="0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4" name="Freeform 56"/>
            <p:cNvSpPr>
              <a:spLocks/>
            </p:cNvSpPr>
            <p:nvPr/>
          </p:nvSpPr>
          <p:spPr bwMode="auto">
            <a:xfrm>
              <a:off x="2631" y="1148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0 h 4"/>
                <a:gd name="T4" fmla="*/ 1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1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5" name="Freeform 57"/>
            <p:cNvSpPr>
              <a:spLocks/>
            </p:cNvSpPr>
            <p:nvPr/>
          </p:nvSpPr>
          <p:spPr bwMode="auto">
            <a:xfrm>
              <a:off x="2669" y="1540"/>
              <a:ext cx="37" cy="66"/>
            </a:xfrm>
            <a:custGeom>
              <a:avLst/>
              <a:gdLst>
                <a:gd name="T0" fmla="*/ 0 w 3"/>
                <a:gd name="T1" fmla="*/ 3 h 4"/>
                <a:gd name="T2" fmla="*/ 1 w 3"/>
                <a:gd name="T3" fmla="*/ 4 h 4"/>
                <a:gd name="T4" fmla="*/ 1 w 3"/>
                <a:gd name="T5" fmla="*/ 0 h 4"/>
                <a:gd name="T6" fmla="*/ 0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3" y="4"/>
                    <a:pt x="1" y="0"/>
                    <a:pt x="1" y="0"/>
                  </a:cubicBezTo>
                  <a:cubicBezTo>
                    <a:pt x="1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6" name="Freeform 58"/>
            <p:cNvSpPr>
              <a:spLocks/>
            </p:cNvSpPr>
            <p:nvPr/>
          </p:nvSpPr>
          <p:spPr bwMode="auto">
            <a:xfrm>
              <a:off x="2871" y="1148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1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7" name="Freeform 59"/>
            <p:cNvSpPr>
              <a:spLocks/>
            </p:cNvSpPr>
            <p:nvPr/>
          </p:nvSpPr>
          <p:spPr bwMode="auto">
            <a:xfrm>
              <a:off x="2909" y="1475"/>
              <a:ext cx="38" cy="65"/>
            </a:xfrm>
            <a:custGeom>
              <a:avLst/>
              <a:gdLst>
                <a:gd name="T0" fmla="*/ 0 w 3"/>
                <a:gd name="T1" fmla="*/ 4 h 4"/>
                <a:gd name="T2" fmla="*/ 2 w 3"/>
                <a:gd name="T3" fmla="*/ 4 h 4"/>
                <a:gd name="T4" fmla="*/ 0 w 3"/>
                <a:gd name="T5" fmla="*/ 1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0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8" name="Freeform 60"/>
            <p:cNvSpPr>
              <a:spLocks/>
            </p:cNvSpPr>
            <p:nvPr/>
          </p:nvSpPr>
          <p:spPr bwMode="auto">
            <a:xfrm>
              <a:off x="2820" y="952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1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49" name="Freeform 61"/>
            <p:cNvSpPr>
              <a:spLocks/>
            </p:cNvSpPr>
            <p:nvPr/>
          </p:nvSpPr>
          <p:spPr bwMode="auto">
            <a:xfrm>
              <a:off x="2883" y="1687"/>
              <a:ext cx="38" cy="66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4 h 4"/>
                <a:gd name="T4" fmla="*/ 0 w 3"/>
                <a:gd name="T5" fmla="*/ 0 h 4"/>
                <a:gd name="T6" fmla="*/ 1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1" y="0"/>
                    <a:pt x="0" y="0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0" name="Freeform 62"/>
            <p:cNvSpPr>
              <a:spLocks/>
            </p:cNvSpPr>
            <p:nvPr/>
          </p:nvSpPr>
          <p:spPr bwMode="auto">
            <a:xfrm>
              <a:off x="2656" y="985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1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1"/>
                    <a:pt x="1" y="4"/>
                    <a:pt x="1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1" name="Freeform 63"/>
            <p:cNvSpPr>
              <a:spLocks/>
            </p:cNvSpPr>
            <p:nvPr/>
          </p:nvSpPr>
          <p:spPr bwMode="auto">
            <a:xfrm>
              <a:off x="2719" y="1687"/>
              <a:ext cx="38" cy="66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4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0" y="0"/>
                    <a:pt x="0" y="1"/>
                  </a:cubicBezTo>
                  <a:cubicBezTo>
                    <a:pt x="0" y="1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2" name="Freeform 64"/>
            <p:cNvSpPr>
              <a:spLocks/>
            </p:cNvSpPr>
            <p:nvPr/>
          </p:nvSpPr>
          <p:spPr bwMode="auto">
            <a:xfrm>
              <a:off x="3035" y="1148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1 h 4"/>
                <a:gd name="T4" fmla="*/ 0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1"/>
                    <a:pt x="0" y="0"/>
                    <a:pt x="1" y="1"/>
                  </a:cubicBezTo>
                  <a:cubicBezTo>
                    <a:pt x="2" y="1"/>
                    <a:pt x="0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3" name="Freeform 65"/>
            <p:cNvSpPr>
              <a:spLocks/>
            </p:cNvSpPr>
            <p:nvPr/>
          </p:nvSpPr>
          <p:spPr bwMode="auto">
            <a:xfrm>
              <a:off x="3060" y="1442"/>
              <a:ext cx="38" cy="65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4 h 4"/>
                <a:gd name="T4" fmla="*/ 0 w 3"/>
                <a:gd name="T5" fmla="*/ 0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1" y="0"/>
                    <a:pt x="0" y="0"/>
                  </a:cubicBezTo>
                  <a:cubicBezTo>
                    <a:pt x="0" y="0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4" name="Freeform 66"/>
            <p:cNvSpPr>
              <a:spLocks/>
            </p:cNvSpPr>
            <p:nvPr/>
          </p:nvSpPr>
          <p:spPr bwMode="auto">
            <a:xfrm>
              <a:off x="2934" y="1213"/>
              <a:ext cx="38" cy="66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0 h 4"/>
                <a:gd name="T4" fmla="*/ 1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1"/>
                    <a:pt x="1" y="4"/>
                    <a:pt x="1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5" name="Freeform 67"/>
            <p:cNvSpPr>
              <a:spLocks/>
            </p:cNvSpPr>
            <p:nvPr/>
          </p:nvSpPr>
          <p:spPr bwMode="auto">
            <a:xfrm>
              <a:off x="2959" y="1409"/>
              <a:ext cx="38" cy="66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3 h 4"/>
                <a:gd name="T4" fmla="*/ 0 w 3"/>
                <a:gd name="T5" fmla="*/ 0 h 4"/>
                <a:gd name="T6" fmla="*/ 1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3"/>
                    <a:pt x="1" y="4"/>
                    <a:pt x="2" y="3"/>
                  </a:cubicBezTo>
                  <a:cubicBezTo>
                    <a:pt x="3" y="3"/>
                    <a:pt x="1" y="0"/>
                    <a:pt x="0" y="0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6" name="Freeform 68"/>
            <p:cNvSpPr>
              <a:spLocks/>
            </p:cNvSpPr>
            <p:nvPr/>
          </p:nvSpPr>
          <p:spPr bwMode="auto">
            <a:xfrm>
              <a:off x="2618" y="1246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1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7" name="Freeform 69"/>
            <p:cNvSpPr>
              <a:spLocks/>
            </p:cNvSpPr>
            <p:nvPr/>
          </p:nvSpPr>
          <p:spPr bwMode="auto">
            <a:xfrm>
              <a:off x="2643" y="1442"/>
              <a:ext cx="38" cy="65"/>
            </a:xfrm>
            <a:custGeom>
              <a:avLst/>
              <a:gdLst>
                <a:gd name="T0" fmla="*/ 0 w 3"/>
                <a:gd name="T1" fmla="*/ 4 h 4"/>
                <a:gd name="T2" fmla="*/ 2 w 3"/>
                <a:gd name="T3" fmla="*/ 4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8" name="Freeform 70"/>
            <p:cNvSpPr>
              <a:spLocks/>
            </p:cNvSpPr>
            <p:nvPr/>
          </p:nvSpPr>
          <p:spPr bwMode="auto">
            <a:xfrm>
              <a:off x="2492" y="1279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1 h 4"/>
                <a:gd name="T4" fmla="*/ 1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1"/>
                    <a:pt x="1" y="4"/>
                    <a:pt x="1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9" name="Freeform 71"/>
            <p:cNvSpPr>
              <a:spLocks/>
            </p:cNvSpPr>
            <p:nvPr/>
          </p:nvSpPr>
          <p:spPr bwMode="auto">
            <a:xfrm>
              <a:off x="2517" y="1442"/>
              <a:ext cx="38" cy="65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4 h 4"/>
                <a:gd name="T4" fmla="*/ 0 w 3"/>
                <a:gd name="T5" fmla="*/ 0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0" name="Freeform 72"/>
            <p:cNvSpPr>
              <a:spLocks/>
            </p:cNvSpPr>
            <p:nvPr/>
          </p:nvSpPr>
          <p:spPr bwMode="auto">
            <a:xfrm>
              <a:off x="1910" y="1295"/>
              <a:ext cx="2187" cy="1095"/>
            </a:xfrm>
            <a:custGeom>
              <a:avLst/>
              <a:gdLst>
                <a:gd name="T0" fmla="*/ 2 w 173"/>
                <a:gd name="T1" fmla="*/ 11 h 67"/>
                <a:gd name="T2" fmla="*/ 92 w 173"/>
                <a:gd name="T3" fmla="*/ 19 h 67"/>
                <a:gd name="T4" fmla="*/ 171 w 173"/>
                <a:gd name="T5" fmla="*/ 3 h 67"/>
                <a:gd name="T6" fmla="*/ 123 w 173"/>
                <a:gd name="T7" fmla="*/ 60 h 67"/>
                <a:gd name="T8" fmla="*/ 56 w 173"/>
                <a:gd name="T9" fmla="*/ 63 h 67"/>
                <a:gd name="T10" fmla="*/ 15 w 173"/>
                <a:gd name="T11" fmla="*/ 36 h 67"/>
                <a:gd name="T12" fmla="*/ 2 w 173"/>
                <a:gd name="T13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67">
                  <a:moveTo>
                    <a:pt x="2" y="11"/>
                  </a:moveTo>
                  <a:cubicBezTo>
                    <a:pt x="7" y="3"/>
                    <a:pt x="50" y="24"/>
                    <a:pt x="92" y="19"/>
                  </a:cubicBezTo>
                  <a:cubicBezTo>
                    <a:pt x="130" y="14"/>
                    <a:pt x="171" y="0"/>
                    <a:pt x="171" y="3"/>
                  </a:cubicBezTo>
                  <a:cubicBezTo>
                    <a:pt x="173" y="31"/>
                    <a:pt x="137" y="53"/>
                    <a:pt x="123" y="60"/>
                  </a:cubicBezTo>
                  <a:cubicBezTo>
                    <a:pt x="109" y="67"/>
                    <a:pt x="78" y="64"/>
                    <a:pt x="56" y="63"/>
                  </a:cubicBezTo>
                  <a:cubicBezTo>
                    <a:pt x="44" y="62"/>
                    <a:pt x="27" y="49"/>
                    <a:pt x="15" y="36"/>
                  </a:cubicBezTo>
                  <a:cubicBezTo>
                    <a:pt x="5" y="25"/>
                    <a:pt x="0" y="14"/>
                    <a:pt x="2" y="11"/>
                  </a:cubicBezTo>
                  <a:close/>
                </a:path>
              </a:pathLst>
            </a:custGeom>
            <a:solidFill>
              <a:srgbClr val="D24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1" name="Freeform 73"/>
            <p:cNvSpPr>
              <a:spLocks/>
            </p:cNvSpPr>
            <p:nvPr/>
          </p:nvSpPr>
          <p:spPr bwMode="auto">
            <a:xfrm>
              <a:off x="1923" y="1328"/>
              <a:ext cx="2161" cy="1013"/>
            </a:xfrm>
            <a:custGeom>
              <a:avLst/>
              <a:gdLst>
                <a:gd name="T0" fmla="*/ 170 w 171"/>
                <a:gd name="T1" fmla="*/ 0 h 62"/>
                <a:gd name="T2" fmla="*/ 171 w 171"/>
                <a:gd name="T3" fmla="*/ 7 h 62"/>
                <a:gd name="T4" fmla="*/ 84 w 171"/>
                <a:gd name="T5" fmla="*/ 62 h 62"/>
                <a:gd name="T6" fmla="*/ 0 w 171"/>
                <a:gd name="T7" fmla="*/ 9 h 62"/>
                <a:gd name="T8" fmla="*/ 0 w 171"/>
                <a:gd name="T9" fmla="*/ 7 h 62"/>
                <a:gd name="T10" fmla="*/ 84 w 171"/>
                <a:gd name="T11" fmla="*/ 58 h 62"/>
                <a:gd name="T12" fmla="*/ 170 w 171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170" y="0"/>
                  </a:moveTo>
                  <a:cubicBezTo>
                    <a:pt x="170" y="3"/>
                    <a:pt x="170" y="4"/>
                    <a:pt x="171" y="7"/>
                  </a:cubicBezTo>
                  <a:cubicBezTo>
                    <a:pt x="164" y="43"/>
                    <a:pt x="127" y="61"/>
                    <a:pt x="84" y="62"/>
                  </a:cubicBezTo>
                  <a:cubicBezTo>
                    <a:pt x="41" y="60"/>
                    <a:pt x="3" y="4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6" y="41"/>
                    <a:pt x="42" y="58"/>
                    <a:pt x="84" y="58"/>
                  </a:cubicBezTo>
                  <a:cubicBezTo>
                    <a:pt x="128" y="58"/>
                    <a:pt x="167" y="35"/>
                    <a:pt x="170" y="0"/>
                  </a:cubicBezTo>
                  <a:close/>
                </a:path>
              </a:pathLst>
            </a:custGeom>
            <a:solidFill>
              <a:srgbClr val="FDF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2" name="Freeform 74"/>
            <p:cNvSpPr>
              <a:spLocks/>
            </p:cNvSpPr>
            <p:nvPr/>
          </p:nvSpPr>
          <p:spPr bwMode="auto">
            <a:xfrm>
              <a:off x="1923" y="1344"/>
              <a:ext cx="2148" cy="1013"/>
            </a:xfrm>
            <a:custGeom>
              <a:avLst/>
              <a:gdLst>
                <a:gd name="T0" fmla="*/ 170 w 170"/>
                <a:gd name="T1" fmla="*/ 0 h 62"/>
                <a:gd name="T2" fmla="*/ 170 w 170"/>
                <a:gd name="T3" fmla="*/ 7 h 62"/>
                <a:gd name="T4" fmla="*/ 85 w 170"/>
                <a:gd name="T5" fmla="*/ 62 h 62"/>
                <a:gd name="T6" fmla="*/ 0 w 170"/>
                <a:gd name="T7" fmla="*/ 9 h 62"/>
                <a:gd name="T8" fmla="*/ 1 w 170"/>
                <a:gd name="T9" fmla="*/ 7 h 62"/>
                <a:gd name="T10" fmla="*/ 84 w 170"/>
                <a:gd name="T11" fmla="*/ 57 h 62"/>
                <a:gd name="T12" fmla="*/ 170 w 170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2">
                  <a:moveTo>
                    <a:pt x="170" y="0"/>
                  </a:moveTo>
                  <a:cubicBezTo>
                    <a:pt x="170" y="3"/>
                    <a:pt x="170" y="4"/>
                    <a:pt x="170" y="7"/>
                  </a:cubicBezTo>
                  <a:cubicBezTo>
                    <a:pt x="165" y="40"/>
                    <a:pt x="127" y="60"/>
                    <a:pt x="85" y="62"/>
                  </a:cubicBezTo>
                  <a:cubicBezTo>
                    <a:pt x="41" y="59"/>
                    <a:pt x="3" y="46"/>
                    <a:pt x="0" y="9"/>
                  </a:cubicBezTo>
                  <a:cubicBezTo>
                    <a:pt x="1" y="8"/>
                    <a:pt x="0" y="7"/>
                    <a:pt x="1" y="7"/>
                  </a:cubicBezTo>
                  <a:cubicBezTo>
                    <a:pt x="6" y="41"/>
                    <a:pt x="42" y="57"/>
                    <a:pt x="84" y="57"/>
                  </a:cubicBezTo>
                  <a:cubicBezTo>
                    <a:pt x="128" y="57"/>
                    <a:pt x="167" y="35"/>
                    <a:pt x="170" y="0"/>
                  </a:cubicBezTo>
                  <a:close/>
                </a:path>
              </a:pathLst>
            </a:custGeom>
            <a:solidFill>
              <a:srgbClr val="E5E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3" name="Freeform 75"/>
            <p:cNvSpPr>
              <a:spLocks/>
            </p:cNvSpPr>
            <p:nvPr/>
          </p:nvSpPr>
          <p:spPr bwMode="auto">
            <a:xfrm>
              <a:off x="1936" y="1360"/>
              <a:ext cx="2135" cy="997"/>
            </a:xfrm>
            <a:custGeom>
              <a:avLst/>
              <a:gdLst>
                <a:gd name="T0" fmla="*/ 169 w 169"/>
                <a:gd name="T1" fmla="*/ 0 h 61"/>
                <a:gd name="T2" fmla="*/ 169 w 169"/>
                <a:gd name="T3" fmla="*/ 8 h 61"/>
                <a:gd name="T4" fmla="*/ 84 w 169"/>
                <a:gd name="T5" fmla="*/ 61 h 61"/>
                <a:gd name="T6" fmla="*/ 0 w 169"/>
                <a:gd name="T7" fmla="*/ 9 h 61"/>
                <a:gd name="T8" fmla="*/ 0 w 169"/>
                <a:gd name="T9" fmla="*/ 6 h 61"/>
                <a:gd name="T10" fmla="*/ 83 w 169"/>
                <a:gd name="T11" fmla="*/ 57 h 61"/>
                <a:gd name="T12" fmla="*/ 169 w 169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61">
                  <a:moveTo>
                    <a:pt x="169" y="0"/>
                  </a:moveTo>
                  <a:cubicBezTo>
                    <a:pt x="169" y="3"/>
                    <a:pt x="169" y="5"/>
                    <a:pt x="169" y="8"/>
                  </a:cubicBezTo>
                  <a:cubicBezTo>
                    <a:pt x="164" y="37"/>
                    <a:pt x="127" y="58"/>
                    <a:pt x="84" y="61"/>
                  </a:cubicBezTo>
                  <a:cubicBezTo>
                    <a:pt x="40" y="59"/>
                    <a:pt x="1" y="45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5" y="41"/>
                    <a:pt x="41" y="57"/>
                    <a:pt x="83" y="57"/>
                  </a:cubicBezTo>
                  <a:cubicBezTo>
                    <a:pt x="128" y="57"/>
                    <a:pt x="166" y="35"/>
                    <a:pt x="169" y="0"/>
                  </a:cubicBezTo>
                  <a:close/>
                </a:path>
              </a:pathLst>
            </a:custGeom>
            <a:solidFill>
              <a:srgbClr val="CCD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4" name="Freeform 76"/>
            <p:cNvSpPr>
              <a:spLocks/>
            </p:cNvSpPr>
            <p:nvPr/>
          </p:nvSpPr>
          <p:spPr bwMode="auto">
            <a:xfrm>
              <a:off x="1936" y="1360"/>
              <a:ext cx="2135" cy="997"/>
            </a:xfrm>
            <a:custGeom>
              <a:avLst/>
              <a:gdLst>
                <a:gd name="T0" fmla="*/ 169 w 169"/>
                <a:gd name="T1" fmla="*/ 0 h 61"/>
                <a:gd name="T2" fmla="*/ 169 w 169"/>
                <a:gd name="T3" fmla="*/ 9 h 61"/>
                <a:gd name="T4" fmla="*/ 84 w 169"/>
                <a:gd name="T5" fmla="*/ 61 h 61"/>
                <a:gd name="T6" fmla="*/ 0 w 169"/>
                <a:gd name="T7" fmla="*/ 10 h 61"/>
                <a:gd name="T8" fmla="*/ 0 w 169"/>
                <a:gd name="T9" fmla="*/ 7 h 61"/>
                <a:gd name="T10" fmla="*/ 83 w 169"/>
                <a:gd name="T11" fmla="*/ 58 h 61"/>
                <a:gd name="T12" fmla="*/ 169 w 169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61">
                  <a:moveTo>
                    <a:pt x="169" y="0"/>
                  </a:moveTo>
                  <a:cubicBezTo>
                    <a:pt x="169" y="3"/>
                    <a:pt x="169" y="6"/>
                    <a:pt x="169" y="9"/>
                  </a:cubicBezTo>
                  <a:cubicBezTo>
                    <a:pt x="164" y="35"/>
                    <a:pt x="128" y="58"/>
                    <a:pt x="84" y="61"/>
                  </a:cubicBezTo>
                  <a:cubicBezTo>
                    <a:pt x="40" y="59"/>
                    <a:pt x="1" y="44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5" y="42"/>
                    <a:pt x="41" y="58"/>
                    <a:pt x="83" y="58"/>
                  </a:cubicBezTo>
                  <a:cubicBezTo>
                    <a:pt x="128" y="58"/>
                    <a:pt x="166" y="36"/>
                    <a:pt x="169" y="0"/>
                  </a:cubicBezTo>
                  <a:close/>
                </a:path>
              </a:pathLst>
            </a:custGeom>
            <a:solidFill>
              <a:srgbClr val="B5C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5" name="Freeform 77"/>
            <p:cNvSpPr>
              <a:spLocks/>
            </p:cNvSpPr>
            <p:nvPr/>
          </p:nvSpPr>
          <p:spPr bwMode="auto">
            <a:xfrm>
              <a:off x="1936" y="1377"/>
              <a:ext cx="2135" cy="997"/>
            </a:xfrm>
            <a:custGeom>
              <a:avLst/>
              <a:gdLst>
                <a:gd name="T0" fmla="*/ 169 w 169"/>
                <a:gd name="T1" fmla="*/ 0 h 61"/>
                <a:gd name="T2" fmla="*/ 169 w 169"/>
                <a:gd name="T3" fmla="*/ 9 h 61"/>
                <a:gd name="T4" fmla="*/ 85 w 169"/>
                <a:gd name="T5" fmla="*/ 61 h 61"/>
                <a:gd name="T6" fmla="*/ 0 w 169"/>
                <a:gd name="T7" fmla="*/ 10 h 61"/>
                <a:gd name="T8" fmla="*/ 0 w 169"/>
                <a:gd name="T9" fmla="*/ 7 h 61"/>
                <a:gd name="T10" fmla="*/ 83 w 169"/>
                <a:gd name="T11" fmla="*/ 58 h 61"/>
                <a:gd name="T12" fmla="*/ 169 w 169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61">
                  <a:moveTo>
                    <a:pt x="169" y="0"/>
                  </a:moveTo>
                  <a:cubicBezTo>
                    <a:pt x="169" y="3"/>
                    <a:pt x="169" y="6"/>
                    <a:pt x="169" y="9"/>
                  </a:cubicBezTo>
                  <a:cubicBezTo>
                    <a:pt x="164" y="32"/>
                    <a:pt x="128" y="56"/>
                    <a:pt x="85" y="61"/>
                  </a:cubicBezTo>
                  <a:cubicBezTo>
                    <a:pt x="40" y="58"/>
                    <a:pt x="1" y="43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5" y="42"/>
                    <a:pt x="41" y="58"/>
                    <a:pt x="83" y="58"/>
                  </a:cubicBezTo>
                  <a:cubicBezTo>
                    <a:pt x="128" y="58"/>
                    <a:pt x="166" y="36"/>
                    <a:pt x="169" y="0"/>
                  </a:cubicBezTo>
                  <a:close/>
                </a:path>
              </a:pathLst>
            </a:custGeom>
            <a:solidFill>
              <a:srgbClr val="A2B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6" name="Freeform 78"/>
            <p:cNvSpPr>
              <a:spLocks/>
            </p:cNvSpPr>
            <p:nvPr/>
          </p:nvSpPr>
          <p:spPr bwMode="auto">
            <a:xfrm>
              <a:off x="1936" y="1393"/>
              <a:ext cx="2148" cy="981"/>
            </a:xfrm>
            <a:custGeom>
              <a:avLst/>
              <a:gdLst>
                <a:gd name="T0" fmla="*/ 169 w 170"/>
                <a:gd name="T1" fmla="*/ 0 h 60"/>
                <a:gd name="T2" fmla="*/ 169 w 170"/>
                <a:gd name="T3" fmla="*/ 9 h 60"/>
                <a:gd name="T4" fmla="*/ 85 w 170"/>
                <a:gd name="T5" fmla="*/ 60 h 60"/>
                <a:gd name="T6" fmla="*/ 0 w 170"/>
                <a:gd name="T7" fmla="*/ 10 h 60"/>
                <a:gd name="T8" fmla="*/ 0 w 170"/>
                <a:gd name="T9" fmla="*/ 7 h 60"/>
                <a:gd name="T10" fmla="*/ 84 w 170"/>
                <a:gd name="T11" fmla="*/ 57 h 60"/>
                <a:gd name="T12" fmla="*/ 169 w 17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0">
                  <a:moveTo>
                    <a:pt x="169" y="0"/>
                  </a:moveTo>
                  <a:cubicBezTo>
                    <a:pt x="170" y="3"/>
                    <a:pt x="169" y="6"/>
                    <a:pt x="169" y="9"/>
                  </a:cubicBezTo>
                  <a:cubicBezTo>
                    <a:pt x="164" y="29"/>
                    <a:pt x="129" y="55"/>
                    <a:pt x="85" y="60"/>
                  </a:cubicBezTo>
                  <a:cubicBezTo>
                    <a:pt x="40" y="57"/>
                    <a:pt x="1" y="41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5" y="42"/>
                    <a:pt x="42" y="57"/>
                    <a:pt x="84" y="57"/>
                  </a:cubicBezTo>
                  <a:cubicBezTo>
                    <a:pt x="128" y="57"/>
                    <a:pt x="166" y="35"/>
                    <a:pt x="169" y="0"/>
                  </a:cubicBezTo>
                  <a:close/>
                </a:path>
              </a:pathLst>
            </a:custGeom>
            <a:solidFill>
              <a:srgbClr val="91A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7" name="Freeform 79"/>
            <p:cNvSpPr>
              <a:spLocks/>
            </p:cNvSpPr>
            <p:nvPr/>
          </p:nvSpPr>
          <p:spPr bwMode="auto">
            <a:xfrm>
              <a:off x="1923" y="1328"/>
              <a:ext cx="2161" cy="1650"/>
            </a:xfrm>
            <a:custGeom>
              <a:avLst/>
              <a:gdLst>
                <a:gd name="T0" fmla="*/ 170 w 171"/>
                <a:gd name="T1" fmla="*/ 0 h 101"/>
                <a:gd name="T2" fmla="*/ 171 w 171"/>
                <a:gd name="T3" fmla="*/ 11 h 101"/>
                <a:gd name="T4" fmla="*/ 0 w 171"/>
                <a:gd name="T5" fmla="*/ 11 h 101"/>
                <a:gd name="T6" fmla="*/ 0 w 171"/>
                <a:gd name="T7" fmla="*/ 8 h 101"/>
                <a:gd name="T8" fmla="*/ 83 w 171"/>
                <a:gd name="T9" fmla="*/ 62 h 101"/>
                <a:gd name="T10" fmla="*/ 170 w 171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01">
                  <a:moveTo>
                    <a:pt x="170" y="0"/>
                  </a:moveTo>
                  <a:cubicBezTo>
                    <a:pt x="170" y="1"/>
                    <a:pt x="171" y="8"/>
                    <a:pt x="171" y="11"/>
                  </a:cubicBezTo>
                  <a:cubicBezTo>
                    <a:pt x="161" y="77"/>
                    <a:pt x="5" y="10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6" y="44"/>
                    <a:pt x="41" y="62"/>
                    <a:pt x="83" y="62"/>
                  </a:cubicBezTo>
                  <a:cubicBezTo>
                    <a:pt x="128" y="62"/>
                    <a:pt x="169" y="37"/>
                    <a:pt x="170" y="0"/>
                  </a:cubicBezTo>
                  <a:close/>
                </a:path>
              </a:pathLst>
            </a:custGeom>
            <a:solidFill>
              <a:srgbClr val="005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8" name="Freeform 80"/>
            <p:cNvSpPr>
              <a:spLocks/>
            </p:cNvSpPr>
            <p:nvPr/>
          </p:nvSpPr>
          <p:spPr bwMode="auto">
            <a:xfrm>
              <a:off x="2163" y="1589"/>
              <a:ext cx="1706" cy="589"/>
            </a:xfrm>
            <a:custGeom>
              <a:avLst/>
              <a:gdLst>
                <a:gd name="T0" fmla="*/ 19 w 135"/>
                <a:gd name="T1" fmla="*/ 24 h 36"/>
                <a:gd name="T2" fmla="*/ 29 w 135"/>
                <a:gd name="T3" fmla="*/ 31 h 36"/>
                <a:gd name="T4" fmla="*/ 44 w 135"/>
                <a:gd name="T5" fmla="*/ 35 h 36"/>
                <a:gd name="T6" fmla="*/ 66 w 135"/>
                <a:gd name="T7" fmla="*/ 35 h 36"/>
                <a:gd name="T8" fmla="*/ 81 w 135"/>
                <a:gd name="T9" fmla="*/ 34 h 36"/>
                <a:gd name="T10" fmla="*/ 92 w 135"/>
                <a:gd name="T11" fmla="*/ 31 h 36"/>
                <a:gd name="T12" fmla="*/ 128 w 135"/>
                <a:gd name="T13" fmla="*/ 13 h 36"/>
                <a:gd name="T14" fmla="*/ 133 w 135"/>
                <a:gd name="T15" fmla="*/ 9 h 36"/>
                <a:gd name="T16" fmla="*/ 131 w 135"/>
                <a:gd name="T17" fmla="*/ 1 h 36"/>
                <a:gd name="T18" fmla="*/ 123 w 135"/>
                <a:gd name="T19" fmla="*/ 10 h 36"/>
                <a:gd name="T20" fmla="*/ 113 w 135"/>
                <a:gd name="T21" fmla="*/ 5 h 36"/>
                <a:gd name="T22" fmla="*/ 117 w 135"/>
                <a:gd name="T23" fmla="*/ 17 h 36"/>
                <a:gd name="T24" fmla="*/ 104 w 135"/>
                <a:gd name="T25" fmla="*/ 21 h 36"/>
                <a:gd name="T26" fmla="*/ 82 w 135"/>
                <a:gd name="T27" fmla="*/ 24 h 36"/>
                <a:gd name="T28" fmla="*/ 61 w 135"/>
                <a:gd name="T29" fmla="*/ 30 h 36"/>
                <a:gd name="T30" fmla="*/ 51 w 135"/>
                <a:gd name="T31" fmla="*/ 28 h 36"/>
                <a:gd name="T32" fmla="*/ 45 w 135"/>
                <a:gd name="T33" fmla="*/ 31 h 36"/>
                <a:gd name="T34" fmla="*/ 41 w 135"/>
                <a:gd name="T35" fmla="*/ 17 h 36"/>
                <a:gd name="T36" fmla="*/ 37 w 135"/>
                <a:gd name="T37" fmla="*/ 27 h 36"/>
                <a:gd name="T38" fmla="*/ 32 w 135"/>
                <a:gd name="T39" fmla="*/ 23 h 36"/>
                <a:gd name="T40" fmla="*/ 34 w 135"/>
                <a:gd name="T41" fmla="*/ 10 h 36"/>
                <a:gd name="T42" fmla="*/ 27 w 135"/>
                <a:gd name="T43" fmla="*/ 15 h 36"/>
                <a:gd name="T44" fmla="*/ 21 w 135"/>
                <a:gd name="T45" fmla="*/ 13 h 36"/>
                <a:gd name="T46" fmla="*/ 10 w 135"/>
                <a:gd name="T47" fmla="*/ 12 h 36"/>
                <a:gd name="T48" fmla="*/ 22 w 135"/>
                <a:gd name="T49" fmla="*/ 7 h 36"/>
                <a:gd name="T50" fmla="*/ 9 w 135"/>
                <a:gd name="T51" fmla="*/ 16 h 36"/>
                <a:gd name="T52" fmla="*/ 19 w 135"/>
                <a:gd name="T53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" h="36">
                  <a:moveTo>
                    <a:pt x="19" y="24"/>
                  </a:moveTo>
                  <a:cubicBezTo>
                    <a:pt x="26" y="25"/>
                    <a:pt x="26" y="30"/>
                    <a:pt x="29" y="31"/>
                  </a:cubicBezTo>
                  <a:cubicBezTo>
                    <a:pt x="34" y="33"/>
                    <a:pt x="38" y="35"/>
                    <a:pt x="44" y="35"/>
                  </a:cubicBezTo>
                  <a:cubicBezTo>
                    <a:pt x="54" y="35"/>
                    <a:pt x="61" y="36"/>
                    <a:pt x="66" y="35"/>
                  </a:cubicBezTo>
                  <a:cubicBezTo>
                    <a:pt x="75" y="34"/>
                    <a:pt x="75" y="34"/>
                    <a:pt x="81" y="34"/>
                  </a:cubicBezTo>
                  <a:cubicBezTo>
                    <a:pt x="83" y="34"/>
                    <a:pt x="90" y="28"/>
                    <a:pt x="92" y="31"/>
                  </a:cubicBezTo>
                  <a:cubicBezTo>
                    <a:pt x="94" y="35"/>
                    <a:pt x="129" y="22"/>
                    <a:pt x="128" y="13"/>
                  </a:cubicBezTo>
                  <a:cubicBezTo>
                    <a:pt x="127" y="9"/>
                    <a:pt x="132" y="13"/>
                    <a:pt x="133" y="9"/>
                  </a:cubicBezTo>
                  <a:cubicBezTo>
                    <a:pt x="135" y="4"/>
                    <a:pt x="133" y="0"/>
                    <a:pt x="131" y="1"/>
                  </a:cubicBezTo>
                  <a:cubicBezTo>
                    <a:pt x="129" y="1"/>
                    <a:pt x="125" y="7"/>
                    <a:pt x="123" y="10"/>
                  </a:cubicBezTo>
                  <a:cubicBezTo>
                    <a:pt x="122" y="10"/>
                    <a:pt x="115" y="4"/>
                    <a:pt x="113" y="5"/>
                  </a:cubicBezTo>
                  <a:cubicBezTo>
                    <a:pt x="110" y="7"/>
                    <a:pt x="117" y="16"/>
                    <a:pt x="117" y="17"/>
                  </a:cubicBezTo>
                  <a:cubicBezTo>
                    <a:pt x="116" y="21"/>
                    <a:pt x="107" y="16"/>
                    <a:pt x="104" y="21"/>
                  </a:cubicBezTo>
                  <a:cubicBezTo>
                    <a:pt x="102" y="26"/>
                    <a:pt x="92" y="30"/>
                    <a:pt x="82" y="24"/>
                  </a:cubicBezTo>
                  <a:cubicBezTo>
                    <a:pt x="72" y="18"/>
                    <a:pt x="67" y="30"/>
                    <a:pt x="61" y="30"/>
                  </a:cubicBezTo>
                  <a:cubicBezTo>
                    <a:pt x="55" y="30"/>
                    <a:pt x="54" y="29"/>
                    <a:pt x="51" y="28"/>
                  </a:cubicBezTo>
                  <a:cubicBezTo>
                    <a:pt x="49" y="28"/>
                    <a:pt x="47" y="34"/>
                    <a:pt x="45" y="31"/>
                  </a:cubicBezTo>
                  <a:cubicBezTo>
                    <a:pt x="43" y="28"/>
                    <a:pt x="42" y="20"/>
                    <a:pt x="41" y="17"/>
                  </a:cubicBezTo>
                  <a:cubicBezTo>
                    <a:pt x="40" y="14"/>
                    <a:pt x="38" y="28"/>
                    <a:pt x="37" y="27"/>
                  </a:cubicBezTo>
                  <a:cubicBezTo>
                    <a:pt x="35" y="26"/>
                    <a:pt x="33" y="23"/>
                    <a:pt x="32" y="23"/>
                  </a:cubicBezTo>
                  <a:cubicBezTo>
                    <a:pt x="24" y="18"/>
                    <a:pt x="35" y="16"/>
                    <a:pt x="34" y="10"/>
                  </a:cubicBezTo>
                  <a:cubicBezTo>
                    <a:pt x="33" y="8"/>
                    <a:pt x="28" y="14"/>
                    <a:pt x="27" y="15"/>
                  </a:cubicBezTo>
                  <a:cubicBezTo>
                    <a:pt x="26" y="16"/>
                    <a:pt x="17" y="16"/>
                    <a:pt x="21" y="13"/>
                  </a:cubicBezTo>
                  <a:cubicBezTo>
                    <a:pt x="26" y="8"/>
                    <a:pt x="7" y="15"/>
                    <a:pt x="10" y="12"/>
                  </a:cubicBezTo>
                  <a:cubicBezTo>
                    <a:pt x="14" y="8"/>
                    <a:pt x="29" y="8"/>
                    <a:pt x="22" y="7"/>
                  </a:cubicBezTo>
                  <a:cubicBezTo>
                    <a:pt x="17" y="7"/>
                    <a:pt x="0" y="7"/>
                    <a:pt x="9" y="16"/>
                  </a:cubicBezTo>
                  <a:cubicBezTo>
                    <a:pt x="12" y="19"/>
                    <a:pt x="11" y="23"/>
                    <a:pt x="19" y="24"/>
                  </a:cubicBezTo>
                  <a:close/>
                </a:path>
              </a:pathLst>
            </a:custGeom>
            <a:solidFill>
              <a:srgbClr val="F77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69" name="Freeform 81"/>
            <p:cNvSpPr>
              <a:spLocks/>
            </p:cNvSpPr>
            <p:nvPr/>
          </p:nvSpPr>
          <p:spPr bwMode="auto">
            <a:xfrm>
              <a:off x="1999" y="1802"/>
              <a:ext cx="1845" cy="653"/>
            </a:xfrm>
            <a:custGeom>
              <a:avLst/>
              <a:gdLst>
                <a:gd name="T0" fmla="*/ 86 w 146"/>
                <a:gd name="T1" fmla="*/ 35 h 40"/>
                <a:gd name="T2" fmla="*/ 68 w 146"/>
                <a:gd name="T3" fmla="*/ 36 h 40"/>
                <a:gd name="T4" fmla="*/ 51 w 146"/>
                <a:gd name="T5" fmla="*/ 34 h 40"/>
                <a:gd name="T6" fmla="*/ 23 w 146"/>
                <a:gd name="T7" fmla="*/ 21 h 40"/>
                <a:gd name="T8" fmla="*/ 9 w 146"/>
                <a:gd name="T9" fmla="*/ 10 h 40"/>
                <a:gd name="T10" fmla="*/ 7 w 146"/>
                <a:gd name="T11" fmla="*/ 12 h 40"/>
                <a:gd name="T12" fmla="*/ 34 w 146"/>
                <a:gd name="T13" fmla="*/ 33 h 40"/>
                <a:gd name="T14" fmla="*/ 48 w 146"/>
                <a:gd name="T15" fmla="*/ 37 h 40"/>
                <a:gd name="T16" fmla="*/ 82 w 146"/>
                <a:gd name="T17" fmla="*/ 38 h 40"/>
                <a:gd name="T18" fmla="*/ 97 w 146"/>
                <a:gd name="T19" fmla="*/ 35 h 40"/>
                <a:gd name="T20" fmla="*/ 145 w 146"/>
                <a:gd name="T21" fmla="*/ 15 h 40"/>
                <a:gd name="T22" fmla="*/ 86 w 146"/>
                <a:gd name="T23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40">
                  <a:moveTo>
                    <a:pt x="86" y="35"/>
                  </a:moveTo>
                  <a:cubicBezTo>
                    <a:pt x="85" y="33"/>
                    <a:pt x="69" y="36"/>
                    <a:pt x="68" y="36"/>
                  </a:cubicBezTo>
                  <a:cubicBezTo>
                    <a:pt x="63" y="37"/>
                    <a:pt x="61" y="35"/>
                    <a:pt x="51" y="34"/>
                  </a:cubicBezTo>
                  <a:cubicBezTo>
                    <a:pt x="40" y="33"/>
                    <a:pt x="31" y="28"/>
                    <a:pt x="23" y="21"/>
                  </a:cubicBezTo>
                  <a:cubicBezTo>
                    <a:pt x="15" y="14"/>
                    <a:pt x="15" y="20"/>
                    <a:pt x="9" y="10"/>
                  </a:cubicBezTo>
                  <a:cubicBezTo>
                    <a:pt x="2" y="0"/>
                    <a:pt x="0" y="4"/>
                    <a:pt x="7" y="12"/>
                  </a:cubicBezTo>
                  <a:cubicBezTo>
                    <a:pt x="13" y="20"/>
                    <a:pt x="25" y="28"/>
                    <a:pt x="34" y="33"/>
                  </a:cubicBezTo>
                  <a:cubicBezTo>
                    <a:pt x="43" y="38"/>
                    <a:pt x="40" y="34"/>
                    <a:pt x="48" y="37"/>
                  </a:cubicBezTo>
                  <a:cubicBezTo>
                    <a:pt x="55" y="40"/>
                    <a:pt x="76" y="36"/>
                    <a:pt x="82" y="38"/>
                  </a:cubicBezTo>
                  <a:cubicBezTo>
                    <a:pt x="88" y="39"/>
                    <a:pt x="93" y="33"/>
                    <a:pt x="97" y="35"/>
                  </a:cubicBezTo>
                  <a:cubicBezTo>
                    <a:pt x="108" y="37"/>
                    <a:pt x="146" y="14"/>
                    <a:pt x="145" y="15"/>
                  </a:cubicBezTo>
                  <a:cubicBezTo>
                    <a:pt x="142" y="17"/>
                    <a:pt x="93" y="39"/>
                    <a:pt x="86" y="35"/>
                  </a:cubicBezTo>
                  <a:close/>
                </a:path>
              </a:pathLst>
            </a:custGeom>
            <a:solidFill>
              <a:srgbClr val="00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0" name="Freeform 82"/>
            <p:cNvSpPr>
              <a:spLocks/>
            </p:cNvSpPr>
            <p:nvPr/>
          </p:nvSpPr>
          <p:spPr bwMode="auto">
            <a:xfrm>
              <a:off x="2517" y="1704"/>
              <a:ext cx="38" cy="98"/>
            </a:xfrm>
            <a:custGeom>
              <a:avLst/>
              <a:gdLst>
                <a:gd name="T0" fmla="*/ 0 w 3"/>
                <a:gd name="T1" fmla="*/ 2 h 6"/>
                <a:gd name="T2" fmla="*/ 2 w 3"/>
                <a:gd name="T3" fmla="*/ 1 h 6"/>
                <a:gd name="T4" fmla="*/ 2 w 3"/>
                <a:gd name="T5" fmla="*/ 6 h 6"/>
                <a:gd name="T6" fmla="*/ 0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1"/>
                    <a:pt x="0" y="1"/>
                    <a:pt x="2" y="1"/>
                  </a:cubicBezTo>
                  <a:cubicBezTo>
                    <a:pt x="3" y="0"/>
                    <a:pt x="2" y="6"/>
                    <a:pt x="2" y="6"/>
                  </a:cubicBezTo>
                  <a:cubicBezTo>
                    <a:pt x="1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1" name="Freeform 83"/>
            <p:cNvSpPr>
              <a:spLocks/>
            </p:cNvSpPr>
            <p:nvPr/>
          </p:nvSpPr>
          <p:spPr bwMode="auto">
            <a:xfrm>
              <a:off x="2631" y="1818"/>
              <a:ext cx="50" cy="98"/>
            </a:xfrm>
            <a:custGeom>
              <a:avLst/>
              <a:gdLst>
                <a:gd name="T0" fmla="*/ 0 w 4"/>
                <a:gd name="T1" fmla="*/ 2 h 6"/>
                <a:gd name="T2" fmla="*/ 2 w 4"/>
                <a:gd name="T3" fmla="*/ 0 h 6"/>
                <a:gd name="T4" fmla="*/ 2 w 4"/>
                <a:gd name="T5" fmla="*/ 6 h 6"/>
                <a:gd name="T6" fmla="*/ 0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1"/>
                    <a:pt x="0" y="1"/>
                    <a:pt x="2" y="0"/>
                  </a:cubicBezTo>
                  <a:cubicBezTo>
                    <a:pt x="4" y="0"/>
                    <a:pt x="2" y="6"/>
                    <a:pt x="2" y="6"/>
                  </a:cubicBezTo>
                  <a:cubicBezTo>
                    <a:pt x="2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2" name="Freeform 84"/>
            <p:cNvSpPr>
              <a:spLocks/>
            </p:cNvSpPr>
            <p:nvPr/>
          </p:nvSpPr>
          <p:spPr bwMode="auto">
            <a:xfrm>
              <a:off x="3060" y="1671"/>
              <a:ext cx="51" cy="98"/>
            </a:xfrm>
            <a:custGeom>
              <a:avLst/>
              <a:gdLst>
                <a:gd name="T0" fmla="*/ 0 w 4"/>
                <a:gd name="T1" fmla="*/ 1 h 6"/>
                <a:gd name="T2" fmla="*/ 2 w 4"/>
                <a:gd name="T3" fmla="*/ 0 h 6"/>
                <a:gd name="T4" fmla="*/ 2 w 4"/>
                <a:gd name="T5" fmla="*/ 6 h 6"/>
                <a:gd name="T6" fmla="*/ 0 w 4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cubicBezTo>
                    <a:pt x="0" y="1"/>
                    <a:pt x="0" y="0"/>
                    <a:pt x="2" y="0"/>
                  </a:cubicBezTo>
                  <a:cubicBezTo>
                    <a:pt x="4" y="0"/>
                    <a:pt x="2" y="6"/>
                    <a:pt x="2" y="6"/>
                  </a:cubicBezTo>
                  <a:cubicBezTo>
                    <a:pt x="2" y="6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3" name="Freeform 85"/>
            <p:cNvSpPr>
              <a:spLocks/>
            </p:cNvSpPr>
            <p:nvPr/>
          </p:nvSpPr>
          <p:spPr bwMode="auto">
            <a:xfrm>
              <a:off x="3174" y="1736"/>
              <a:ext cx="51" cy="98"/>
            </a:xfrm>
            <a:custGeom>
              <a:avLst/>
              <a:gdLst>
                <a:gd name="T0" fmla="*/ 0 w 4"/>
                <a:gd name="T1" fmla="*/ 1 h 6"/>
                <a:gd name="T2" fmla="*/ 2 w 4"/>
                <a:gd name="T3" fmla="*/ 0 h 6"/>
                <a:gd name="T4" fmla="*/ 1 w 4"/>
                <a:gd name="T5" fmla="*/ 5 h 6"/>
                <a:gd name="T6" fmla="*/ 0 w 4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4" y="0"/>
                    <a:pt x="2" y="6"/>
                    <a:pt x="1" y="5"/>
                  </a:cubicBezTo>
                  <a:cubicBezTo>
                    <a:pt x="1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4" name="Freeform 86"/>
            <p:cNvSpPr>
              <a:spLocks/>
            </p:cNvSpPr>
            <p:nvPr/>
          </p:nvSpPr>
          <p:spPr bwMode="auto">
            <a:xfrm>
              <a:off x="2972" y="1916"/>
              <a:ext cx="50" cy="98"/>
            </a:xfrm>
            <a:custGeom>
              <a:avLst/>
              <a:gdLst>
                <a:gd name="T0" fmla="*/ 1 w 4"/>
                <a:gd name="T1" fmla="*/ 1 h 6"/>
                <a:gd name="T2" fmla="*/ 3 w 4"/>
                <a:gd name="T3" fmla="*/ 0 h 6"/>
                <a:gd name="T4" fmla="*/ 2 w 4"/>
                <a:gd name="T5" fmla="*/ 5 h 6"/>
                <a:gd name="T6" fmla="*/ 1 w 4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1" y="1"/>
                  </a:moveTo>
                  <a:cubicBezTo>
                    <a:pt x="1" y="0"/>
                    <a:pt x="1" y="0"/>
                    <a:pt x="3" y="0"/>
                  </a:cubicBezTo>
                  <a:cubicBezTo>
                    <a:pt x="4" y="0"/>
                    <a:pt x="2" y="6"/>
                    <a:pt x="2" y="5"/>
                  </a:cubicBezTo>
                  <a:cubicBezTo>
                    <a:pt x="1" y="5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5" name="Freeform 87"/>
            <p:cNvSpPr>
              <a:spLocks/>
            </p:cNvSpPr>
            <p:nvPr/>
          </p:nvSpPr>
          <p:spPr bwMode="auto">
            <a:xfrm>
              <a:off x="2782" y="1818"/>
              <a:ext cx="38" cy="65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0 h 4"/>
                <a:gd name="T4" fmla="*/ 2 w 3"/>
                <a:gd name="T5" fmla="*/ 4 h 4"/>
                <a:gd name="T6" fmla="*/ 1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2" y="4"/>
                    <a:pt x="2" y="4"/>
                  </a:cubicBezTo>
                  <a:cubicBezTo>
                    <a:pt x="2" y="4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6" name="Freeform 88"/>
            <p:cNvSpPr>
              <a:spLocks/>
            </p:cNvSpPr>
            <p:nvPr/>
          </p:nvSpPr>
          <p:spPr bwMode="auto">
            <a:xfrm>
              <a:off x="2706" y="1671"/>
              <a:ext cx="26" cy="49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0 h 3"/>
                <a:gd name="T4" fmla="*/ 1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3"/>
                    <a:pt x="1" y="3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7" name="Freeform 89"/>
            <p:cNvSpPr>
              <a:spLocks/>
            </p:cNvSpPr>
            <p:nvPr/>
          </p:nvSpPr>
          <p:spPr bwMode="auto">
            <a:xfrm>
              <a:off x="2403" y="1900"/>
              <a:ext cx="25" cy="65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0 h 4"/>
                <a:gd name="T4" fmla="*/ 1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4"/>
                    <a:pt x="1" y="3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8" name="Freeform 90"/>
            <p:cNvSpPr>
              <a:spLocks/>
            </p:cNvSpPr>
            <p:nvPr/>
          </p:nvSpPr>
          <p:spPr bwMode="auto">
            <a:xfrm>
              <a:off x="2858" y="1965"/>
              <a:ext cx="38" cy="49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0 h 3"/>
                <a:gd name="T4" fmla="*/ 2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2" y="3"/>
                    <a:pt x="2" y="3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9" name="Freeform 91"/>
            <p:cNvSpPr>
              <a:spLocks/>
            </p:cNvSpPr>
            <p:nvPr/>
          </p:nvSpPr>
          <p:spPr bwMode="auto">
            <a:xfrm>
              <a:off x="2947" y="1655"/>
              <a:ext cx="25" cy="6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0 h 4"/>
                <a:gd name="T4" fmla="*/ 1 w 2"/>
                <a:gd name="T5" fmla="*/ 4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1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0" name="Freeform 92"/>
            <p:cNvSpPr>
              <a:spLocks/>
            </p:cNvSpPr>
            <p:nvPr/>
          </p:nvSpPr>
          <p:spPr bwMode="auto">
            <a:xfrm>
              <a:off x="3250" y="1851"/>
              <a:ext cx="38" cy="49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0 h 3"/>
                <a:gd name="T4" fmla="*/ 2 w 3"/>
                <a:gd name="T5" fmla="*/ 3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2" y="3"/>
                    <a:pt x="2" y="3"/>
                  </a:cubicBezTo>
                  <a:cubicBezTo>
                    <a:pt x="2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1" name="Freeform 93"/>
            <p:cNvSpPr>
              <a:spLocks/>
            </p:cNvSpPr>
            <p:nvPr/>
          </p:nvSpPr>
          <p:spPr bwMode="auto">
            <a:xfrm>
              <a:off x="3503" y="1883"/>
              <a:ext cx="25" cy="49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0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0" y="3"/>
                    <a:pt x="0" y="3"/>
                  </a:cubicBezTo>
                  <a:cubicBezTo>
                    <a:pt x="0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2" name="Freeform 94"/>
            <p:cNvSpPr>
              <a:spLocks/>
            </p:cNvSpPr>
            <p:nvPr/>
          </p:nvSpPr>
          <p:spPr bwMode="auto">
            <a:xfrm>
              <a:off x="3465" y="1671"/>
              <a:ext cx="38" cy="65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0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1"/>
                    <a:pt x="0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3" name="Freeform 95"/>
            <p:cNvSpPr>
              <a:spLocks/>
            </p:cNvSpPr>
            <p:nvPr/>
          </p:nvSpPr>
          <p:spPr bwMode="auto">
            <a:xfrm>
              <a:off x="3300" y="1687"/>
              <a:ext cx="38" cy="66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0 h 4"/>
                <a:gd name="T4" fmla="*/ 0 w 3"/>
                <a:gd name="T5" fmla="*/ 4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1"/>
                    <a:pt x="0" y="4"/>
                    <a:pt x="0" y="4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4" name="Freeform 96"/>
            <p:cNvSpPr>
              <a:spLocks/>
            </p:cNvSpPr>
            <p:nvPr/>
          </p:nvSpPr>
          <p:spPr bwMode="auto">
            <a:xfrm>
              <a:off x="3654" y="1900"/>
              <a:ext cx="38" cy="6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0 h 4"/>
                <a:gd name="T4" fmla="*/ 0 w 3"/>
                <a:gd name="T5" fmla="*/ 3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1" y="4"/>
                    <a:pt x="0" y="3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5" name="Freeform 97"/>
            <p:cNvSpPr>
              <a:spLocks/>
            </p:cNvSpPr>
            <p:nvPr/>
          </p:nvSpPr>
          <p:spPr bwMode="auto">
            <a:xfrm>
              <a:off x="3566" y="1949"/>
              <a:ext cx="25" cy="65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0 h 4"/>
                <a:gd name="T4" fmla="*/ 0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0" y="4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6" name="Freeform 98"/>
            <p:cNvSpPr>
              <a:spLocks/>
            </p:cNvSpPr>
            <p:nvPr/>
          </p:nvSpPr>
          <p:spPr bwMode="auto">
            <a:xfrm>
              <a:off x="3237" y="1949"/>
              <a:ext cx="38" cy="65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0 h 4"/>
                <a:gd name="T4" fmla="*/ 0 w 3"/>
                <a:gd name="T5" fmla="*/ 3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1" y="4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7" name="Freeform 99"/>
            <p:cNvSpPr>
              <a:spLocks/>
            </p:cNvSpPr>
            <p:nvPr/>
          </p:nvSpPr>
          <p:spPr bwMode="auto">
            <a:xfrm>
              <a:off x="3111" y="1965"/>
              <a:ext cx="38" cy="6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0 h 4"/>
                <a:gd name="T4" fmla="*/ 0 w 3"/>
                <a:gd name="T5" fmla="*/ 3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1" y="4"/>
                    <a:pt x="0" y="3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8" name="Freeform 112"/>
            <p:cNvSpPr>
              <a:spLocks/>
            </p:cNvSpPr>
            <p:nvPr/>
          </p:nvSpPr>
          <p:spPr bwMode="auto">
            <a:xfrm>
              <a:off x="3376" y="1981"/>
              <a:ext cx="38" cy="98"/>
            </a:xfrm>
            <a:custGeom>
              <a:avLst/>
              <a:gdLst>
                <a:gd name="T0" fmla="*/ 0 w 3"/>
                <a:gd name="T1" fmla="*/ 2 h 6"/>
                <a:gd name="T2" fmla="*/ 2 w 3"/>
                <a:gd name="T3" fmla="*/ 0 h 6"/>
                <a:gd name="T4" fmla="*/ 2 w 3"/>
                <a:gd name="T5" fmla="*/ 6 h 6"/>
                <a:gd name="T6" fmla="*/ 0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1"/>
                    <a:pt x="0" y="1"/>
                    <a:pt x="2" y="0"/>
                  </a:cubicBezTo>
                  <a:cubicBezTo>
                    <a:pt x="3" y="0"/>
                    <a:pt x="3" y="6"/>
                    <a:pt x="2" y="6"/>
                  </a:cubicBezTo>
                  <a:cubicBezTo>
                    <a:pt x="2" y="6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9" name="Freeform 116"/>
            <p:cNvSpPr>
              <a:spLocks/>
            </p:cNvSpPr>
            <p:nvPr/>
          </p:nvSpPr>
          <p:spPr bwMode="auto">
            <a:xfrm>
              <a:off x="3060" y="2063"/>
              <a:ext cx="26" cy="49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3"/>
                    <a:pt x="1" y="3"/>
                  </a:cubicBezTo>
                  <a:cubicBezTo>
                    <a:pt x="1" y="3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90" name="Freeform 119"/>
            <p:cNvSpPr>
              <a:spLocks/>
            </p:cNvSpPr>
            <p:nvPr/>
          </p:nvSpPr>
          <p:spPr bwMode="auto">
            <a:xfrm>
              <a:off x="3275" y="1998"/>
              <a:ext cx="25" cy="49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3"/>
                    <a:pt x="1" y="3"/>
                  </a:cubicBezTo>
                  <a:cubicBezTo>
                    <a:pt x="1" y="3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2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graphicFrame>
        <p:nvGraphicFramePr>
          <p:cNvPr id="94" name="Таблица 93"/>
          <p:cNvGraphicFramePr>
            <a:graphicFrameLocks noGrp="1"/>
          </p:cNvGraphicFramePr>
          <p:nvPr>
            <p:extLst/>
          </p:nvPr>
        </p:nvGraphicFramePr>
        <p:xfrm>
          <a:off x="3048000" y="620688"/>
          <a:ext cx="6096000" cy="1147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471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6" name="Блок-схема: узел 95"/>
          <p:cNvSpPr/>
          <p:nvPr/>
        </p:nvSpPr>
        <p:spPr>
          <a:xfrm>
            <a:off x="1919536" y="5766512"/>
            <a:ext cx="864096" cy="77906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</a:t>
            </a:r>
          </a:p>
        </p:txBody>
      </p:sp>
      <p:sp>
        <p:nvSpPr>
          <p:cNvPr id="97" name="Блок-схема: узел 96"/>
          <p:cNvSpPr/>
          <p:nvPr/>
        </p:nvSpPr>
        <p:spPr>
          <a:xfrm>
            <a:off x="3010691" y="5739761"/>
            <a:ext cx="864096" cy="779061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Р</a:t>
            </a:r>
          </a:p>
        </p:txBody>
      </p:sp>
      <p:sp>
        <p:nvSpPr>
          <p:cNvPr id="99" name="Блок-схема: узел 98"/>
          <p:cNvSpPr/>
          <p:nvPr/>
        </p:nvSpPr>
        <p:spPr>
          <a:xfrm>
            <a:off x="8874758" y="5806093"/>
            <a:ext cx="864096" cy="779061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Б</a:t>
            </a:r>
          </a:p>
        </p:txBody>
      </p:sp>
      <p:sp>
        <p:nvSpPr>
          <p:cNvPr id="100" name="Блок-схема: узел 99"/>
          <p:cNvSpPr/>
          <p:nvPr/>
        </p:nvSpPr>
        <p:spPr>
          <a:xfrm>
            <a:off x="7697333" y="5869735"/>
            <a:ext cx="864096" cy="77906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У</a:t>
            </a:r>
          </a:p>
        </p:txBody>
      </p:sp>
      <p:sp>
        <p:nvSpPr>
          <p:cNvPr id="101" name="Блок-схема: узел 100"/>
          <p:cNvSpPr/>
          <p:nvPr/>
        </p:nvSpPr>
        <p:spPr>
          <a:xfrm>
            <a:off x="4813595" y="5896399"/>
            <a:ext cx="864096" cy="779061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З</a:t>
            </a:r>
          </a:p>
        </p:txBody>
      </p:sp>
    </p:spTree>
    <p:extLst>
      <p:ext uri="{BB962C8B-B14F-4D97-AF65-F5344CB8AC3E}">
        <p14:creationId xmlns:p14="http://schemas.microsoft.com/office/powerpoint/2010/main" val="177015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67 0.00463 L 0.10312 -0.718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-3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0.01157 L 0.12669 -0.718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-3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76 0.00324 L -0.26328 -0.7254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3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87 0.00694 L -0.07149 -0.7310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8" y="-3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66 -0.01112 L 0.26445 -0.74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49" y="-3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9" grpId="0" animBg="1"/>
      <p:bldP spid="100" grpId="0" animBg="1"/>
      <p:bldP spid="10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ещё угостил ребят дедушка Ау?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0700" y="3047911"/>
            <a:ext cx="6877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11143" y="2540080"/>
            <a:ext cx="74765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виду он как рыжий мяч,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вот не мчится вскачь.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нём полезный витамин —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спелый... </a:t>
            </a:r>
          </a:p>
        </p:txBody>
      </p:sp>
    </p:spTree>
    <p:extLst>
      <p:ext uri="{BB962C8B-B14F-4D97-AF65-F5344CB8AC3E}">
        <p14:creationId xmlns:p14="http://schemas.microsoft.com/office/powerpoint/2010/main" val="90979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524" y="346146"/>
            <a:ext cx="5619529" cy="114300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А</a:t>
            </a:r>
            <a:r>
              <a:rPr lang="ru-RU" sz="9600" b="1" dirty="0" smtClean="0">
                <a:solidFill>
                  <a:srgbClr val="00B050"/>
                </a:solidFill>
              </a:rPr>
              <a:t>п</a:t>
            </a:r>
            <a:r>
              <a:rPr lang="ru-RU" sz="9600" b="1" dirty="0" smtClean="0">
                <a:solidFill>
                  <a:srgbClr val="FF0000"/>
                </a:solidFill>
              </a:rPr>
              <a:t>е</a:t>
            </a:r>
            <a:r>
              <a:rPr lang="ru-RU" sz="9600" b="1" dirty="0" smtClean="0">
                <a:solidFill>
                  <a:srgbClr val="00B050"/>
                </a:solidFill>
              </a:rPr>
              <a:t>льс</a:t>
            </a:r>
            <a:r>
              <a:rPr lang="ru-RU" sz="9600" b="1" dirty="0" smtClean="0">
                <a:solidFill>
                  <a:srgbClr val="FF0000"/>
                </a:solidFill>
              </a:rPr>
              <a:t>и</a:t>
            </a:r>
            <a:r>
              <a:rPr lang="ru-RU" sz="9600" b="1" dirty="0" smtClean="0">
                <a:solidFill>
                  <a:srgbClr val="0070C0"/>
                </a:solidFill>
              </a:rPr>
              <a:t>н</a:t>
            </a:r>
            <a:endParaRPr lang="ru-RU" sz="9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482398"/>
              </p:ext>
            </p:extLst>
          </p:nvPr>
        </p:nvGraphicFramePr>
        <p:xfrm>
          <a:off x="6248175" y="504854"/>
          <a:ext cx="3098049" cy="984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49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4292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Блок-схема: узел 5"/>
          <p:cNvSpPr/>
          <p:nvPr/>
        </p:nvSpPr>
        <p:spPr>
          <a:xfrm>
            <a:off x="6480141" y="768400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1026" name="Picture 2" descr="http://www.cocktailing.ru/img/u_ingredients/img_primary/ingredient_oran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767" y="1629249"/>
            <a:ext cx="5106572" cy="504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9944098" y="504854"/>
            <a:ext cx="1037493" cy="94490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084375" y="273725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/>
              <a:t>3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87571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Сыграем в пальчиковую игру «Апельсин»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0700" y="3047911"/>
            <a:ext cx="6877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http://www.cocktailing.ru/img/u_ingredients/img_primary/ingredient_oran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767" y="1629249"/>
            <a:ext cx="5106572" cy="504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84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6164" y="295836"/>
            <a:ext cx="741381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делили апельсин.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нас, а он - один.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долька – для ежа!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долька – для чижа!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долька – для утят!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долька – для котят!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долька – для бобра!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волка – кожура!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сердит на нас –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беда!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Разбегайтесь, кто куда!.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2" descr="http://www.cocktailing.ru/img/u_ingredients/img_primary/ingredient_oran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839" y="2177524"/>
            <a:ext cx="2169939" cy="214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https://img-fotki.yandex.ru/get/6401/23869276.76/0_9427c_ef015446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://img0.liveinternet.ru/images/attach/c/11/117/120/117120702___yozhik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88354" y="2624397"/>
            <a:ext cx="2153226" cy="287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-fotki.yandex.ru/get/6521/60408636.12/0_8743b_79b3dd39_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317" y="295836"/>
            <a:ext cx="2508758" cy="225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nachalo4ka.ru/wp-content/uploads/2014/10/dva-utenk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68449" y="5730073"/>
            <a:ext cx="1804684" cy="112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cat-antique.com/wp-content/uploads/2011/11/Christmas-cats-0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772" y="5495365"/>
            <a:ext cx="2541990" cy="136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msgr.ca/msgr-humour/Beaver%20college%20mascot%20clear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280" y="4320339"/>
            <a:ext cx="4083504" cy="287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img-fotki.yandex.ru/get/6622/155524994.142/0_94c48_80274ee5_XL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38317" y="-8136"/>
            <a:ext cx="4835769" cy="566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8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ещё сварил дедушка Ау?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38046" y="2581919"/>
            <a:ext cx="68770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Мама из крупы сварила,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Посолила, подсластила.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Эй, ну где же ложка наша?!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Так нужна на завтрак...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11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992" y="306757"/>
            <a:ext cx="3766309" cy="114300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0070C0"/>
                </a:solidFill>
              </a:rPr>
              <a:t>К</a:t>
            </a:r>
            <a:r>
              <a:rPr lang="ru-RU" sz="9600" b="1" dirty="0" smtClean="0">
                <a:solidFill>
                  <a:srgbClr val="FF0000"/>
                </a:solidFill>
              </a:rPr>
              <a:t>а</a:t>
            </a:r>
            <a:r>
              <a:rPr lang="ru-RU" sz="9600" b="1" dirty="0" smtClean="0">
                <a:solidFill>
                  <a:srgbClr val="0070C0"/>
                </a:solidFill>
              </a:rPr>
              <a:t>ш</a:t>
            </a:r>
            <a:r>
              <a:rPr lang="ru-RU" sz="9600" b="1" dirty="0" smtClean="0">
                <a:solidFill>
                  <a:srgbClr val="FF0000"/>
                </a:solidFill>
              </a:rPr>
              <a:t>а</a:t>
            </a:r>
            <a:endParaRPr lang="ru-RU" sz="9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945908"/>
              </p:ext>
            </p:extLst>
          </p:nvPr>
        </p:nvGraphicFramePr>
        <p:xfrm>
          <a:off x="5060122" y="520136"/>
          <a:ext cx="2304256" cy="795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502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Блок-схема: узел 5"/>
          <p:cNvSpPr/>
          <p:nvPr/>
        </p:nvSpPr>
        <p:spPr>
          <a:xfrm>
            <a:off x="5922558" y="689046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6723330" y="689046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35842" name="Picture 2" descr="http://ic.pics.livejournal.com/dushistaya_smes/65946892/458683/458683_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96189"/>
            <a:ext cx="5261811" cy="526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http://novorozhdennyj.ru/wp-content/uploads/2010/08/man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810" y="1596189"/>
            <a:ext cx="7029134" cy="526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9944098" y="504854"/>
            <a:ext cx="1037493" cy="94490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058726" y="192475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/>
              <a:t>2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18123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ещё дал детям дедушка Ау?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38046" y="2581919"/>
            <a:ext cx="68770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Загляни в осенний сад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Чудо - Мячики висят.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Красноватый, спелый бок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Ребятишкам на зубок.</a:t>
            </a:r>
          </a:p>
        </p:txBody>
      </p:sp>
    </p:spTree>
    <p:extLst>
      <p:ext uri="{BB962C8B-B14F-4D97-AF65-F5344CB8AC3E}">
        <p14:creationId xmlns:p14="http://schemas.microsoft.com/office/powerpoint/2010/main" val="368240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992" y="306757"/>
            <a:ext cx="5310554" cy="114300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Я</a:t>
            </a:r>
            <a:r>
              <a:rPr lang="ru-RU" sz="9600" b="1" dirty="0" smtClean="0">
                <a:solidFill>
                  <a:srgbClr val="0070C0"/>
                </a:solidFill>
              </a:rPr>
              <a:t>бл</a:t>
            </a:r>
            <a:r>
              <a:rPr lang="ru-RU" sz="9600" b="1" dirty="0" smtClean="0">
                <a:solidFill>
                  <a:srgbClr val="FF0000"/>
                </a:solidFill>
              </a:rPr>
              <a:t>о</a:t>
            </a:r>
            <a:r>
              <a:rPr lang="ru-RU" sz="9600" b="1" dirty="0" smtClean="0">
                <a:solidFill>
                  <a:srgbClr val="0070C0"/>
                </a:solidFill>
              </a:rPr>
              <a:t>к</a:t>
            </a:r>
            <a:r>
              <a:rPr lang="ru-RU" sz="9600" b="1" dirty="0" smtClean="0">
                <a:solidFill>
                  <a:srgbClr val="FF0000"/>
                </a:solidFill>
              </a:rPr>
              <a:t>о</a:t>
            </a:r>
            <a:endParaRPr lang="ru-RU" sz="96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743496"/>
              </p:ext>
            </p:extLst>
          </p:nvPr>
        </p:nvGraphicFramePr>
        <p:xfrm>
          <a:off x="6150368" y="520136"/>
          <a:ext cx="2304256" cy="795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502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Блок-схема: узел 6"/>
          <p:cNvSpPr/>
          <p:nvPr/>
        </p:nvSpPr>
        <p:spPr>
          <a:xfrm>
            <a:off x="6230961" y="689046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944098" y="504854"/>
            <a:ext cx="1037493" cy="94490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058726" y="192475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/>
              <a:t>3</a:t>
            </a:r>
            <a:endParaRPr lang="ru-RU" sz="9600" dirty="0"/>
          </a:p>
        </p:txBody>
      </p:sp>
      <p:pic>
        <p:nvPicPr>
          <p:cNvPr id="1026" name="Picture 2" descr="Яблоко - красивые картинки (37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082" y="1762124"/>
            <a:ext cx="7620000" cy="509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86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Аня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Поздоровайтесь с ней, ребята.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524" y="2294965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39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ещё дал детям дедушка Ау?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9830" y="2573127"/>
            <a:ext cx="86809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Сладкая и сочная - жёлтая луна. 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Лежит в моей тарелке - круглая она. 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Мягкая такая - приятный аромат. 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её увидят - то сразу съесть хотят.</a:t>
            </a:r>
          </a:p>
        </p:txBody>
      </p:sp>
    </p:spTree>
    <p:extLst>
      <p:ext uri="{BB962C8B-B14F-4D97-AF65-F5344CB8AC3E}">
        <p14:creationId xmlns:p14="http://schemas.microsoft.com/office/powerpoint/2010/main" val="361849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Дыня - ИНДИЙСКИЕ СПЕЦИИ, магазин &quot;Виджай&quot; - специи, натуральная косметика,  Чаванпраш, рис басмати. Доставка спе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30" y="1225178"/>
            <a:ext cx="8739408" cy="563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992" y="306757"/>
            <a:ext cx="3766309" cy="114300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0070C0"/>
                </a:solidFill>
              </a:rPr>
              <a:t>Д</a:t>
            </a:r>
            <a:r>
              <a:rPr lang="ru-RU" sz="9600" b="1" dirty="0" smtClean="0">
                <a:solidFill>
                  <a:srgbClr val="FF0000"/>
                </a:solidFill>
              </a:rPr>
              <a:t>ы</a:t>
            </a:r>
            <a:r>
              <a:rPr lang="ru-RU" sz="9600" b="1" dirty="0" smtClean="0">
                <a:solidFill>
                  <a:srgbClr val="0070C0"/>
                </a:solidFill>
              </a:rPr>
              <a:t>н</a:t>
            </a:r>
            <a:r>
              <a:rPr lang="ru-RU" sz="9600" b="1" dirty="0" smtClean="0">
                <a:solidFill>
                  <a:srgbClr val="FF0000"/>
                </a:solidFill>
              </a:rPr>
              <a:t>я</a:t>
            </a:r>
            <a:endParaRPr lang="ru-RU" sz="96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5060122" y="520136"/>
          <a:ext cx="2304256" cy="795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502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Блок-схема: узел 6"/>
          <p:cNvSpPr/>
          <p:nvPr/>
        </p:nvSpPr>
        <p:spPr>
          <a:xfrm>
            <a:off x="6723330" y="689046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944098" y="504854"/>
            <a:ext cx="1037493" cy="94490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058726" y="192475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/>
              <a:t>2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13256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сказали после еды Аня и Яша?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480" y="2294965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51" y="2524996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edu.mari.ru/mouo-medvedevo/dou9/DocLib1/pages/lesovich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606" y="4995252"/>
            <a:ext cx="12763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6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5334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решили отблагодарить дедушку Ау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потешками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Правильно это маленькие песенки. Слушаем запоминаем, а потом поём и отбиваем ритм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194" y="2180664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27" y="2577750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edu.mari.ru/mouo-medvedevo/dou9/DocLib1/pages/lesovich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875" y="4995252"/>
            <a:ext cx="12763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45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upercoolpics.com/wp-content/uploads/2012/05/bp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1"/>
            <a:ext cx="12192000" cy="692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2. Track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12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upercoolpics.com/wp-content/uploads/2012/05/bp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1"/>
            <a:ext cx="12192000" cy="692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2. Track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1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odnews-press.ru/images/news/zdorovoe_pitanie/red_apple_fru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34. Track 3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7625" y="723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83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7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oodnews-press.ru/images/news/zdorovoe_pitanie/red_apple_fru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34. Track 3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7625" y="723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2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7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data.1freewallpapers.com/download/the-enchanted-for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12" y="-9682"/>
            <a:ext cx="12209212" cy="686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592" y="1280878"/>
            <a:ext cx="1915024" cy="285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edu.mari.ru/mouo-medvedevo/dou9/DocLib1/pages/lesovich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711" y="1714500"/>
            <a:ext cx="12763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90147" y="3124200"/>
            <a:ext cx="3279957" cy="378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7212" y="-14389"/>
            <a:ext cx="12209212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Ау похвалил ребят и предложил проводить их на автобусную остановку.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0622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0248" y="1116622"/>
            <a:ext cx="5638800" cy="434831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чудо – синий дом!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Ребятишек много в нём.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Носит обувь из резины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питается бензином.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06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Яша. Поздоровайтесь с ним, ребята.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622" y="2474883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01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446" y="274638"/>
            <a:ext cx="5691554" cy="114300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>
                <a:solidFill>
                  <a:srgbClr val="FF0000"/>
                </a:solidFill>
              </a:rPr>
              <a:t>А</a:t>
            </a:r>
            <a:r>
              <a:rPr lang="ru-RU" sz="9600" b="1" dirty="0">
                <a:solidFill>
                  <a:srgbClr val="0070C0"/>
                </a:solidFill>
              </a:rPr>
              <a:t>вт</a:t>
            </a:r>
            <a:r>
              <a:rPr lang="ru-RU" sz="9600" b="1" dirty="0">
                <a:solidFill>
                  <a:srgbClr val="FF0000"/>
                </a:solidFill>
              </a:rPr>
              <a:t>о</a:t>
            </a:r>
            <a:r>
              <a:rPr lang="ru-RU" sz="9600" b="1" dirty="0">
                <a:solidFill>
                  <a:srgbClr val="0070C0"/>
                </a:solidFill>
              </a:rPr>
              <a:t>б</a:t>
            </a:r>
            <a:r>
              <a:rPr lang="ru-RU" sz="9600" b="1" dirty="0">
                <a:solidFill>
                  <a:srgbClr val="FF0000"/>
                </a:solidFill>
              </a:rPr>
              <a:t>у</a:t>
            </a:r>
            <a:r>
              <a:rPr lang="ru-RU" sz="9600" b="1" dirty="0">
                <a:solidFill>
                  <a:srgbClr val="0070C0"/>
                </a:solidFill>
              </a:rPr>
              <a:t>с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6528048" y="443671"/>
          <a:ext cx="2088232" cy="795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7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502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Блок-схема: узел 6"/>
          <p:cNvSpPr/>
          <p:nvPr/>
        </p:nvSpPr>
        <p:spPr>
          <a:xfrm>
            <a:off x="6672064" y="617538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29698" name="Picture 2" descr="http://xn--80aaag4bbzaimmf.xn--90ais/wp-content/uploads/2016/01/%D0%9F%D0%9E%D0%9A%D0%A0%D0%90%D0%A1%D0%9A%D0%90-%D0%90%D0%92%D0%A2%D0%9E%D0%91%D0%A3%D0%A1%D0%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1412558"/>
            <a:ext cx="8915400" cy="527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944098" y="504854"/>
            <a:ext cx="1037493" cy="94490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058726" y="192475"/>
            <a:ext cx="808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/>
              <a:t>3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87185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xn--80aaag4bbzaimmf.xn--90ais/wp-content/uploads/2016/01/%D0%9F%D0%9E%D0%9A%D0%A0%D0%90%D0%A1%D0%9A%D0%90-%D0%90%D0%92%D0%A2%D0%9E%D0%91%D0%A3%D0%A1%D0%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152" y="1699802"/>
            <a:ext cx="8221117" cy="377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95879"/>
              </p:ext>
            </p:extLst>
          </p:nvPr>
        </p:nvGraphicFramePr>
        <p:xfrm>
          <a:off x="580027" y="375347"/>
          <a:ext cx="7526260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5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5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1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51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51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51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51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Блок-схема: узел 8"/>
          <p:cNvSpPr/>
          <p:nvPr/>
        </p:nvSpPr>
        <p:spPr>
          <a:xfrm>
            <a:off x="3911109" y="5777555"/>
            <a:ext cx="864096" cy="77906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У</a:t>
            </a:r>
          </a:p>
        </p:txBody>
      </p:sp>
      <p:sp>
        <p:nvSpPr>
          <p:cNvPr id="10" name="Блок-схема: узел 9"/>
          <p:cNvSpPr/>
          <p:nvPr/>
        </p:nvSpPr>
        <p:spPr>
          <a:xfrm>
            <a:off x="4943872" y="5736771"/>
            <a:ext cx="864096" cy="779061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В</a:t>
            </a:r>
          </a:p>
        </p:txBody>
      </p:sp>
      <p:sp>
        <p:nvSpPr>
          <p:cNvPr id="11" name="Блок-схема: узел 10"/>
          <p:cNvSpPr/>
          <p:nvPr/>
        </p:nvSpPr>
        <p:spPr>
          <a:xfrm>
            <a:off x="6048364" y="5799224"/>
            <a:ext cx="864096" cy="779061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Т</a:t>
            </a:r>
          </a:p>
        </p:txBody>
      </p:sp>
      <p:sp>
        <p:nvSpPr>
          <p:cNvPr id="12" name="Блок-схема: узел 11"/>
          <p:cNvSpPr/>
          <p:nvPr/>
        </p:nvSpPr>
        <p:spPr>
          <a:xfrm>
            <a:off x="8293667" y="5831182"/>
            <a:ext cx="864096" cy="77906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О</a:t>
            </a:r>
          </a:p>
        </p:txBody>
      </p:sp>
      <p:sp>
        <p:nvSpPr>
          <p:cNvPr id="13" name="Блок-схема: узел 12"/>
          <p:cNvSpPr/>
          <p:nvPr/>
        </p:nvSpPr>
        <p:spPr>
          <a:xfrm>
            <a:off x="7104112" y="5831182"/>
            <a:ext cx="864096" cy="779061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Б</a:t>
            </a:r>
          </a:p>
        </p:txBody>
      </p:sp>
      <p:sp>
        <p:nvSpPr>
          <p:cNvPr id="14" name="Блок-схема: узел 13"/>
          <p:cNvSpPr/>
          <p:nvPr/>
        </p:nvSpPr>
        <p:spPr>
          <a:xfrm>
            <a:off x="1919536" y="5766512"/>
            <a:ext cx="864096" cy="779061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</a:t>
            </a:r>
          </a:p>
        </p:txBody>
      </p:sp>
      <p:sp>
        <p:nvSpPr>
          <p:cNvPr id="15" name="Блок-схема: узел 14"/>
          <p:cNvSpPr/>
          <p:nvPr/>
        </p:nvSpPr>
        <p:spPr>
          <a:xfrm>
            <a:off x="2927648" y="5792238"/>
            <a:ext cx="864096" cy="779061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96094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77 -3.7037E-6 L -0.10156 -0.75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-3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13 2.96296E-6 L -0.26055 -0.75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-3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09 0.00695 L -0.25911 -0.752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3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53 -4.44444E-6 L -0.35704 -0.763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-3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42 -0.00972 L -0.17487 -0.7631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3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.175 -0.754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-3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39 0.00555 L 0.34818 -0.7520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29" y="-37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433" y="216772"/>
            <a:ext cx="11236243" cy="18288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Аня и Яша поблагодарили дедушку Ау. Попрощались с ним. Сели в автобус и поехали домой напевая песенку. Давайте и мы споём песенку про автобус, ребята.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35" y="2294965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51" y="2524996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edu.mari.ru/mouo-medvedevo/dou9/DocLib1/pages/lesovich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114" y="4942499"/>
            <a:ext cx="12763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71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xn--80aaag4bbzaimmf.xn--90ais/wp-content/uploads/2016/01/%D0%9F%D0%9E%D0%9A%D0%A0%D0%90%D0%A1%D0%9A%D0%90-%D0%90%D0%92%D0%A2%D0%9E%D0%91%D0%A3%D0%A1%D0%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2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02 - автобу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58450" y="723900"/>
            <a:ext cx="609600" cy="609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0437" y="246157"/>
            <a:ext cx="4937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 речи и движения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04383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8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nachalo4ka.ru/wp-content/uploads/2014/07/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775" y="513278"/>
            <a:ext cx="5495925" cy="5944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33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Аня и Яша – друзья!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94965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888" y="2524997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08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одинаковые звуки мы слышим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именах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Аня 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Яша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-fotki.yandex.ru/get/6611/16969765.7f/0_6a030_eccee47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16" y="2294965"/>
            <a:ext cx="3950741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6714/16969765.140/0_74a88_9ef84046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742" y="2524997"/>
            <a:ext cx="2748990" cy="410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42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будем работать с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этими звуками.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можем рассказать про эти звуки? Какие они?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09418" y="2666927"/>
            <a:ext cx="6821098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0" dirty="0" smtClean="0"/>
              <a:t>[</a:t>
            </a:r>
            <a:r>
              <a:rPr lang="ru-RU" sz="20000" dirty="0" smtClean="0"/>
              <a:t>А</a:t>
            </a:r>
            <a:r>
              <a:rPr lang="en-US" sz="20000" dirty="0" smtClean="0"/>
              <a:t>] [</a:t>
            </a:r>
            <a:r>
              <a:rPr lang="ru-RU" sz="20000" dirty="0" smtClean="0"/>
              <a:t>Я</a:t>
            </a:r>
            <a:r>
              <a:rPr lang="en-US" sz="20000" dirty="0" smtClean="0"/>
              <a:t>]</a:t>
            </a:r>
            <a:endParaRPr lang="ru-RU" sz="20000" dirty="0"/>
          </a:p>
        </p:txBody>
      </p:sp>
    </p:spTree>
    <p:extLst>
      <p:ext uri="{BB962C8B-B14F-4D97-AF65-F5344CB8AC3E}">
        <p14:creationId xmlns:p14="http://schemas.microsoft.com/office/powerpoint/2010/main" val="107054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563" y="2620898"/>
            <a:ext cx="118038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Губы в спокойном положении.</a:t>
            </a:r>
          </a:p>
          <a:p>
            <a:pPr marL="457200" indent="-4572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Зубы на расстоянии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1-1,5 см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Широкий распластанный язык спокойно лежит у нижних зубов, кончик языка касается нижних зубов, боковые края языка слегка касаются нижних боковых зубов.</a:t>
            </a:r>
          </a:p>
          <a:p>
            <a:pPr marL="457200" indent="-4572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Мягкое нёбо поднято и прижато к задней спинке языка, воздушная струя идет через рот.</a:t>
            </a:r>
          </a:p>
          <a:p>
            <a:pPr marL="457200" indent="-4572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Голосовые связки напряжены, сближены и колеблются, в результате чего образуется голос.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9514" y="395654"/>
            <a:ext cx="189507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Картинки по запросу картинки широко открыт рот 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0"/>
            <a:ext cx="6705600" cy="3411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85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537</Words>
  <Application>Microsoft Office PowerPoint</Application>
  <PresentationFormat>Широкоэкранный</PresentationFormat>
  <Paragraphs>105</Paragraphs>
  <Slides>54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2" baseType="lpstr">
      <vt:lpstr>Arial</vt:lpstr>
      <vt:lpstr>Book Antiqua</vt:lpstr>
      <vt:lpstr>Calibri</vt:lpstr>
      <vt:lpstr>Calibri Light</vt:lpstr>
      <vt:lpstr>Georgia</vt:lpstr>
      <vt:lpstr>Impact</vt:lpstr>
      <vt:lpstr>Times New Roman</vt:lpstr>
      <vt:lpstr>Тема Office</vt:lpstr>
      <vt:lpstr> Аня и Яша Звуки [А] [Я]</vt:lpstr>
      <vt:lpstr>Презентация PowerPoint</vt:lpstr>
      <vt:lpstr>Презентация PowerPoint</vt:lpstr>
      <vt:lpstr>Это Аня. Поздоровайтесь с ней, ребята.</vt:lpstr>
      <vt:lpstr>Это Яша. Поздоровайтесь с ним, ребята.</vt:lpstr>
      <vt:lpstr>Аня и Яша – друзья!</vt:lpstr>
      <vt:lpstr>Какие одинаковые звуки мы слышим в именах Аня и Яша?</vt:lpstr>
      <vt:lpstr>Сегодня мы будем работать с этими звуками. Что мы можем рассказать про эти звуки? Какие они?</vt:lpstr>
      <vt:lpstr>Презентация PowerPoint</vt:lpstr>
      <vt:lpstr>Презентация PowerPoint</vt:lpstr>
      <vt:lpstr>ЙА</vt:lpstr>
      <vt:lpstr>Презентация PowerPoint</vt:lpstr>
      <vt:lpstr>Вот  буква вроде шалаша, Не правда ль, буква хороша! И хоть она проста на вид, А начинает алфавит.</vt:lpstr>
      <vt:lpstr>А а</vt:lpstr>
      <vt:lpstr>Каждый знает: Буква Я Самая Хвастливая.</vt:lpstr>
      <vt:lpstr>Я я</vt:lpstr>
      <vt:lpstr>Презентация PowerPoint</vt:lpstr>
      <vt:lpstr>Презентация PowerPoint</vt:lpstr>
      <vt:lpstr>Презентация PowerPoint</vt:lpstr>
      <vt:lpstr>Презентация PowerPoint</vt:lpstr>
      <vt:lpstr>Однажды Аня и Яша пошли в лес погулять и заблудились</vt:lpstr>
      <vt:lpstr>Какое слово нужно произносить, если вы заблудились в лесу?</vt:lpstr>
      <vt:lpstr>Презентация PowerPoint</vt:lpstr>
      <vt:lpstr>К Ане и Яше вышел дедушка Ау</vt:lpstr>
      <vt:lpstr>Дедушка Ау пригласил Аню и Яшу к себе в гости.</vt:lpstr>
      <vt:lpstr>Динамическая пауза «Вместе весело шагать»</vt:lpstr>
      <vt:lpstr>Презентация PowerPoint</vt:lpstr>
      <vt:lpstr>Аня и Яша – проголодались?</vt:lpstr>
      <vt:lpstr>Послушайте загадку и узнаете, какое угощение получили ребята от дедушки Ау?</vt:lpstr>
      <vt:lpstr>Презентация PowerPoint</vt:lpstr>
      <vt:lpstr>Презентация PowerPoint</vt:lpstr>
      <vt:lpstr>Чем ещё угостил ребят дедушка Ау?</vt:lpstr>
      <vt:lpstr>Апельсин</vt:lpstr>
      <vt:lpstr>Сыграем в пальчиковую игру «Апельсин»</vt:lpstr>
      <vt:lpstr>Презентация PowerPoint</vt:lpstr>
      <vt:lpstr>Что ещё сварил дедушка Ау?</vt:lpstr>
      <vt:lpstr>Каша</vt:lpstr>
      <vt:lpstr>Что ещё дал детям дедушка Ау?</vt:lpstr>
      <vt:lpstr>Яблоко</vt:lpstr>
      <vt:lpstr>Что ещё дал детям дедушка Ау?</vt:lpstr>
      <vt:lpstr>Дыня</vt:lpstr>
      <vt:lpstr>Что сказали после еды Аня и Яша?</vt:lpstr>
      <vt:lpstr>Дети решили отблагодарить дедушку Ау потешками. Что такое потешки? Правильно это маленькие песенки. Слушаем запоминаем, а потом поём и отбиваем ритм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за чудо – синий дом! Ребятишек много в нём. Носит обувь из резины И питается бензином.</vt:lpstr>
      <vt:lpstr>Автобус</vt:lpstr>
      <vt:lpstr>Презентация PowerPoint</vt:lpstr>
      <vt:lpstr>Аня и Яша поблагодарили дедушку Ау. Попрощались с ним. Сели в автобус и поехали домой напевая песенку. Давайте и мы споём песенку про автобус, ребята.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[А] [Я]</dc:title>
  <dc:creator>Алекс</dc:creator>
  <cp:lastModifiedBy>Alex</cp:lastModifiedBy>
  <cp:revision>59</cp:revision>
  <dcterms:created xsi:type="dcterms:W3CDTF">2016-06-13T15:51:09Z</dcterms:created>
  <dcterms:modified xsi:type="dcterms:W3CDTF">2021-09-09T14:16:50Z</dcterms:modified>
</cp:coreProperties>
</file>