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56" r:id="rId4"/>
    <p:sldId id="257" r:id="rId5"/>
    <p:sldId id="259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73" d="100"/>
          <a:sy n="73" d="100"/>
        </p:scale>
        <p:origin x="87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E52AD3-171E-4545-BC6B-94CB870C8F91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680AB4-3C31-4821-B5F1-85835F6002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Урок: « </a:t>
            </a:r>
            <a:r>
              <a:rPr lang="ru-RU" dirty="0"/>
              <a:t>Строчная буква э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365103"/>
            <a:ext cx="6400800" cy="66409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Зуева </a:t>
            </a:r>
            <a:r>
              <a:rPr lang="ru-RU" b="1" dirty="0"/>
              <a:t>Ирина </a:t>
            </a:r>
            <a:r>
              <a:rPr lang="ru-RU" b="1" dirty="0" smtClean="0"/>
              <a:t>Владимировна, учитель нач. классов,</a:t>
            </a:r>
            <a:r>
              <a:rPr lang="en-US" b="1" dirty="0" smtClean="0"/>
              <a:t> </a:t>
            </a:r>
            <a:r>
              <a:rPr lang="ru-RU" b="1" dirty="0" smtClean="0"/>
              <a:t>МБОУ СОШ №7 им. Л.И. </a:t>
            </a:r>
            <a:r>
              <a:rPr lang="ru-RU" b="1" dirty="0" err="1" smtClean="0"/>
              <a:t>Севрюкова</a:t>
            </a:r>
            <a:r>
              <a:rPr lang="ru-RU" b="1" dirty="0" smtClean="0"/>
              <a:t>, г-к Анапа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13176"/>
            <a:ext cx="9384880" cy="269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4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5" t="2010" r="15715" b="-2010"/>
          <a:stretch/>
        </p:blipFill>
        <p:spPr bwMode="auto">
          <a:xfrm>
            <a:off x="-1836712" y="116632"/>
            <a:ext cx="11077576" cy="814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013176"/>
            <a:ext cx="9384880" cy="269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6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12768" cy="51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58" y="908720"/>
            <a:ext cx="6912768" cy="51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9" y="926873"/>
            <a:ext cx="6912768" cy="51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675467"/>
            <a:ext cx="7488832" cy="3417829"/>
          </a:xfrm>
        </p:spPr>
        <p:txBody>
          <a:bodyPr/>
          <a:lstStyle/>
          <a:p>
            <a:r>
              <a:rPr lang="ru-RU" dirty="0"/>
              <a:t>Я в пещере живу, целый день я кричу,</a:t>
            </a:r>
          </a:p>
          <a:p>
            <a:r>
              <a:rPr lang="ru-RU" dirty="0"/>
              <a:t>Отвечаю тут и там самым разным голосам.</a:t>
            </a:r>
          </a:p>
          <a:p>
            <a:r>
              <a:rPr lang="ru-RU" dirty="0"/>
              <a:t>Только я хочу сказать, что люблю я поиграть,</a:t>
            </a:r>
          </a:p>
          <a:p>
            <a:r>
              <a:rPr lang="ru-RU" dirty="0"/>
              <a:t>Пошутить, побаловать, всех вокруг </a:t>
            </a:r>
            <a:r>
              <a:rPr lang="ru-RU" dirty="0" err="1"/>
              <a:t>позабавлять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01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28202" cy="617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4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8" y="2355960"/>
            <a:ext cx="5038395" cy="377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599243" cy="41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138" y="1052798"/>
            <a:ext cx="6760214" cy="507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283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64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Candara</vt:lpstr>
      <vt:lpstr>Symbol</vt:lpstr>
      <vt:lpstr>Волна</vt:lpstr>
      <vt:lpstr>Урок: « Строчная буква э.»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Irina1</cp:lastModifiedBy>
  <cp:revision>5</cp:revision>
  <dcterms:created xsi:type="dcterms:W3CDTF">2016-12-14T13:09:41Z</dcterms:created>
  <dcterms:modified xsi:type="dcterms:W3CDTF">2021-09-07T15:31:25Z</dcterms:modified>
</cp:coreProperties>
</file>