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56" r:id="rId4"/>
    <p:sldId id="259" r:id="rId5"/>
    <p:sldId id="262" r:id="rId6"/>
    <p:sldId id="257" r:id="rId7"/>
    <p:sldId id="260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772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«Реки – продукт климата … и рельефа»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4008" y="3284984"/>
            <a:ext cx="4330824" cy="45259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2000" dirty="0" smtClean="0">
                <a:latin typeface="+mj-lt"/>
              </a:rPr>
              <a:t>А.И. </a:t>
            </a:r>
            <a:r>
              <a:rPr lang="ru-RU" sz="2000" dirty="0" err="1" smtClean="0">
                <a:latin typeface="+mj-lt"/>
              </a:rPr>
              <a:t>Воейков</a:t>
            </a:r>
            <a:r>
              <a:rPr lang="ru-RU" sz="2000" dirty="0" smtClean="0">
                <a:latin typeface="+mj-lt"/>
              </a:rPr>
              <a:t>, русский географ, метеоролог</a:t>
            </a:r>
            <a:endParaRPr lang="ru-R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380880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П</a:t>
            </a:r>
            <a:r>
              <a:rPr lang="ru-RU" sz="4000" b="1" dirty="0" smtClean="0"/>
              <a:t>роверка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Autofit/>
          </a:bodyPr>
          <a:lstStyle/>
          <a:p>
            <a:r>
              <a:rPr lang="ru-RU" sz="2000" dirty="0" smtClean="0"/>
              <a:t>главная </a:t>
            </a:r>
            <a:r>
              <a:rPr lang="ru-RU" sz="2000" dirty="0"/>
              <a:t>река бассейна Атлантического океана </a:t>
            </a:r>
            <a:r>
              <a:rPr lang="ru-RU" sz="2000" dirty="0" smtClean="0"/>
              <a:t>… </a:t>
            </a:r>
            <a:r>
              <a:rPr lang="ru-RU" sz="2000" b="1" dirty="0" smtClean="0"/>
              <a:t>Миссисипи </a:t>
            </a:r>
            <a:r>
              <a:rPr lang="ru-RU" sz="2000" b="1" dirty="0"/>
              <a:t>1</a:t>
            </a:r>
          </a:p>
          <a:p>
            <a:r>
              <a:rPr lang="ru-RU" sz="2000" dirty="0" smtClean="0"/>
              <a:t>самый </a:t>
            </a:r>
            <a:r>
              <a:rPr lang="ru-RU" sz="2000" dirty="0"/>
              <a:t>известный в мире каньон … </a:t>
            </a:r>
            <a:r>
              <a:rPr lang="ru-RU" sz="2000" b="1" dirty="0"/>
              <a:t>Большой каньон реки Колорадо 3</a:t>
            </a:r>
          </a:p>
          <a:p>
            <a:r>
              <a:rPr lang="ru-RU" sz="2000" dirty="0" smtClean="0"/>
              <a:t>озера</a:t>
            </a:r>
            <a:r>
              <a:rPr lang="ru-RU" sz="2000" dirty="0"/>
              <a:t>, входящие в состав Великих </a:t>
            </a:r>
            <a:r>
              <a:rPr lang="ru-RU" sz="2000" dirty="0" smtClean="0"/>
              <a:t>озер… </a:t>
            </a:r>
          </a:p>
          <a:p>
            <a:pPr marL="0" indent="0">
              <a:buNone/>
            </a:pPr>
            <a:r>
              <a:rPr lang="ru-RU" sz="2000" b="1" dirty="0" smtClean="0"/>
              <a:t>5 Верхнее</a:t>
            </a:r>
          </a:p>
          <a:p>
            <a:pPr marL="0" indent="0">
              <a:buNone/>
            </a:pPr>
            <a:r>
              <a:rPr lang="ru-RU" sz="2000" b="1" dirty="0" smtClean="0"/>
              <a:t>6 Мичиган</a:t>
            </a:r>
          </a:p>
          <a:p>
            <a:pPr marL="0" indent="0">
              <a:buNone/>
            </a:pPr>
            <a:r>
              <a:rPr lang="ru-RU" sz="2000" b="1" dirty="0" smtClean="0"/>
              <a:t>7 Гурон</a:t>
            </a:r>
          </a:p>
          <a:p>
            <a:pPr marL="0" indent="0">
              <a:buNone/>
            </a:pPr>
            <a:r>
              <a:rPr lang="ru-RU" sz="2000" b="1" dirty="0" smtClean="0"/>
              <a:t>8 Эри</a:t>
            </a:r>
          </a:p>
          <a:p>
            <a:pPr marL="0" indent="0">
              <a:buNone/>
            </a:pPr>
            <a:r>
              <a:rPr lang="ru-RU" sz="2000" b="1" dirty="0" smtClean="0"/>
              <a:t>9 Онтарио</a:t>
            </a:r>
            <a:endParaRPr lang="ru-RU" sz="2000" b="1" dirty="0"/>
          </a:p>
          <a:p>
            <a:r>
              <a:rPr lang="ru-RU" sz="2000" dirty="0" smtClean="0"/>
              <a:t>река</a:t>
            </a:r>
            <a:r>
              <a:rPr lang="ru-RU" sz="2000" dirty="0"/>
              <a:t>, промерзающая до самого дна … </a:t>
            </a:r>
            <a:r>
              <a:rPr lang="ru-RU" sz="2000" b="1" dirty="0"/>
              <a:t>Маккензи 2</a:t>
            </a:r>
          </a:p>
          <a:p>
            <a:r>
              <a:rPr lang="ru-RU" sz="2000" dirty="0" smtClean="0"/>
              <a:t>река</a:t>
            </a:r>
            <a:r>
              <a:rPr lang="ru-RU" sz="2000" dirty="0"/>
              <a:t>, уровень воды которой зарегулирован системой озер ….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</a:t>
            </a:r>
            <a:r>
              <a:rPr lang="ru-RU" sz="2000" b="1" dirty="0" smtClean="0"/>
              <a:t>река </a:t>
            </a:r>
            <a:r>
              <a:rPr lang="ru-RU" sz="2000" b="1" dirty="0"/>
              <a:t>Святого Лаврентия 4</a:t>
            </a:r>
          </a:p>
          <a:p>
            <a:r>
              <a:rPr lang="ru-RU" sz="2000" dirty="0" smtClean="0"/>
              <a:t>тектоническое </a:t>
            </a:r>
            <a:r>
              <a:rPr lang="ru-RU" sz="2000" dirty="0"/>
              <a:t>озеро 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</a:t>
            </a:r>
            <a:r>
              <a:rPr lang="ru-RU" sz="2000" b="1" dirty="0"/>
              <a:t>Манагуа 10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5609529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Параграф </a:t>
            </a:r>
            <a:r>
              <a:rPr lang="ru-RU" dirty="0" smtClean="0"/>
              <a:t>44.</a:t>
            </a:r>
            <a:endParaRPr lang="ru-RU" dirty="0"/>
          </a:p>
          <a:p>
            <a:pPr lvl="0"/>
            <a:r>
              <a:rPr lang="ru-RU" dirty="0"/>
              <a:t> Обозначить на контурной карте внутренние воды Северной Америки.</a:t>
            </a:r>
            <a:endParaRPr lang="ru-RU" dirty="0"/>
          </a:p>
          <a:p>
            <a:r>
              <a:rPr lang="ru-RU" dirty="0"/>
              <a:t>По желанию подготовить сообщение о любом водном объекте Северной Америки.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4048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i="1" dirty="0" smtClean="0">
                <a:solidFill>
                  <a:srgbClr val="0070C0"/>
                </a:solidFill>
              </a:rPr>
              <a:t>Спасибо за работу !</a:t>
            </a:r>
            <a:endParaRPr lang="ru-RU" sz="4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2408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Рельеф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Направление течения</a:t>
            </a:r>
          </a:p>
          <a:p>
            <a:r>
              <a:rPr lang="ru-RU" dirty="0" smtClean="0"/>
              <a:t>Характер течения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1306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-171400"/>
            <a:ext cx="8784976" cy="1470025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Климатограммы</a:t>
            </a:r>
            <a:r>
              <a:rPr lang="ru-RU" sz="3600" dirty="0" smtClean="0"/>
              <a:t> </a:t>
            </a:r>
            <a:br>
              <a:rPr lang="ru-RU" sz="3600" dirty="0" smtClean="0"/>
            </a:br>
            <a:r>
              <a:rPr lang="ru-RU" sz="3600" dirty="0" smtClean="0"/>
              <a:t>Северной Америки</a:t>
            </a:r>
            <a:endParaRPr lang="ru-RU" sz="3600" dirty="0"/>
          </a:p>
        </p:txBody>
      </p:sp>
      <p:pic>
        <p:nvPicPr>
          <p:cNvPr id="1026" name="Picture 2" descr="C:\Users\packard_bell\Desktop\внутренние воды северной амрики\субарктический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634"/>
          <a:stretch/>
        </p:blipFill>
        <p:spPr bwMode="auto">
          <a:xfrm>
            <a:off x="6210289" y="3910940"/>
            <a:ext cx="2643140" cy="2494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ackard_bell\Desktop\внутренние воды северной амрики\субтропический средиземноморский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342"/>
          <a:stretch/>
        </p:blipFill>
        <p:spPr bwMode="auto">
          <a:xfrm>
            <a:off x="503640" y="1104318"/>
            <a:ext cx="3312368" cy="2806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ackard_bell\Desktop\внутренние воды северной амрики\умеренный континетальный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060"/>
          <a:stretch/>
        </p:blipFill>
        <p:spPr bwMode="auto">
          <a:xfrm>
            <a:off x="2201637" y="3789040"/>
            <a:ext cx="3036075" cy="2616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packard_bell\Desktop\внутренние воды северной амрики\умеренный морской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433"/>
          <a:stretch/>
        </p:blipFill>
        <p:spPr bwMode="auto">
          <a:xfrm>
            <a:off x="4330604" y="1122365"/>
            <a:ext cx="3389552" cy="3002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35696" y="3940217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76377" y="403642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Б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61685" y="6484694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В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544180" y="640556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Г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302439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2546" y="-243408"/>
            <a:ext cx="8784976" cy="1470025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Климатограммы</a:t>
            </a:r>
            <a:r>
              <a:rPr lang="ru-RU" sz="3600" dirty="0" smtClean="0"/>
              <a:t> </a:t>
            </a:r>
            <a:br>
              <a:rPr lang="ru-RU" sz="3600" dirty="0" smtClean="0"/>
            </a:br>
            <a:r>
              <a:rPr lang="ru-RU" sz="3600" dirty="0" smtClean="0"/>
              <a:t>Северной Америки</a:t>
            </a:r>
            <a:endParaRPr lang="ru-RU" sz="3600" dirty="0"/>
          </a:p>
        </p:txBody>
      </p:sp>
      <p:pic>
        <p:nvPicPr>
          <p:cNvPr id="1026" name="Picture 2" descr="C:\Users\packard_bell\Desktop\внутренние воды северной амрики\субарктический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634"/>
          <a:stretch/>
        </p:blipFill>
        <p:spPr bwMode="auto">
          <a:xfrm>
            <a:off x="6210289" y="3910940"/>
            <a:ext cx="2643140" cy="2494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ackard_bell\Desktop\внутренние воды северной амрики\субтропический средиземноморский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342"/>
          <a:stretch/>
        </p:blipFill>
        <p:spPr bwMode="auto">
          <a:xfrm>
            <a:off x="503640" y="1104318"/>
            <a:ext cx="3312368" cy="2806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ackard_bell\Desktop\внутренние воды северной амрики\умеренный континетальный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060"/>
          <a:stretch/>
        </p:blipFill>
        <p:spPr bwMode="auto">
          <a:xfrm>
            <a:off x="2201637" y="3789040"/>
            <a:ext cx="3036075" cy="2616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packard_bell\Desktop\внутренние воды северной амрики\умеренный морской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433"/>
          <a:stretch/>
        </p:blipFill>
        <p:spPr bwMode="auto">
          <a:xfrm>
            <a:off x="4330604" y="1122365"/>
            <a:ext cx="3389552" cy="3002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4975" y="3897922"/>
            <a:ext cx="17946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4 город</a:t>
            </a:r>
          </a:p>
          <a:p>
            <a:r>
              <a:rPr lang="ru-RU" b="1" dirty="0" smtClean="0"/>
              <a:t>Сан-Франциско</a:t>
            </a:r>
          </a:p>
          <a:p>
            <a:r>
              <a:rPr lang="ru-RU" b="1" dirty="0" smtClean="0"/>
              <a:t>субтропический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065584" y="4013462"/>
            <a:ext cx="13583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 город</a:t>
            </a:r>
          </a:p>
          <a:p>
            <a:r>
              <a:rPr lang="ru-RU" b="1" dirty="0" err="1" smtClean="0"/>
              <a:t>Ситка</a:t>
            </a:r>
            <a:endParaRPr lang="ru-RU" b="1" dirty="0" smtClean="0"/>
          </a:p>
          <a:p>
            <a:r>
              <a:rPr lang="ru-RU" b="1" dirty="0" smtClean="0"/>
              <a:t>умеренный</a:t>
            </a:r>
          </a:p>
          <a:p>
            <a:r>
              <a:rPr lang="ru-RU" b="1" dirty="0" smtClean="0"/>
              <a:t> морской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18514" y="5934670"/>
            <a:ext cx="32255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3 город</a:t>
            </a:r>
          </a:p>
          <a:p>
            <a:r>
              <a:rPr lang="ru-RU" b="1" dirty="0" smtClean="0"/>
              <a:t>Чикаго</a:t>
            </a:r>
          </a:p>
          <a:p>
            <a:r>
              <a:rPr lang="ru-RU" b="1" dirty="0"/>
              <a:t>у</a:t>
            </a:r>
            <a:r>
              <a:rPr lang="ru-RU" b="1" dirty="0" smtClean="0"/>
              <a:t>меренный континентальный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025380" y="5944198"/>
            <a:ext cx="17764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1 город</a:t>
            </a:r>
          </a:p>
          <a:p>
            <a:r>
              <a:rPr lang="ru-RU" b="1" dirty="0" smtClean="0"/>
              <a:t>Ном</a:t>
            </a:r>
          </a:p>
          <a:p>
            <a:r>
              <a:rPr lang="ru-RU" b="1" dirty="0" smtClean="0"/>
              <a:t>субарктический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931133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Климат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Питание реки</a:t>
            </a:r>
          </a:p>
          <a:p>
            <a:r>
              <a:rPr lang="ru-RU" dirty="0" smtClean="0"/>
              <a:t>Режим реки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26449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План описания реки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Название реки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какой части материка расположена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Исток и устье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 бассейну какого океана принадлежит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каком направлении течет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Равнинная или горная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Источники питания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Режим реки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5073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2210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ЧАРГОГГАГОГГМАНЧАУГГОГОГГЧАУБУНАГУНГАМАУГГ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717032"/>
            <a:ext cx="8229600" cy="237626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     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5900" dirty="0" smtClean="0"/>
              <a:t> (</a:t>
            </a:r>
            <a:r>
              <a:rPr lang="ru-RU" sz="5900" dirty="0" err="1" smtClean="0"/>
              <a:t>Чаубунагунгамауг</a:t>
            </a:r>
            <a:r>
              <a:rPr lang="ru-RU" sz="5900" dirty="0" smtClean="0"/>
              <a:t>)</a:t>
            </a:r>
            <a:endParaRPr lang="ru-RU" sz="5900" dirty="0"/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7455" y="39936"/>
            <a:ext cx="2526545" cy="252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86038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r>
              <a:rPr lang="ru-RU" dirty="0"/>
              <a:t>42°02′33″ с. ш. 71°50′36″ з. д.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7980003" cy="4930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вал 3"/>
          <p:cNvSpPr/>
          <p:nvPr/>
        </p:nvSpPr>
        <p:spPr>
          <a:xfrm>
            <a:off x="7369460" y="3140968"/>
            <a:ext cx="133164" cy="1331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9359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64"/>
          <a:stretch/>
        </p:blipFill>
        <p:spPr bwMode="auto">
          <a:xfrm>
            <a:off x="1115616" y="116631"/>
            <a:ext cx="6840760" cy="6743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0978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194</Words>
  <Application>Microsoft Office PowerPoint</Application>
  <PresentationFormat>Экран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«Реки – продукт климата … и рельефа»</vt:lpstr>
      <vt:lpstr>Рельеф</vt:lpstr>
      <vt:lpstr>Климатограммы  Северной Америки</vt:lpstr>
      <vt:lpstr>Климатограммы  Северной Америки</vt:lpstr>
      <vt:lpstr>Климат</vt:lpstr>
      <vt:lpstr>План описания реки</vt:lpstr>
      <vt:lpstr> ЧАРГОГГАГОГГМАНЧАУГГОГОГГЧАУБУНАГУНГАМАУГГ </vt:lpstr>
      <vt:lpstr>42°02′33″ с. ш. 71°50′36″ з. д.</vt:lpstr>
      <vt:lpstr>Презентация PowerPoint</vt:lpstr>
      <vt:lpstr>Проверка</vt:lpstr>
      <vt:lpstr>Домашнее задание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«Реки – продукт климата … и рельефа»</dc:title>
  <dc:creator>packard_bell</dc:creator>
  <cp:lastModifiedBy>packard_bell</cp:lastModifiedBy>
  <cp:revision>16</cp:revision>
  <dcterms:created xsi:type="dcterms:W3CDTF">2021-04-04T02:22:38Z</dcterms:created>
  <dcterms:modified xsi:type="dcterms:W3CDTF">2021-04-11T05:54:34Z</dcterms:modified>
</cp:coreProperties>
</file>