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7"/>
  </p:notesMasterIdLst>
  <p:sldIdLst>
    <p:sldId id="358" r:id="rId2"/>
    <p:sldId id="367" r:id="rId3"/>
    <p:sldId id="368" r:id="rId4"/>
    <p:sldId id="369" r:id="rId5"/>
    <p:sldId id="370" r:id="rId6"/>
    <p:sldId id="371" r:id="rId7"/>
    <p:sldId id="374" r:id="rId8"/>
    <p:sldId id="373" r:id="rId9"/>
    <p:sldId id="375" r:id="rId10"/>
    <p:sldId id="377" r:id="rId11"/>
    <p:sldId id="378" r:id="rId12"/>
    <p:sldId id="379" r:id="rId13"/>
    <p:sldId id="381" r:id="rId14"/>
    <p:sldId id="380" r:id="rId15"/>
    <p:sldId id="35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7B793-CDD3-405B-A18D-E69AC0DB6DA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A64C-BFBE-40F1-B53B-962ED4EFE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2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0A64C-BFBE-40F1-B53B-962ED4EFE2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0A64C-BFBE-40F1-B53B-962ED4EFE20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0A64C-BFBE-40F1-B53B-962ED4EFE20F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0A64C-BFBE-40F1-B53B-962ED4EFE20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52AAD-15B1-4C17-A98A-AA559552777C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CF85B-6CF4-4CFB-8CDF-AF930E9F2C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24BEE-CB84-4B70-BCD3-3615EA02F2AD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CEBE1-4213-4062-A24B-73562387E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12B35-A8F6-45D3-8D62-493D7A0853AC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CFBA6-2365-42D5-B59C-4523E12E43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5DC22-568A-4067-B33F-D7CDBB2DA0C2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E1583-AE11-4AA9-8811-16729C19D4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2619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0574B-4B97-4B3C-AC80-527179ED404C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E6AE6-4D99-49EE-9D31-688CA136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A7F7D-4676-4F9E-BFDF-82717EF80118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F3E4F-26BE-46D1-B9E5-1D10C9C120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53D18-D95B-4EB5-915D-26A2422BF88C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BA33F-E106-463E-A512-4961CF871A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854DE-984D-4A8B-B1FD-5906415D1778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81832-0B25-400F-8911-26DD7E7EE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CF6F9-B6DC-438B-836B-149A18343F66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7684D-6B33-4657-ADE7-B34E24736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91EFD-735C-4EF5-B293-12F976FB84A2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4958-36E3-4C35-9EB7-D16046461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EC493-E433-46D6-A776-E89BFF26E780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07783-B32C-42AA-BE64-4F4EC7C389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7FDEF-C094-463F-97A7-C15AA07A80E4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F3B1-FEF0-4C5A-AC9B-FAACDB6DF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225DC22-568A-4067-B33F-D7CDBB2DA0C2}" type="datetime1">
              <a:rPr lang="ru-RU" smtClean="0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08E1583-AE11-4AA9-8811-16729C19D4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6021288"/>
            <a:ext cx="2981110" cy="7200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Буркова Н.Н. педагог-психолог МБОУ «СОШ №4»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7507213" cy="55788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itchFamily="2" charset="0"/>
              </a:rPr>
              <a:t>Всё в твоих руках!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548680"/>
            <a:ext cx="7056784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Segoe Script" pitchFamily="66" charset="0"/>
              </a:rPr>
              <a:t>Всё в твоих руках!</a:t>
            </a:r>
            <a:endParaRPr lang="ru-RU" sz="4800" i="1" dirty="0">
              <a:solidFill>
                <a:schemeClr val="bg1"/>
              </a:solidFill>
              <a:latin typeface="Sego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616530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Педагог-психолог МОУ «СОШ №4           им. С.П. Королёва Буркова Н.Н.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86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728192"/>
          </a:xfrm>
        </p:spPr>
        <p:txBody>
          <a:bodyPr/>
          <a:lstStyle/>
          <a:p>
            <a:pPr algn="l"/>
            <a:r>
              <a:rPr lang="ru-RU" dirty="0" smtClean="0">
                <a:latin typeface="Arial Black" pitchFamily="34" charset="0"/>
              </a:rPr>
              <a:t>ШАГ 3.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Ваше спокойствие – ваша победа!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42" name="Picture 2" descr="https://multimillionaire.info/wp-content/uploads/2021/05/25245458347-3__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91176"/>
            <a:ext cx="5040560" cy="39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728192"/>
          </a:xfrm>
        </p:spPr>
        <p:txBody>
          <a:bodyPr/>
          <a:lstStyle/>
          <a:p>
            <a:pPr algn="l"/>
            <a:r>
              <a:rPr lang="ru-RU" dirty="0" smtClean="0">
                <a:latin typeface="Arial Black" pitchFamily="34" charset="0"/>
              </a:rPr>
              <a:t>ШАГ 4.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Приведите аргументы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1266" name="Picture 2" descr="Плоский четырехцветный минимальный набор иконок - Вектор,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711080" cy="38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728192"/>
          </a:xfrm>
        </p:spPr>
        <p:txBody>
          <a:bodyPr/>
          <a:lstStyle/>
          <a:p>
            <a:pPr algn="l"/>
            <a:r>
              <a:rPr lang="ru-RU" dirty="0" smtClean="0">
                <a:latin typeface="Arial Black" pitchFamily="34" charset="0"/>
              </a:rPr>
              <a:t>ШАГ 5.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Настаивайте на своём!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290" name="Picture 2" descr="https://cstor.nn2.ru/forum/data/forum/images/2016-02/139757416-otk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192688" cy="41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culture.ru/storage/images/b6208f2306bfb71545bb12ae83bf5d2b/0d6c1fcd64cfc1976b7a580074d95cd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" y="25332"/>
            <a:ext cx="9146285" cy="68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2054" y="177281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/>
              <a:t>            Как сделать правильный выбор?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600311"/>
            <a:ext cx="416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Запомните!!!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77052" y="443130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Всё в ваших руках!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25603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Учитесь принимать решения!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610720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Учитесь на чужих ошибках</a:t>
            </a:r>
            <a:r>
              <a:rPr lang="ru-RU" sz="3600" dirty="0" smtClean="0"/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21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1128"/>
            <a:ext cx="5966666" cy="1874666"/>
          </a:xfrm>
        </p:spPr>
        <p:txBody>
          <a:bodyPr/>
          <a:lstStyle/>
          <a:p>
            <a:pPr algn="l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280920" cy="216024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Павленко В.Р., </a:t>
            </a:r>
            <a:r>
              <a:rPr lang="ru-RU" sz="2800" dirty="0" err="1"/>
              <a:t>Серякина</a:t>
            </a:r>
            <a:r>
              <a:rPr lang="ru-RU" sz="2800" dirty="0"/>
              <a:t> А.В.</a:t>
            </a:r>
          </a:p>
          <a:p>
            <a:pPr algn="l"/>
            <a:r>
              <a:rPr lang="ru-RU" sz="2800" dirty="0" smtClean="0"/>
              <a:t>Методическое пособие «Всё в твоих руках» - Саратов, 2018.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70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773339" cy="25118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СПАСИБО </a:t>
            </a:r>
            <a:b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 </a:t>
            </a:r>
            <a:b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ВНИМАНИЕ!</a:t>
            </a:r>
            <a:endParaRPr lang="ru-RU" sz="6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pic>
        <p:nvPicPr>
          <p:cNvPr id="3" name="Picture 2" descr="https://avatarko.ru/img/kartinka/29/muzhchina_28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itchFamily="66" charset="0"/>
              </a:rPr>
              <a:t>«Ч</a:t>
            </a:r>
            <a:r>
              <a:rPr lang="ru-RU" sz="3200" dirty="0" smtClean="0">
                <a:latin typeface="Segoe Script" pitchFamily="66" charset="0"/>
              </a:rPr>
              <a:t>то такое риск?»</a:t>
            </a:r>
            <a:endParaRPr lang="ru-RU" sz="3200" dirty="0">
              <a:latin typeface="Segoe Scrip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44824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egoe Script" pitchFamily="66" charset="0"/>
              </a:rPr>
              <a:t>«Какие экстремальные виды спорта вы знаете?»</a:t>
            </a:r>
            <a:endParaRPr lang="ru-RU" sz="3200" dirty="0">
              <a:latin typeface="Segoe Scrip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6741" y="2893743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Segoe Script" pitchFamily="66" charset="0"/>
              </a:rPr>
              <a:t>«Приходилось ли вам рисковать?»</a:t>
            </a:r>
            <a:endParaRPr lang="ru-RU" sz="3200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62897"/>
            <a:ext cx="7128793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7383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Script" pitchFamily="66" charset="0"/>
              </a:rPr>
              <a:t>«Спор – это хорошо или плохо?»</a:t>
            </a:r>
            <a:endParaRPr lang="ru-RU" sz="2400" dirty="0">
              <a:latin typeface="Segoe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236" y="573829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Script" pitchFamily="66" charset="0"/>
              </a:rPr>
              <a:t>«Спор – это опасно или безопасно?»</a:t>
            </a:r>
            <a:endParaRPr lang="ru-RU" sz="2400" dirty="0">
              <a:latin typeface="Sego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56819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Script" pitchFamily="66" charset="0"/>
              </a:rPr>
              <a:t>Вербальное давление – это давление при помощи слов: «Ну что, тебе слабо…?»</a:t>
            </a:r>
          </a:p>
          <a:p>
            <a:pPr algn="ctr"/>
            <a:r>
              <a:rPr lang="ru-RU" sz="2400" dirty="0" smtClean="0">
                <a:latin typeface="Segoe Script" pitchFamily="66" charset="0"/>
              </a:rPr>
              <a:t>Невербальное давление – это давление, оказываемое без помощи слов, иногда и с применением физической силы.</a:t>
            </a:r>
            <a:endParaRPr lang="ru-RU" sz="2400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/>
            <a:r>
              <a:rPr lang="ru-RU" sz="3200" dirty="0" smtClean="0">
                <a:latin typeface="Segoe Script" pitchFamily="66" charset="0"/>
              </a:rPr>
              <a:t>Главные герои проекта «Ты не один» </a:t>
            </a:r>
            <a:endParaRPr lang="ru-RU" sz="3200" dirty="0">
              <a:latin typeface="Segoe Script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980728"/>
            <a:ext cx="34004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15719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Руководитель общественной организации инвалидов </a:t>
            </a:r>
          </a:p>
          <a:p>
            <a:pPr algn="ctr"/>
            <a:r>
              <a:rPr lang="ru-RU" dirty="0" smtClean="0"/>
              <a:t>«Ты не один» Венера Павленко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5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9322" cy="363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513" y="210950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Вера </a:t>
            </a:r>
            <a:r>
              <a:rPr lang="ru-RU" sz="3200" b="1" dirty="0" err="1" smtClean="0">
                <a:solidFill>
                  <a:schemeClr val="bg1"/>
                </a:solidFill>
              </a:rPr>
              <a:t>Трупякова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09" y="0"/>
            <a:ext cx="3347165" cy="365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444" y="2452658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Константин Березин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44" y="-3301"/>
            <a:ext cx="32403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71024" y="2574991"/>
            <a:ext cx="2621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Никита Шевченко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3529876"/>
            <a:ext cx="2808312" cy="33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513" y="5614067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Дмитрий Каримов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7" name="Picture 7" descr="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12" y="3734443"/>
            <a:ext cx="3078088" cy="312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65912" y="5589240"/>
            <a:ext cx="307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Бескоровайная Полина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9" name="Picture 9" descr="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8" y="3635186"/>
            <a:ext cx="3278057" cy="32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9872" y="558924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Светлана </a:t>
            </a:r>
            <a:r>
              <a:rPr lang="ru-RU" sz="3200" b="1" dirty="0" err="1" smtClean="0">
                <a:solidFill>
                  <a:schemeClr val="bg1"/>
                </a:solidFill>
              </a:rPr>
              <a:t>Габова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9381"/>
            <a:ext cx="7079339" cy="45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Segoe Script" pitchFamily="66" charset="0"/>
              </a:rPr>
              <a:t>Упражнение </a:t>
            </a:r>
          </a:p>
          <a:p>
            <a:pPr algn="ctr"/>
            <a:r>
              <a:rPr lang="ru-RU" sz="4000" dirty="0" smtClean="0">
                <a:latin typeface="Segoe Script" pitchFamily="66" charset="0"/>
              </a:rPr>
              <a:t>«Умей сказать «Нет»</a:t>
            </a:r>
            <a:endParaRPr lang="ru-RU" sz="4000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480720" cy="648072"/>
          </a:xfrm>
        </p:spPr>
        <p:txBody>
          <a:bodyPr/>
          <a:lstStyle/>
          <a:p>
            <a:pPr algn="ctr"/>
            <a:r>
              <a:rPr lang="ru-RU" dirty="0" smtClean="0"/>
              <a:t>5 Шагов отказа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556793"/>
            <a:ext cx="9144000" cy="4477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646" indent="-514350">
              <a:buFont typeface="+mj-lt"/>
              <a:buAutoNum type="arabicPeriod"/>
              <a:defRPr/>
            </a:pP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Выслушать другого 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спокойно и внимательно.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Попросить разъяснения 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или перефразировать. 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Оставаться спокойным 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и сказать «Нет». 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Объяснить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, почему вы говорите «Нет». 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Если собеседник настаивает,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повторить «Нет» без объяснений. </a:t>
            </a:r>
          </a:p>
        </p:txBody>
      </p:sp>
    </p:spTree>
    <p:extLst>
      <p:ext uri="{BB962C8B-B14F-4D97-AF65-F5344CB8AC3E}">
        <p14:creationId xmlns:p14="http://schemas.microsoft.com/office/powerpoint/2010/main" val="21105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40960" cy="1728192"/>
          </a:xfrm>
        </p:spPr>
        <p:txBody>
          <a:bodyPr/>
          <a:lstStyle/>
          <a:p>
            <a:pPr algn="l"/>
            <a:r>
              <a:rPr lang="ru-RU" dirty="0" smtClean="0">
                <a:latin typeface="Arial Black" pitchFamily="34" charset="0"/>
              </a:rPr>
              <a:t>ШАГ 1.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Умею ли я слышать?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196" name="Picture 4" descr="https://hochuandbudu.ru/img/17904826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87" y="2420888"/>
            <a:ext cx="5633394" cy="40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728192"/>
          </a:xfrm>
        </p:spPr>
        <p:txBody>
          <a:bodyPr/>
          <a:lstStyle/>
          <a:p>
            <a:pPr algn="l"/>
            <a:r>
              <a:rPr lang="ru-RU" dirty="0" smtClean="0">
                <a:latin typeface="Arial Black" pitchFamily="34" charset="0"/>
              </a:rPr>
              <a:t>ШАГ 2.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Что вы имеете в виду?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222" name="Picture 6" descr="https://t3.ftcdn.net/jpg/00/31/03/34/240_F_31033444_54b0bnaBA7jhb4quf53bGnc6oYPaXx3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464496" cy="40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5386</TotalTime>
  <Words>246</Words>
  <Application>Microsoft Office PowerPoint</Application>
  <PresentationFormat>Экран (4:3)</PresentationFormat>
  <Paragraphs>47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Всё в твоих руках!</vt:lpstr>
      <vt:lpstr>Презентация PowerPoint</vt:lpstr>
      <vt:lpstr>Презентация PowerPoint</vt:lpstr>
      <vt:lpstr>Главные герои проекта «Ты не один» </vt:lpstr>
      <vt:lpstr>Презентация PowerPoint</vt:lpstr>
      <vt:lpstr>Презентация PowerPoint</vt:lpstr>
      <vt:lpstr>5 Шагов отказа</vt:lpstr>
      <vt:lpstr>ШАГ 1.  Умею ли я слышать?</vt:lpstr>
      <vt:lpstr>ШАГ 2.  Что вы имеете в виду? </vt:lpstr>
      <vt:lpstr>ШАГ 3.  Ваше спокойствие – ваша победа! </vt:lpstr>
      <vt:lpstr>ШАГ 4.  Приведите аргументы </vt:lpstr>
      <vt:lpstr>ШАГ 5.   Настаивайте на своём!  </vt:lpstr>
      <vt:lpstr>Презентация PowerPoint</vt:lpstr>
      <vt:lpstr>Литература</vt:lpstr>
      <vt:lpstr>СПАСИБО  ЗА 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 и его качества</dc:title>
  <dc:creator>Первый</dc:creator>
  <dc:description>http://ant-m.ucoz.ru/</dc:description>
  <cp:lastModifiedBy>Пользователь</cp:lastModifiedBy>
  <cp:revision>440</cp:revision>
  <dcterms:created xsi:type="dcterms:W3CDTF">2011-11-20T07:44:28Z</dcterms:created>
  <dcterms:modified xsi:type="dcterms:W3CDTF">2021-08-24T11:40:44Z</dcterms:modified>
</cp:coreProperties>
</file>