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57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02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7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0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4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07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46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4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2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6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1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8DB7A-926B-4AED-B4A4-29CB9FDDBF81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B7BCB-1BB6-4C22-9BFE-342660361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5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367246" y="2194560"/>
            <a:ext cx="9144000" cy="103196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Царств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Растения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5" y="338910"/>
            <a:ext cx="2024743" cy="2024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0" y="2726692"/>
            <a:ext cx="2168639" cy="2894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98" y="592245"/>
            <a:ext cx="2590800" cy="1725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595" y="308341"/>
            <a:ext cx="2628900" cy="2009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433" y="592245"/>
            <a:ext cx="2665625" cy="1897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504" y="3226525"/>
            <a:ext cx="2169519" cy="32526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246" y="3431269"/>
            <a:ext cx="2209735" cy="1984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212" y="3053059"/>
            <a:ext cx="2738814" cy="17997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3742" y="4606363"/>
            <a:ext cx="2245290" cy="224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Царство Растения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08569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Низшие растения                                               Высшие растения</a:t>
            </a:r>
          </a:p>
          <a:p>
            <a:pPr marL="0" indent="0">
              <a:buNone/>
            </a:pPr>
            <a:endParaRPr lang="ru-RU" b="1" i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965269" y="1345474"/>
            <a:ext cx="1606731" cy="4441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975566" y="1345474"/>
            <a:ext cx="1345474" cy="4441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765" y="2351314"/>
            <a:ext cx="4534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Отсутствуют органы и ткани.</a:t>
            </a:r>
          </a:p>
          <a:p>
            <a:r>
              <a:rPr lang="ru-RU" sz="2400" i="1" dirty="0" smtClean="0"/>
              <a:t>Тело – таллом</a:t>
            </a:r>
          </a:p>
          <a:p>
            <a:r>
              <a:rPr lang="ru-RU" sz="2400" i="1" dirty="0" smtClean="0"/>
              <a:t>Водоросли</a:t>
            </a:r>
            <a:endParaRPr lang="ru-RU" sz="24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670" r="11557"/>
          <a:stretch/>
        </p:blipFill>
        <p:spPr>
          <a:xfrm>
            <a:off x="574766" y="3788229"/>
            <a:ext cx="2782388" cy="11624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657" y="3087921"/>
            <a:ext cx="1862818" cy="14006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129" y="5042263"/>
            <a:ext cx="2747010" cy="1664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6966" y="2211921"/>
            <a:ext cx="5009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Тело разделено на органы: корень, стебель, лист</a:t>
            </a:r>
          </a:p>
          <a:p>
            <a:r>
              <a:rPr lang="ru-RU" sz="2400" i="1" dirty="0" smtClean="0"/>
              <a:t>Органы состоят из разных типов тканей</a:t>
            </a:r>
          </a:p>
        </p:txBody>
      </p:sp>
    </p:spTree>
    <p:extLst>
      <p:ext uri="{BB962C8B-B14F-4D97-AF65-F5344CB8AC3E}">
        <p14:creationId xmlns:p14="http://schemas.microsoft.com/office/powerpoint/2010/main" val="291804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ласс Растения - классификация и экологические группы - Табл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96978"/>
            <a:ext cx="8686800" cy="654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2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Споровые растения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63" y="1440906"/>
            <a:ext cx="11220993" cy="4995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Мхи                            Хвощи                     Плауны                       Папоротники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" y="1878081"/>
            <a:ext cx="1958887" cy="1497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19" y="3487826"/>
            <a:ext cx="1927431" cy="1460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" y="5060582"/>
            <a:ext cx="2311582" cy="1541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526" y="3922992"/>
            <a:ext cx="2473141" cy="1854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4772" r="13955"/>
          <a:stretch/>
        </p:blipFill>
        <p:spPr>
          <a:xfrm>
            <a:off x="3357154" y="1878081"/>
            <a:ext cx="2094929" cy="1951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611" y="2059990"/>
            <a:ext cx="2359965" cy="1769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261" y="3992807"/>
            <a:ext cx="2343150" cy="1952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0876" y="2059990"/>
            <a:ext cx="2452924" cy="1645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4216" y="3992807"/>
            <a:ext cx="2289584" cy="17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7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Семенные растения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6802"/>
            <a:ext cx="10515600" cy="9698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Голосеменные                                               Покрытосеменные      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(Цветковые)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865" r="3773"/>
          <a:stretch/>
        </p:blipFill>
        <p:spPr>
          <a:xfrm>
            <a:off x="314396" y="2959168"/>
            <a:ext cx="2834640" cy="1771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602" r="23665"/>
          <a:stretch/>
        </p:blipFill>
        <p:spPr>
          <a:xfrm>
            <a:off x="3425720" y="2425972"/>
            <a:ext cx="1672353" cy="2847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54" y="5273357"/>
            <a:ext cx="1393645" cy="1393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393" y="5459730"/>
            <a:ext cx="2340262" cy="1398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50592"/>
          <a:stretch/>
        </p:blipFill>
        <p:spPr>
          <a:xfrm>
            <a:off x="5595732" y="3409950"/>
            <a:ext cx="1936892" cy="31361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9576"/>
          <a:stretch/>
        </p:blipFill>
        <p:spPr>
          <a:xfrm>
            <a:off x="7809308" y="3377608"/>
            <a:ext cx="1963037" cy="3114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49793"/>
          <a:stretch/>
        </p:blipFill>
        <p:spPr>
          <a:xfrm>
            <a:off x="9996739" y="3377608"/>
            <a:ext cx="1954597" cy="3114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501" y="1883433"/>
            <a:ext cx="3934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Семена созревают в шишках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67352" y="2356866"/>
            <a:ext cx="450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Имеют цветки, из которых развиваются плоды с семенами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74880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  <a:t>Найди лишнее, объясни свой выбор (письменно)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541418"/>
            <a:ext cx="4112324" cy="1718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449" y="1541418"/>
            <a:ext cx="2974749" cy="223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224" y="3481116"/>
            <a:ext cx="2170364" cy="2895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27615"/>
            <a:ext cx="3382643" cy="2536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223" y="2920502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</a:t>
            </a:r>
            <a:endParaRPr lang="ru-RU" sz="2400" b="1" i="1" dirty="0"/>
          </a:p>
        </p:txBody>
      </p:sp>
      <p:sp>
        <p:nvSpPr>
          <p:cNvPr id="9" name="Объект 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58263" y="3250283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038" y="6046133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3153" y="6214960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213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65125"/>
            <a:ext cx="11490960" cy="1325563"/>
          </a:xfrm>
        </p:spPr>
        <p:txBody>
          <a:bodyPr/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Найди лишнее, объясни свой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выбор (письменно)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691" y="1463040"/>
            <a:ext cx="3195097" cy="2448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97" y="1463040"/>
            <a:ext cx="2508069" cy="2508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811" y="4289029"/>
            <a:ext cx="2897777" cy="2169764"/>
          </a:xfrm>
          <a:prstGeom prst="rect">
            <a:avLst/>
          </a:prstGeom>
        </p:spPr>
      </p:pic>
      <p:pic>
        <p:nvPicPr>
          <p:cNvPr id="1026" name="Picture 2" descr="Детки - Макеевский форум осознанных родителей • Просмотр темы - Ромашка  аптечная - лечебные свойства, рецепт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2"/>
          <a:stretch/>
        </p:blipFill>
        <p:spPr bwMode="auto">
          <a:xfrm>
            <a:off x="8359696" y="2466170"/>
            <a:ext cx="2795984" cy="36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0095" y="3509444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</a:t>
            </a:r>
            <a:endParaRPr lang="ru-RU" sz="2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323804" y="3425489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7318" y="5650223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4" y="6039337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44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812" y="584321"/>
            <a:ext cx="10515600" cy="61395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Повторение изученного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812" y="1449779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Ребята </a:t>
            </a:r>
            <a:r>
              <a:rPr lang="ru-RU" dirty="0"/>
              <a:t>собрали и подготовили для гербария образцы растений. Для каждого растения им необходимо составить «паспорт», соответствующий положению этого растения в общей классификации организмов. </a:t>
            </a:r>
            <a:r>
              <a:rPr lang="ru-RU" dirty="0" smtClean="0"/>
              <a:t>Запишите в </a:t>
            </a:r>
            <a:r>
              <a:rPr lang="ru-RU" dirty="0"/>
              <a:t>таблицу слова </a:t>
            </a:r>
            <a:r>
              <a:rPr lang="ru-RU" dirty="0" smtClean="0"/>
              <a:t> </a:t>
            </a:r>
            <a:r>
              <a:rPr lang="ru-RU" dirty="0"/>
              <a:t>из предложенного списка в такой последовательности, чтобы получился «паспорт» растения, изображённого на фотографии. Список слов: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1) Покрытосеменные </a:t>
            </a:r>
            <a:r>
              <a:rPr lang="ru-RU" dirty="0"/>
              <a:t>(цветковые)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) Ромашка </a:t>
            </a:r>
            <a:r>
              <a:rPr lang="ru-RU" dirty="0" smtClean="0"/>
              <a:t>аптечная</a:t>
            </a:r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ru-RU" dirty="0" smtClean="0"/>
              <a:t>Ромашка</a:t>
            </a:r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) Растения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28407"/>
              </p:ext>
            </p:extLst>
          </p:nvPr>
        </p:nvGraphicFramePr>
        <p:xfrm>
          <a:off x="446315" y="5801117"/>
          <a:ext cx="8128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48010102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966147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054626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4180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Царство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Отдел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51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17294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503" y="3432228"/>
            <a:ext cx="2230075" cy="32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8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367246" y="2194560"/>
            <a:ext cx="9144000" cy="1299935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Царств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о 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Растений насчитывает около 35 тыс. видов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5" y="338910"/>
            <a:ext cx="2024743" cy="2024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34" y="3159289"/>
            <a:ext cx="2168639" cy="2894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34" y="568964"/>
            <a:ext cx="2590800" cy="1725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225" y="224273"/>
            <a:ext cx="2628900" cy="2009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575" y="506217"/>
            <a:ext cx="2665625" cy="1897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044" y="3599001"/>
            <a:ext cx="2169519" cy="32526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848" y="3506407"/>
            <a:ext cx="2209735" cy="1984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552" y="3139550"/>
            <a:ext cx="2738814" cy="17997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675" y="4380500"/>
            <a:ext cx="2245290" cy="224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6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  <a:t>Ботаника — это комплексный раздел биологии, изучающий растения.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1825625"/>
            <a:ext cx="687324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Теофраст (370 - 288 </a:t>
            </a:r>
            <a:r>
              <a:rPr lang="ru-RU" dirty="0"/>
              <a:t>до н. э</a:t>
            </a:r>
            <a:r>
              <a:rPr lang="ru-RU" dirty="0" smtClean="0"/>
              <a:t>.) – основоположник ботаники и географии растений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108076" cy="4144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567" y="2873828"/>
            <a:ext cx="2299502" cy="36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6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Характерные признаки растений.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21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Вспомните строение клетки растений. В чем сходство клеток животных и растений? Чем клетка растений отличается от клетки животных?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303" y="2410789"/>
            <a:ext cx="4898571" cy="42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Характерные признаки растений.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В клетках растений есть: клеточная стенка из целлюлозы, вакуоль и пластиды.</a:t>
            </a:r>
          </a:p>
          <a:p>
            <a:pPr marL="0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                               </a:t>
            </a:r>
            <a:r>
              <a:rPr lang="ru-RU" b="1" i="1" dirty="0" smtClean="0">
                <a:solidFill>
                  <a:srgbClr val="008000"/>
                </a:solidFill>
              </a:rPr>
              <a:t>Хлоропласты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8000"/>
                </a:solidFill>
              </a:rPr>
              <a:t> </a:t>
            </a:r>
            <a:r>
              <a:rPr lang="ru-RU" b="1" i="1" dirty="0" smtClean="0">
                <a:solidFill>
                  <a:srgbClr val="008000"/>
                </a:solidFill>
              </a:rPr>
              <a:t>                                   зеленые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Лейкопласты</a:t>
            </a:r>
            <a:r>
              <a:rPr lang="ru-RU" dirty="0" smtClean="0"/>
              <a:t>                                                 </a:t>
            </a:r>
            <a:r>
              <a:rPr lang="ru-RU" b="1" i="1" dirty="0" smtClean="0">
                <a:solidFill>
                  <a:srgbClr val="FF3300"/>
                </a:solidFill>
              </a:rPr>
              <a:t>Хромопласты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бесцветные </a:t>
            </a:r>
            <a:r>
              <a:rPr lang="ru-RU" dirty="0" smtClean="0"/>
              <a:t>                                                     </a:t>
            </a:r>
            <a:r>
              <a:rPr lang="ru-RU" b="1" i="1" dirty="0" smtClean="0">
                <a:solidFill>
                  <a:srgbClr val="FF3300"/>
                </a:solidFill>
              </a:rPr>
              <a:t>оранжевые</a:t>
            </a:r>
            <a:r>
              <a:rPr lang="ru-RU" dirty="0" smtClean="0"/>
              <a:t>                      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048103" y="3030583"/>
            <a:ext cx="1162594" cy="6531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612571" y="3004457"/>
            <a:ext cx="940526" cy="67926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931920" y="4389120"/>
            <a:ext cx="2312126" cy="130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50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Характерные признаки растений.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2. Ведут прикрепленный образ жизни, активно не передвигаются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2413316"/>
            <a:ext cx="3805646" cy="249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13316"/>
            <a:ext cx="3535206" cy="2356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467" y="2542332"/>
            <a:ext cx="2301065" cy="305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599" y="5486827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Геотропизм – рост корня к центру Земли</a:t>
            </a:r>
          </a:p>
          <a:p>
            <a:r>
              <a:rPr lang="ru-RU" sz="2400" i="1" dirty="0" smtClean="0"/>
              <a:t>Гелиотропизм – способность растений изменять положение побега под влиянием солнечного света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91049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Характерные признаки растений.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3.Способ питания: автотрофы – образуют органические вещества из неорганических на свету, в процессе фотосинтеза.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4" y="2842405"/>
            <a:ext cx="6230983" cy="37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0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Характерные признаки растений.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4. Растут в течение всей жизни (неограниченный рост)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599" y="2427219"/>
            <a:ext cx="3881845" cy="2329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57481"/>
            <a:ext cx="3087434" cy="2068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096" y="3040923"/>
            <a:ext cx="3136040" cy="31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58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315</Words>
  <Application>Microsoft Office PowerPoint</Application>
  <PresentationFormat>Широкоэкранный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Царство Растения</vt:lpstr>
      <vt:lpstr>Повторение изученного</vt:lpstr>
      <vt:lpstr>Царство Растений насчитывает около 35 тыс. видов</vt:lpstr>
      <vt:lpstr>Ботаника — это комплексный раздел биологии, изучающий растения.</vt:lpstr>
      <vt:lpstr>Характерные признаки растений.</vt:lpstr>
      <vt:lpstr>Характерные признаки растений.</vt:lpstr>
      <vt:lpstr>Характерные признаки растений.</vt:lpstr>
      <vt:lpstr>Характерные признаки растений.</vt:lpstr>
      <vt:lpstr>Характерные признаки растений.</vt:lpstr>
      <vt:lpstr>Царство Растения</vt:lpstr>
      <vt:lpstr>Презентация PowerPoint</vt:lpstr>
      <vt:lpstr>Споровые растения</vt:lpstr>
      <vt:lpstr>Семенные растения</vt:lpstr>
      <vt:lpstr>Найди лишнее, объясни свой выбор (письменно)</vt:lpstr>
      <vt:lpstr>Найди лишнее, объясни свой выбор (письменно)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Царство Растения</dc:title>
  <dc:creator>Пользователь Windows</dc:creator>
  <cp:lastModifiedBy>Пользователь Windows</cp:lastModifiedBy>
  <cp:revision>25</cp:revision>
  <dcterms:created xsi:type="dcterms:W3CDTF">2020-12-18T10:23:52Z</dcterms:created>
  <dcterms:modified xsi:type="dcterms:W3CDTF">2021-07-21T09:18:05Z</dcterms:modified>
</cp:coreProperties>
</file>