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2" r:id="rId3"/>
    <p:sldId id="293" r:id="rId4"/>
    <p:sldId id="294" r:id="rId5"/>
    <p:sldId id="296" r:id="rId6"/>
    <p:sldId id="297" r:id="rId7"/>
    <p:sldId id="300" r:id="rId8"/>
    <p:sldId id="307" r:id="rId9"/>
    <p:sldId id="299" r:id="rId10"/>
    <p:sldId id="302" r:id="rId11"/>
    <p:sldId id="301" r:id="rId12"/>
    <p:sldId id="308" r:id="rId13"/>
    <p:sldId id="309" r:id="rId14"/>
    <p:sldId id="287" r:id="rId15"/>
    <p:sldId id="283" r:id="rId16"/>
    <p:sldId id="284" r:id="rId17"/>
    <p:sldId id="285" r:id="rId18"/>
    <p:sldId id="286" r:id="rId19"/>
    <p:sldId id="289" r:id="rId20"/>
    <p:sldId id="288" r:id="rId21"/>
    <p:sldId id="290" r:id="rId22"/>
    <p:sldId id="291" r:id="rId23"/>
    <p:sldId id="303" r:id="rId24"/>
    <p:sldId id="304" r:id="rId25"/>
    <p:sldId id="305" r:id="rId26"/>
    <p:sldId id="30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94660"/>
  </p:normalViewPr>
  <p:slideViewPr>
    <p:cSldViewPr>
      <p:cViewPr varScale="1">
        <p:scale>
          <a:sx n="65" d="100"/>
          <a:sy n="65" d="100"/>
        </p:scale>
        <p:origin x="67" y="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3372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34.gi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2432" y="1412776"/>
            <a:ext cx="7772400" cy="1470025"/>
          </a:xfrm>
        </p:spPr>
        <p:txBody>
          <a:bodyPr/>
          <a:lstStyle/>
          <a:p>
            <a:r>
              <a:rPr lang="ru-RU" b="1" i="1">
                <a:solidFill>
                  <a:srgbClr val="990033"/>
                </a:solidFill>
                <a:latin typeface="Georgia" panose="02040502050405020303" pitchFamily="18" charset="0"/>
              </a:rPr>
              <a:t>Квест-игра </a:t>
            </a:r>
            <a:br>
              <a:rPr lang="ru-RU" b="1" i="1">
                <a:solidFill>
                  <a:srgbClr val="990033"/>
                </a:solidFill>
                <a:latin typeface="Georgia" panose="02040502050405020303" pitchFamily="18" charset="0"/>
              </a:rPr>
            </a:br>
            <a:r>
              <a:rPr lang="ru-RU" b="1" i="1">
                <a:solidFill>
                  <a:srgbClr val="990033"/>
                </a:solidFill>
                <a:latin typeface="Georgia" panose="02040502050405020303" pitchFamily="18" charset="0"/>
              </a:rPr>
              <a:t>«Волшебный оркестр»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4581128"/>
            <a:ext cx="4496544" cy="134570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u="sng" dirty="0">
                <a:solidFill>
                  <a:srgbClr val="990033"/>
                </a:solidFill>
                <a:latin typeface="Georgia" panose="02040502050405020303" pitchFamily="18" charset="0"/>
              </a:rPr>
              <a:t>Воспитатель: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i="1" dirty="0" err="1">
                <a:solidFill>
                  <a:srgbClr val="990033"/>
                </a:solidFill>
                <a:latin typeface="Georgia" panose="02040502050405020303" pitchFamily="18" charset="0"/>
              </a:rPr>
              <a:t>Ивасько</a:t>
            </a:r>
            <a:r>
              <a:rPr lang="ru-RU" b="1" i="1" dirty="0">
                <a:solidFill>
                  <a:srgbClr val="990033"/>
                </a:solidFill>
                <a:latin typeface="Georgia" panose="02040502050405020303" pitchFamily="18" charset="0"/>
              </a:rPr>
              <a:t> Ирина Анатольевна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u="sng" dirty="0">
                <a:solidFill>
                  <a:srgbClr val="990033"/>
                </a:solidFill>
                <a:latin typeface="Georgia" panose="02040502050405020303" pitchFamily="18" charset="0"/>
              </a:rPr>
              <a:t>Музыкальный руководитель: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i="1" dirty="0">
                <a:solidFill>
                  <a:srgbClr val="990033"/>
                </a:solidFill>
                <a:latin typeface="Georgia" panose="02040502050405020303" pitchFamily="18" charset="0"/>
              </a:rPr>
              <a:t>Филиппова Юлия Владимировна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7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" y="0"/>
            <a:ext cx="9124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4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8" y="-99392"/>
            <a:ext cx="9273098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-35736"/>
            <a:ext cx="9274224" cy="699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3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229870f336.jpeg" descr="9c229870f336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26"/>
          <p:cNvSpPr txBox="1">
            <a:spLocks/>
          </p:cNvSpPr>
          <p:nvPr/>
        </p:nvSpPr>
        <p:spPr>
          <a:xfrm>
            <a:off x="2357437" y="0"/>
            <a:ext cx="6329363" cy="1785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93776">
              <a:defRPr sz="2160" b="1"/>
            </a:pPr>
            <a:r>
              <a:rPr lang="ru-RU" sz="2160" b="1" smtClean="0"/>
              <a:t/>
            </a:r>
            <a:br>
              <a:rPr lang="ru-RU" sz="2160" b="1" smtClean="0"/>
            </a:br>
            <a:r>
              <a:rPr lang="ru-RU" sz="2376" b="1" smtClean="0">
                <a:solidFill>
                  <a:srgbClr val="C00000"/>
                </a:solidFill>
              </a:rPr>
              <a:t>Жил-был заяц-трусишка </a:t>
            </a:r>
            <a:br>
              <a:rPr lang="ru-RU" sz="2376" b="1" smtClean="0">
                <a:solidFill>
                  <a:srgbClr val="C00000"/>
                </a:solidFill>
              </a:rPr>
            </a:br>
            <a:r>
              <a:rPr lang="ru-RU" sz="2376" b="1" smtClean="0">
                <a:solidFill>
                  <a:srgbClr val="C00000"/>
                </a:solidFill>
              </a:rPr>
              <a:t>И всего этот заяц </a:t>
            </a:r>
            <a:br>
              <a:rPr lang="ru-RU" sz="2376" b="1" smtClean="0">
                <a:solidFill>
                  <a:srgbClr val="C00000"/>
                </a:solidFill>
              </a:rPr>
            </a:br>
            <a:r>
              <a:rPr lang="ru-RU" sz="2376" b="1" smtClean="0">
                <a:solidFill>
                  <a:srgbClr val="C00000"/>
                </a:solidFill>
              </a:rPr>
              <a:t>боялся</a:t>
            </a:r>
            <a:br>
              <a:rPr lang="ru-RU" sz="2376" b="1" smtClean="0">
                <a:solidFill>
                  <a:srgbClr val="C00000"/>
                </a:solidFill>
              </a:rPr>
            </a:br>
            <a:endParaRPr lang="ru-RU" sz="2376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63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30" name="82da98da13ac.jpg" descr="82da98da13ac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770332dcdf72b26c4a11bb5ce6f73ad2.png" descr="770332dcdf72b26c4a11bb5ce6f73ad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750" y="4379912"/>
            <a:ext cx="1643063" cy="24780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f38c57e2b2489d063ab80c5b9d0714f9.png" descr="f38c57e2b2489d063ab80c5b9d0714f9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00625" y="5437187"/>
            <a:ext cx="1714500" cy="1420813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>
            <a:off x="0" y="214312"/>
            <a:ext cx="8929688" cy="307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000" b="1">
                <a:solidFill>
                  <a:srgbClr val="FFFFFF"/>
                </a:solidFill>
              </a:defRPr>
            </a:pPr>
            <a:r>
              <a:t>Вышел однажды он из дома. </a:t>
            </a:r>
          </a:p>
          <a:p>
            <a:pPr algn="ctr">
              <a:defRPr sz="4000" b="1">
                <a:solidFill>
                  <a:srgbClr val="FFFFFF"/>
                </a:solidFill>
              </a:defRPr>
            </a:pPr>
            <a:r>
              <a:t>Не успел и трёх шагов сделать, </a:t>
            </a:r>
          </a:p>
          <a:p>
            <a:pPr algn="ctr">
              <a:defRPr sz="4000" b="1">
                <a:solidFill>
                  <a:srgbClr val="FFFFFF"/>
                </a:solidFill>
              </a:defRPr>
            </a:pPr>
            <a:r>
              <a:t>а ёжик вдруг как зашуршит в кустах!</a:t>
            </a:r>
            <a:br/>
            <a:endParaRPr/>
          </a:p>
        </p:txBody>
      </p:sp>
    </p:spTree>
    <p:extLst>
      <p:ext uri="{BB962C8B-B14F-4D97-AF65-F5344CB8AC3E}">
        <p14:creationId xmlns:p14="http://schemas.microsoft.com/office/powerpoint/2010/main" val="3234711249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0000 0.000000" pathEditMode="relative">
                                      <p:cBhvr>
                                        <p:cTn id="1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0000 0.000000" pathEditMode="relative">
                                      <p:cBhvr>
                                        <p:cTn id="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 advAuto="0"/>
      <p:bldP spid="32" grpId="0" animBg="1" advAuto="0"/>
      <p:bldP spid="3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36" name="82da98da13ac.jpg" descr="82da98da13ac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770332dcdf72b26c4a11bb5ce6f73ad2.png" descr="770332dcdf72b26c4a11bb5ce6f73ad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750" y="4000500"/>
            <a:ext cx="1785938" cy="2693988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38"/>
          <p:cNvSpPr/>
          <p:nvPr/>
        </p:nvSpPr>
        <p:spPr>
          <a:xfrm>
            <a:off x="1214437" y="214312"/>
            <a:ext cx="7072313" cy="203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4400" b="1">
                <a:solidFill>
                  <a:srgbClr val="FFFFFF"/>
                </a:solidFill>
              </a:defRPr>
            </a:pPr>
            <a:r>
              <a:t>Испугался заяц и бежать. </a:t>
            </a:r>
            <a:br/>
            <a:endParaRPr/>
          </a:p>
        </p:txBody>
      </p:sp>
    </p:spTree>
    <p:extLst>
      <p:ext uri="{BB962C8B-B14F-4D97-AF65-F5344CB8AC3E}">
        <p14:creationId xmlns:p14="http://schemas.microsoft.com/office/powerpoint/2010/main" val="387072047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xit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 advAuto="0"/>
      <p:bldP spid="3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pic>
        <p:nvPicPr>
          <p:cNvPr id="41" name="9ffdddc5c431.jpg" descr="9ffdddc5c431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0" y="-6350"/>
            <a:ext cx="9144000" cy="68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770332dcdf72b26c4a11bb5ce6f73ad2.png" descr="770332dcdf72b26c4a11bb5ce6f73ad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9250" y="3429000"/>
            <a:ext cx="1071563" cy="1617663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357187" y="0"/>
            <a:ext cx="8501063" cy="1691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 b="1">
                <a:solidFill>
                  <a:srgbClr val="C00000"/>
                </a:solidFill>
              </a:defRPr>
            </a:lvl1pPr>
          </a:lstStyle>
          <a:p>
            <a:r>
              <a:t>Бежал, бежал, присел на пенёк отдохнуть, а дятел на сосне как  застучит!</a:t>
            </a:r>
          </a:p>
        </p:txBody>
      </p:sp>
      <p:pic>
        <p:nvPicPr>
          <p:cNvPr id="44" name="3a8cab0f1d6d16dac1631e097fe0c449.png" descr="C:\Users\Семья\Desktop\сказка про зайчика\3a8cab0f1d6d16dac1631e097fe0c449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72312" y="2286000"/>
            <a:ext cx="790576" cy="1247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313307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 advAuto="0"/>
      <p:bldP spid="43" grpId="0" animBg="1" advAuto="0"/>
      <p:bldP spid="44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9c229870f336.jpeg" descr="C:\Users\Семья\Desktop\сказка про зайчика\9c229870f336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>
            <a:spLocks noGrp="1"/>
          </p:cNvSpPr>
          <p:nvPr>
            <p:ph type="title" idx="4294967295"/>
          </p:nvPr>
        </p:nvSpPr>
        <p:spPr>
          <a:xfrm>
            <a:off x="2123728" y="274637"/>
            <a:ext cx="6563072" cy="1143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740663">
              <a:defRPr sz="3564" b="1">
                <a:solidFill>
                  <a:srgbClr val="C00000"/>
                </a:solidFill>
              </a:defRPr>
            </a:pPr>
            <a:r>
              <a:rPr dirty="0" err="1"/>
              <a:t>Бросился</a:t>
            </a:r>
            <a:r>
              <a:rPr dirty="0"/>
              <a:t> </a:t>
            </a:r>
            <a:r>
              <a:rPr dirty="0" err="1"/>
              <a:t>заяц</a:t>
            </a:r>
            <a:r>
              <a:rPr dirty="0"/>
              <a:t> </a:t>
            </a:r>
            <a:r>
              <a:rPr dirty="0" err="1"/>
              <a:t>бежать</a:t>
            </a:r>
            <a:r>
              <a:rPr dirty="0"/>
              <a:t>.</a:t>
            </a:r>
            <a:br>
              <a:rPr dirty="0"/>
            </a:br>
            <a:endParaRPr dirty="0"/>
          </a:p>
        </p:txBody>
      </p:sp>
      <p:pic>
        <p:nvPicPr>
          <p:cNvPr id="48" name="770332dcdf72b26c4a11bb5ce6f73ad2.png" descr="770332dcdf72b26c4a11bb5ce6f73ad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786312"/>
            <a:ext cx="1143000" cy="17256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3195769"/>
      </p:ext>
    </p:extLst>
  </p:cSld>
  <p:clrMapOvr>
    <a:masterClrMapping/>
  </p:clrMapOvr>
  <p:transition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7" presetClass="exit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 advAuto="0"/>
      <p:bldP spid="48" grpId="0" animBg="1" advAuto="0"/>
      <p:bldP spid="48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0dd853ef13a.jpg" descr="00dd853ef13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87" y="0"/>
            <a:ext cx="9104313" cy="6858000"/>
          </a:xfrm>
          <a:prstGeom prst="rect">
            <a:avLst/>
          </a:prstGeom>
          <a:ln w="12700">
            <a:miter lim="400000"/>
          </a:ln>
          <a:effectLst>
            <a:outerShdw blurRad="635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4" name="770332dcdf72b26c4a11bb5ce6f73ad2.png" descr="C:\Users\Семья\Desktop\сказка про зайчика\770332dcdf72b26c4a11bb5ce6f73ad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528" y="3645024"/>
            <a:ext cx="1357313" cy="20478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1"/>
          <p:cNvSpPr txBox="1">
            <a:spLocks/>
          </p:cNvSpPr>
          <p:nvPr/>
        </p:nvSpPr>
        <p:spPr>
          <a:xfrm>
            <a:off x="457200" y="274637"/>
            <a:ext cx="5900738" cy="1511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12648">
              <a:defRPr sz="2144" b="1"/>
            </a:pPr>
            <a:r>
              <a:rPr lang="ru-RU" sz="2144" b="1" smtClean="0"/>
              <a:t/>
            </a:r>
            <a:br>
              <a:rPr lang="ru-RU" sz="2144" b="1" smtClean="0"/>
            </a:br>
            <a:r>
              <a:rPr lang="ru-RU" sz="2412" b="1" smtClean="0">
                <a:solidFill>
                  <a:srgbClr val="FFFFFF"/>
                </a:solidFill>
              </a:rPr>
              <a:t>Бежал, бежал, забежал в самую чащу, а там сова крыльями как захлопает.</a:t>
            </a:r>
            <a:br>
              <a:rPr lang="ru-RU" sz="2412" b="1" smtClean="0">
                <a:solidFill>
                  <a:srgbClr val="FFFFFF"/>
                </a:solidFill>
              </a:rPr>
            </a:br>
            <a:endParaRPr lang="ru-RU" sz="2412" b="1" dirty="0">
              <a:solidFill>
                <a:srgbClr val="FFFFFF"/>
              </a:solidFill>
            </a:endParaRPr>
          </a:p>
        </p:txBody>
      </p:sp>
      <p:pic>
        <p:nvPicPr>
          <p:cNvPr id="6" name="e36fed542d2d5b1b9559f0928ad31deb.png" descr="C:\Users\Семья\Desktop\сказка про зайчика\e36fed542d2d5b1b9559f0928ad31deb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0" y="785812"/>
            <a:ext cx="1570038" cy="949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887249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0000 0.000000" pathEditMode="relative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110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dd853ef13a.jpg" descr="00dd853ef13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 w="12700">
            <a:miter lim="400000"/>
          </a:ln>
          <a:effectLst>
            <a:outerShdw blurRad="635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3" name="770332dcdf72b26c4a11bb5ce6f73ad2.png" descr="C:\Users\Семья\Desktop\сказка про зайчика\770332dcdf72b26c4a11bb5ce6f73ad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20" y="3933056"/>
            <a:ext cx="1357313" cy="2047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e36fed542d2d5b1b9559f0928ad31deb.png" descr="C:\Users\Семья\Desktop\сказка про зайчика\e36fed542d2d5b1b9559f0928ad31deb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0" y="785812"/>
            <a:ext cx="1570038" cy="9493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6"/>
          <p:cNvSpPr txBox="1">
            <a:spLocks/>
          </p:cNvSpPr>
          <p:nvPr/>
        </p:nvSpPr>
        <p:spPr>
          <a:xfrm>
            <a:off x="285749" y="274637"/>
            <a:ext cx="6215064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40663">
              <a:defRPr sz="3564" b="1">
                <a:solidFill>
                  <a:srgbClr val="FFFFFF"/>
                </a:solidFill>
              </a:defRPr>
            </a:pPr>
            <a:r>
              <a:rPr lang="ru-RU" sz="3564" b="1" smtClean="0">
                <a:solidFill>
                  <a:srgbClr val="FFFFFF"/>
                </a:solidFill>
              </a:rPr>
              <a:t>Побежал заяц из леса </a:t>
            </a:r>
            <a:br>
              <a:rPr lang="ru-RU" sz="3564" b="1" smtClean="0">
                <a:solidFill>
                  <a:srgbClr val="FFFFFF"/>
                </a:solidFill>
              </a:rPr>
            </a:br>
            <a:r>
              <a:rPr lang="ru-RU" sz="3564" b="1" smtClean="0">
                <a:solidFill>
                  <a:srgbClr val="FFFFFF"/>
                </a:solidFill>
              </a:rPr>
              <a:t>к речке</a:t>
            </a:r>
            <a:endParaRPr lang="ru-RU" sz="3564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54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xit" presetSubtype="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3" grpId="1" animBg="1" advAuto="0"/>
      <p:bldP spid="4" grpId="0" animBg="1" advAuto="0"/>
      <p:bldP spid="5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6add229a72.jpg" descr="da6add229a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38" y="-99392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770332dcdf72b26c4a11bb5ce6f73ad2.png" descr="C:\Users\Семья\Desktop\сказка про зайчика\770332dcdf72b26c4a11bb5ce6f73ad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700808"/>
            <a:ext cx="2020888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1"/>
          <p:cNvSpPr txBox="1">
            <a:spLocks/>
          </p:cNvSpPr>
          <p:nvPr/>
        </p:nvSpPr>
        <p:spPr>
          <a:xfrm>
            <a:off x="457200" y="249237"/>
            <a:ext cx="82296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65760">
              <a:defRPr sz="440" b="1"/>
            </a:pPr>
            <a:r>
              <a:rPr lang="ru-RU" sz="440" b="1" dirty="0" smtClean="0"/>
              <a:t/>
            </a:r>
            <a:br>
              <a:rPr lang="ru-RU" sz="440" b="1" dirty="0" smtClean="0"/>
            </a:br>
            <a:r>
              <a:rPr lang="ru-RU" sz="440" b="1" dirty="0" smtClean="0"/>
              <a:t/>
            </a:r>
            <a:br>
              <a:rPr lang="ru-RU" sz="440" b="1" dirty="0" smtClean="0"/>
            </a:br>
            <a:r>
              <a:rPr lang="ru-RU" sz="440" b="1" dirty="0" smtClean="0"/>
              <a:t/>
            </a:r>
            <a:br>
              <a:rPr lang="ru-RU" sz="440" b="1" dirty="0" smtClean="0"/>
            </a:br>
            <a:r>
              <a:rPr lang="ru-RU" sz="440" b="1" dirty="0" smtClean="0"/>
              <a:t/>
            </a:r>
            <a:br>
              <a:rPr lang="ru-RU" sz="440" b="1" dirty="0" smtClean="0"/>
            </a:br>
            <a:r>
              <a:rPr lang="ru-RU" sz="440" b="1" dirty="0" smtClean="0">
                <a:solidFill>
                  <a:schemeClr val="bg1"/>
                </a:solidFill>
              </a:rPr>
              <a:t/>
            </a:r>
            <a:br>
              <a:rPr lang="ru-RU" sz="440" b="1" dirty="0" smtClean="0">
                <a:solidFill>
                  <a:schemeClr val="bg1"/>
                </a:solidFill>
              </a:rPr>
            </a:br>
            <a:r>
              <a:rPr lang="ru-RU" sz="2160" b="1" dirty="0" smtClean="0">
                <a:solidFill>
                  <a:schemeClr val="bg1"/>
                </a:solidFill>
              </a:rPr>
              <a:t>А на берегу лягушки сидели,</a:t>
            </a:r>
            <a:br>
              <a:rPr lang="ru-RU" sz="2160" b="1" dirty="0" smtClean="0">
                <a:solidFill>
                  <a:schemeClr val="bg1"/>
                </a:solidFill>
              </a:rPr>
            </a:br>
            <a:r>
              <a:rPr lang="ru-RU" sz="2160" b="1" dirty="0" smtClean="0">
                <a:solidFill>
                  <a:schemeClr val="bg1"/>
                </a:solidFill>
              </a:rPr>
              <a:t>увидели они зайца - и скок в воду.</a:t>
            </a:r>
            <a:r>
              <a:rPr lang="ru-RU" sz="2160" b="1" dirty="0" smtClean="0">
                <a:solidFill>
                  <a:srgbClr val="1F0101"/>
                </a:solidFill>
              </a:rPr>
              <a:t/>
            </a:r>
            <a:br>
              <a:rPr lang="ru-RU" sz="2160" b="1" dirty="0" smtClean="0">
                <a:solidFill>
                  <a:srgbClr val="1F0101"/>
                </a:solidFill>
              </a:rPr>
            </a:br>
            <a:endParaRPr lang="ru-RU" sz="2160" b="1" dirty="0">
              <a:solidFill>
                <a:srgbClr val="1F0101"/>
              </a:solidFill>
            </a:endParaRPr>
          </a:p>
        </p:txBody>
      </p:sp>
      <p:pic>
        <p:nvPicPr>
          <p:cNvPr id="7" name="e5090b3a43c93cf33830b5bd5316befa.png" descr="C:\Users\Семья\Desktop\сказка про зайчика\e5090b3a43c93cf33830b5bd5316befa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43500" y="3357562"/>
            <a:ext cx="3046413" cy="1590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017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0000 0.000000" pathEditMode="relative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dvAuto="0"/>
      <p:bldP spid="7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229870f336.jpeg" descr="9c229870f336.jpg"/>
          <p:cNvPicPr>
            <a:picLocks noChangeAspect="1"/>
          </p:cNvPicPr>
          <p:nvPr/>
        </p:nvPicPr>
        <p:blipFill>
          <a:blip r:embed="rId2" cstate="email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770332dcdf72b26c4a11bb5ce6f73ad2.png" descr="C:\Users\Семья\Desktop\сказка про зайчика\770332dcdf72b26c4a11bb5ce6f73ad2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4750" y="4000500"/>
            <a:ext cx="1714500" cy="258603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66"/>
          <p:cNvSpPr txBox="1">
            <a:spLocks/>
          </p:cNvSpPr>
          <p:nvPr/>
        </p:nvSpPr>
        <p:spPr>
          <a:xfrm>
            <a:off x="357187" y="274637"/>
            <a:ext cx="8329613" cy="1868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77823">
              <a:defRPr sz="3072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sz="3072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Тут заяц остановился и говорит:</a:t>
            </a:r>
            <a:br>
              <a:rPr lang="ru-RU" sz="3072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072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А ведь есть звери, что меня, зайца, боятся!</a:t>
            </a:r>
            <a:br>
              <a:rPr lang="ru-RU" sz="3072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072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Сказал так и смело поскакал обратно в лес.</a:t>
            </a:r>
            <a:br>
              <a:rPr lang="ru-RU" sz="3072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ru-RU" sz="3072" b="1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7955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3" grpId="1" animBg="1" advAuto="0"/>
      <p:bldP spid="4" grpId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9361040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8" descr="https://upload.wikimedia.org/wikipedia/commons/thumb/4/48/Balalaika.svg/744px-Balalaika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0571">
            <a:off x="708249" y="540862"/>
            <a:ext cx="2511398" cy="3551063"/>
          </a:xfrm>
          <a:prstGeom prst="rect">
            <a:avLst/>
          </a:prstGeom>
          <a:noFill/>
        </p:spPr>
      </p:pic>
      <p:pic>
        <p:nvPicPr>
          <p:cNvPr id="4" name="Picture 4" descr="https://images.onlinelabels.com/images/clip-art/hatalar205/classic%20guitar-171093.png"/>
          <p:cNvPicPr>
            <a:picLocks noChangeAspect="1" noChangeArrowheads="1"/>
          </p:cNvPicPr>
          <p:nvPr/>
        </p:nvPicPr>
        <p:blipFill>
          <a:blip r:embed="rId3"/>
          <a:srcRect l="8333" r="16667" b="1806"/>
          <a:stretch>
            <a:fillRect/>
          </a:stretch>
        </p:blipFill>
        <p:spPr bwMode="auto">
          <a:xfrm rot="1148893">
            <a:off x="5899967" y="218926"/>
            <a:ext cx="1941218" cy="3594850"/>
          </a:xfrm>
          <a:prstGeom prst="rect">
            <a:avLst/>
          </a:prstGeom>
          <a:noFill/>
        </p:spPr>
      </p:pic>
      <p:pic>
        <p:nvPicPr>
          <p:cNvPr id="5" name="Picture 10" descr="http://image.jimcdn.com/app/cms/image/transf/dimension=orig:format=png/path/s02f5c8cbc6d11e44/image/i22d7e282e5314886/version/1412755350/image.png"/>
          <p:cNvPicPr>
            <a:picLocks noChangeAspect="1" noChangeArrowheads="1"/>
          </p:cNvPicPr>
          <p:nvPr/>
        </p:nvPicPr>
        <p:blipFill>
          <a:blip r:embed="rId4"/>
          <a:srcRect l="6250" t="22500" r="6249" b="21249"/>
          <a:stretch>
            <a:fillRect/>
          </a:stretch>
        </p:blipFill>
        <p:spPr bwMode="auto">
          <a:xfrm rot="19890559">
            <a:off x="596597" y="3774383"/>
            <a:ext cx="4809672" cy="2061288"/>
          </a:xfrm>
          <a:prstGeom prst="rect">
            <a:avLst/>
          </a:prstGeom>
          <a:noFill/>
        </p:spPr>
      </p:pic>
      <p:pic>
        <p:nvPicPr>
          <p:cNvPr id="6" name="Picture 12" descr="http://www.clipartbest.com/cliparts/7Ta/odj/7Taodj4q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748769" flipH="1">
            <a:off x="4959079" y="4011452"/>
            <a:ext cx="3822993" cy="1715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941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. Шумовой оркестр _РУССКИЙ_ для дете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13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2737" y="-135396"/>
            <a:ext cx="13249472" cy="7128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12. дерево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2" name="03. Солове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" name="04. дерево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5733256"/>
            <a:ext cx="487363" cy="487363"/>
          </a:xfrm>
          <a:prstGeom prst="rect">
            <a:avLst/>
          </a:prstGeom>
        </p:spPr>
      </p:pic>
      <p:pic>
        <p:nvPicPr>
          <p:cNvPr id="4" name="05. дерево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5489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5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62" y="0"/>
            <a:ext cx="9161062" cy="686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9" y="2564904"/>
            <a:ext cx="6439643" cy="4293096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5" y="1"/>
            <a:ext cx="6727102" cy="3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0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" y="0"/>
            <a:ext cx="9150704" cy="6858000"/>
          </a:xfrm>
        </p:spPr>
      </p:pic>
    </p:spTree>
    <p:extLst>
      <p:ext uri="{BB962C8B-B14F-4D97-AF65-F5344CB8AC3E}">
        <p14:creationId xmlns:p14="http://schemas.microsoft.com/office/powerpoint/2010/main" val="35303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7214"/>
            <a:ext cx="9361039" cy="70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5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" y="0"/>
            <a:ext cx="9139646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10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68</Words>
  <Application>Microsoft Office PowerPoint</Application>
  <PresentationFormat>Экран (4:3)</PresentationFormat>
  <Paragraphs>16</Paragraphs>
  <Slides>26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Georgia</vt:lpstr>
      <vt:lpstr>Times New Roman</vt:lpstr>
      <vt:lpstr>Тема Office</vt:lpstr>
      <vt:lpstr>Квест-игра  «Волшебный оркестр»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Бросился заяц бежать.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Наталья</dc:creator>
  <cp:lastModifiedBy>Windows User</cp:lastModifiedBy>
  <cp:revision>66</cp:revision>
  <dcterms:created xsi:type="dcterms:W3CDTF">2014-10-17T02:27:29Z</dcterms:created>
  <dcterms:modified xsi:type="dcterms:W3CDTF">2021-07-11T06:27:32Z</dcterms:modified>
</cp:coreProperties>
</file>