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3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51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3534-52DF-4E14-AA68-894EF4308ABF}" type="datetimeFigureOut">
              <a:rPr lang="ru-RU" smtClean="0"/>
              <a:t>01.07.2021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759FA-F694-4297-9856-1630AD908D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383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3534-52DF-4E14-AA68-894EF4308ABF}" type="datetimeFigureOut">
              <a:rPr lang="ru-RU" smtClean="0"/>
              <a:t>01.07.2021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759FA-F694-4297-9856-1630AD908D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554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3534-52DF-4E14-AA68-894EF4308ABF}" type="datetimeFigureOut">
              <a:rPr lang="ru-RU" smtClean="0"/>
              <a:t>01.07.2021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759FA-F694-4297-9856-1630AD908D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360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3534-52DF-4E14-AA68-894EF4308ABF}" type="datetimeFigureOut">
              <a:rPr lang="ru-RU" smtClean="0"/>
              <a:t>01.07.2021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759FA-F694-4297-9856-1630AD908D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343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3534-52DF-4E14-AA68-894EF4308ABF}" type="datetimeFigureOut">
              <a:rPr lang="ru-RU" smtClean="0"/>
              <a:t>01.07.2021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759FA-F694-4297-9856-1630AD908D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060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3534-52DF-4E14-AA68-894EF4308ABF}" type="datetimeFigureOut">
              <a:rPr lang="ru-RU" smtClean="0"/>
              <a:t>01.07.2021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759FA-F694-4297-9856-1630AD908D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293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3534-52DF-4E14-AA68-894EF4308ABF}" type="datetimeFigureOut">
              <a:rPr lang="ru-RU" smtClean="0"/>
              <a:t>01.07.2021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759FA-F694-4297-9856-1630AD908D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229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3534-52DF-4E14-AA68-894EF4308ABF}" type="datetimeFigureOut">
              <a:rPr lang="ru-RU" smtClean="0"/>
              <a:t>01.07.2021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759FA-F694-4297-9856-1630AD908D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20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3534-52DF-4E14-AA68-894EF4308ABF}" type="datetimeFigureOut">
              <a:rPr lang="ru-RU" smtClean="0"/>
              <a:t>01.07.2021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759FA-F694-4297-9856-1630AD908D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009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3534-52DF-4E14-AA68-894EF4308ABF}" type="datetimeFigureOut">
              <a:rPr lang="ru-RU" smtClean="0"/>
              <a:t>01.07.2021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759FA-F694-4297-9856-1630AD908D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734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C3534-52DF-4E14-AA68-894EF4308ABF}" type="datetimeFigureOut">
              <a:rPr lang="ru-RU" smtClean="0"/>
              <a:t>01.07.2021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759FA-F694-4297-9856-1630AD908D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5500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C3534-52DF-4E14-AA68-894EF4308ABF}" type="datetimeFigureOut">
              <a:rPr lang="ru-RU" smtClean="0"/>
              <a:t>01.07.2021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759FA-F694-4297-9856-1630AD908D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28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0k3MUlq7YZuw6Inm7uo6XhJlKiVwSN7y" TargetMode="External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2164080"/>
            <a:ext cx="113080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Готовимся к ЕГЭ.</a:t>
            </a:r>
            <a:endParaRPr lang="ru-RU" sz="36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Лагерная тема </a:t>
            </a:r>
            <a:r>
              <a:rPr lang="ru-RU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в произведениях </a:t>
            </a:r>
          </a:p>
          <a:p>
            <a:pPr algn="ctr"/>
            <a:r>
              <a:rPr lang="ru-RU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А.И. Солженицына и В.Т. </a:t>
            </a:r>
            <a:r>
              <a:rPr lang="ru-RU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Шаламова. </a:t>
            </a:r>
            <a:endParaRPr lang="ru-RU" sz="3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84276" y="144725"/>
            <a:ext cx="72126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ДЕПАРТАМЕНТ </a:t>
            </a:r>
            <a:r>
              <a:rPr lang="ru-RU" sz="1200" b="1" dirty="0" smtClean="0"/>
              <a:t>ОБРАЗОВАНИЯ АДМИНИСТРАЦИИ </a:t>
            </a:r>
            <a:r>
              <a:rPr lang="ru-RU" sz="1200" b="1" dirty="0"/>
              <a:t>ПУРОВСКОГО РАЙОНА</a:t>
            </a:r>
          </a:p>
          <a:p>
            <a:pPr algn="ctr"/>
            <a:endParaRPr lang="ru-RU" sz="1200" b="1" dirty="0"/>
          </a:p>
          <a:p>
            <a:pPr algn="ctr"/>
            <a:r>
              <a:rPr lang="ru-RU" sz="1200" b="1" dirty="0"/>
              <a:t>МУНИЦИПАЛЬНОЕ  БЮДЖЕТНОЕ ОБЩЕОБРАЗОВАТЕЛЬНОЕ  УЧРЕЖДЕНИЕ</a:t>
            </a:r>
          </a:p>
          <a:p>
            <a:pPr algn="ctr"/>
            <a:r>
              <a:rPr lang="ru-RU" sz="1200" b="1" dirty="0"/>
              <a:t>" СРЕДНЯЯ  ОБЩЕОБРАЗОВАТЕЛЬНАЯ  ШКОЛА  №  2 " </a:t>
            </a:r>
            <a:r>
              <a:rPr lang="ru-RU" sz="1200" b="1" dirty="0" err="1" smtClean="0"/>
              <a:t>п.г.т</a:t>
            </a:r>
            <a:r>
              <a:rPr lang="ru-RU" sz="1200" b="1" dirty="0"/>
              <a:t>. УРЕНГОЙ ПУРОВСКОГО РАЙОНА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42774" y="5713859"/>
            <a:ext cx="578550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/>
              <a:t>Гречишникова Марина Анатольевна,</a:t>
            </a:r>
          </a:p>
          <a:p>
            <a:r>
              <a:rPr lang="ru-RU" dirty="0" smtClean="0"/>
              <a:t>учитель русского языка и литературы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914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137160"/>
            <a:ext cx="12039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           </a:t>
            </a:r>
            <a:r>
              <a:rPr lang="ru-RU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Варлам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Тихонович Шаламов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родился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18 июня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(5 июня по старому стилю) в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1907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году в северном провинциальном городе Вологда.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         Отец писателя – Тихон Николаевич, потомственный священник, был в городе видным человеком, поскольку не только служил в церкви, но и занимался активной общественной деятельностью, он поддерживал связи с ссыльными революционерами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«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1918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год был крахом для всей нашей семьи… Темные силы ворвались бурей, не могли успокоиться и насытиться».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2336125"/>
            <a:ext cx="8001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В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1924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году он навсегда покидает «город своей юности», дом, где родился и вырос. «Это было ветреной дождливой осенью… В листопад боярышника…».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В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1926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году В. Шаламов поступает в Московский университет на факультет советского права.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В.Шаламов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«активно участвовал в событиях 1927, 1928 и 1929 гг. на стороне оппозиции…, тех, кто пытался самыми первыми, самоотверженно отдав жизнь, сдержать тот кровавый потоп, который вошел в историю под названием культа Сталина».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19 февраля 1929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года он был арестован за распространение «Завещания В.И. Ленина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В.Т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Шаламов был осужден на три года заключения в лагерях и отправлен этапом в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Вишерский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лагерь (Северный Урал)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Вернулся в Москву в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1932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году и крепко стоял на всех четырех лапах, стал работать в журналах, много писал.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095" y="2241024"/>
            <a:ext cx="3486060" cy="416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685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94760" y="320040"/>
            <a:ext cx="829056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12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января 1937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года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Варлам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Шаламов «как бывший «оппозиционер» был вновь арестован и осужден за «контрреволюционную троцкистскую деятельность» на пять лет заключения в лагерях с использованием на тяжелых физических работах.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В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1943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году новый срок – 10 лет за антисоветскую агитацию: он назвал И. Бунина, находившегося в эмиграции, «великим русским классиком». От гибели спасло В. Шаламова знакомство с лагерными врачами. Благодаря их помощи, он закончил фельдшерские курсы и работал в центральной больнице для заключенных до самого освобождения из лагеря. Вернулся в Москву в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1953 г.,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но, не получив прописки, вынужден был работать на одном из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торфопредприятий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 Калининской области.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           Реабилитирован В.Т. Шаламов был в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1954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году. Позже он напишет: «Мне было свыше 45 лет, я старался обогнать время и писал день и ночь стихи и рассказы. Каждый мой рассказ – пощечина сталинизму… Каждый мой рассказ – абсолютная достоверность документа…»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           Дальнейшая одинокая жизнь писателя протекала в упорном литературном труде. Однако при жизни В.Т. Шаламова не были напечатаны его «Колымские рассказы». Из стихов была опубликована очень малая их часть, да и то нередко в исковерканном виде…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          Умер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Варлам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Тихонович Шаламов </a:t>
            </a:r>
            <a:r>
              <a:rPr lang="ru-RU" b="1" i="1" dirty="0">
                <a:latin typeface="Arial" panose="020B0604020202020204" pitchFamily="34" charset="0"/>
                <a:cs typeface="Arial" panose="020B0604020202020204" pitchFamily="34" charset="0"/>
              </a:rPr>
              <a:t>17 января 1982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года, потерявший слух и зрение, совершенно беззащитный в Доме инвалидов Литфонда, до конца испивший чашу непризнания при жизни.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92" y="182879"/>
            <a:ext cx="2977072" cy="3566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096" y="3153549"/>
            <a:ext cx="2148586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671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400" y="441960"/>
            <a:ext cx="6233160" cy="5806440"/>
          </a:xfrm>
          <a:prstGeom prst="rect">
            <a:avLst/>
          </a:prstGeom>
          <a:solidFill>
            <a:schemeClr val="bg1">
              <a:lumMod val="95000"/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Пещерной пылью, синей плесенью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Мои испачканы стихи.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рождались в дни воскресные —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Немногословны и тихи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Они, как звери, быстро выросли,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Крещенским снегом крещены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морозной тьме, в болотной сырости.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все же выжили они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не хвастаются предками,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 до потомков дела нет.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Они своей гранитной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клеткою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Довольны будут много лет.</a:t>
            </a:r>
          </a:p>
          <a:p>
            <a:pPr algn="ctr"/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85560" y="441960"/>
            <a:ext cx="5669280" cy="5806440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Теперь, </a:t>
            </a:r>
            <a:r>
              <a:rPr lang="ru-RU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пробуженные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птицами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 соловьиных голосов,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Кричат про то, что вечно снится им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уюте камня и лесов.</a:t>
            </a:r>
          </a:p>
          <a:p>
            <a:endPara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Меня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простит за аналогии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Любой, кто знает жизнь мою,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Почерпнутые в зоологии</a:t>
            </a:r>
            <a:b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у рассудка на краю.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95230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90160" y="259080"/>
            <a:ext cx="68427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Не хочу мести, не хочу суда.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Хочу, чтобы люди знали и помнили, как все это было.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Камил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Икрамов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44880" y="32004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82880" y="6030367"/>
            <a:ext cx="106070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Х/ф «Завещание Ленина» (по мотивам «Колымских рассказов» В.Т. Шаламова).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https://www.youtube.com/playlist?list=PL0k3MUlq7YZuw6Inm7uo6XhJlKiVwSN7y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" y="315924"/>
            <a:ext cx="4221480" cy="2812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7652" y="973486"/>
            <a:ext cx="3213430" cy="4823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667" y="3242486"/>
            <a:ext cx="4008816" cy="2673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4044" y="2127407"/>
            <a:ext cx="2899678" cy="3817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640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4" y="338137"/>
            <a:ext cx="10668789" cy="6169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319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3" r="9091"/>
          <a:stretch/>
        </p:blipFill>
        <p:spPr>
          <a:xfrm>
            <a:off x="1371600" y="128761"/>
            <a:ext cx="9418320" cy="6487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623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2480" y="243839"/>
            <a:ext cx="3326881" cy="4668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" y="243839"/>
            <a:ext cx="7437120" cy="5482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727960" y="6035040"/>
            <a:ext cx="7711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63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Александр Исаевич Солженицын (1918 – 2008 </a:t>
            </a:r>
            <a:r>
              <a:rPr lang="ru-RU" sz="2400" b="1" dirty="0" err="1" smtClean="0">
                <a:solidFill>
                  <a:srgbClr val="463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2400" b="1" dirty="0" smtClean="0">
                <a:solidFill>
                  <a:srgbClr val="463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sz="2400" b="1" dirty="0">
              <a:solidFill>
                <a:srgbClr val="463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94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7422" y="218364"/>
            <a:ext cx="75608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Год рождения – 1918</a:t>
            </a:r>
            <a:r>
              <a:rPr lang="ru-RU" dirty="0"/>
              <a:t>. Гражданская война, голод, террор и детство без отца, который уме за несколько месяцев до рождения Саши. </a:t>
            </a:r>
            <a:br>
              <a:rPr lang="ru-RU" dirty="0"/>
            </a:br>
            <a:r>
              <a:rPr lang="ru-RU" b="1" i="1" dirty="0"/>
              <a:t>Год </a:t>
            </a:r>
            <a:r>
              <a:rPr lang="ru-RU" b="1" i="1" dirty="0" err="1"/>
              <a:t>мужания</a:t>
            </a:r>
            <a:r>
              <a:rPr lang="ru-RU" b="1" i="1" dirty="0"/>
              <a:t> – 41-й.</a:t>
            </a:r>
            <a:r>
              <a:rPr lang="ru-RU" dirty="0"/>
              <a:t> Выпускник физмата Ростовского университета идет в офицерскую школу, потом на фронт. Солженицын командует артиллерийской батареей. По окончании войны имеет чин капитана, награжден орденами Отечественной войны 2-й степени и Красной Звезды. </a:t>
            </a:r>
            <a:br>
              <a:rPr lang="ru-RU" dirty="0"/>
            </a:br>
            <a:r>
              <a:rPr lang="ru-RU" b="1" i="1" dirty="0"/>
              <a:t>В феврале 45-го – излом судьбы</a:t>
            </a:r>
            <a:r>
              <a:rPr lang="ru-RU" dirty="0"/>
              <a:t>: Солженицын арестован за критику  Сталина в письме другу детства, которое было просмотрено контрразведкой. 8 лет исправительно-трудовых лагерей «за антисоветскую агитацию и попытку создания антисоветской организации». </a:t>
            </a:r>
            <a:br>
              <a:rPr lang="ru-RU" dirty="0"/>
            </a:br>
            <a:r>
              <a:rPr lang="ru-RU" b="1" i="1" dirty="0"/>
              <a:t>1947</a:t>
            </a:r>
            <a:r>
              <a:rPr lang="ru-RU" dirty="0"/>
              <a:t> – переведен как математик в </a:t>
            </a:r>
            <a:r>
              <a:rPr lang="ru-RU" dirty="0" err="1"/>
              <a:t>Марфинскую</a:t>
            </a:r>
            <a:r>
              <a:rPr lang="ru-RU" dirty="0"/>
              <a:t> «шарашку» – НИИ МВД-КГБ, где пробыл до 1950 г. Позднее эта  «шарашка» будет описана в романе «В круге первом». С 1950 в </a:t>
            </a:r>
            <a:r>
              <a:rPr lang="ru-RU" dirty="0" err="1"/>
              <a:t>экибастузском</a:t>
            </a:r>
            <a:r>
              <a:rPr lang="ru-RU" dirty="0"/>
              <a:t> лагере (опыт общих </a:t>
            </a:r>
            <a:r>
              <a:rPr lang="ru-RU" dirty="0" smtClean="0"/>
              <a:t>работ воссоздан </a:t>
            </a:r>
            <a:r>
              <a:rPr lang="ru-RU" dirty="0"/>
              <a:t>в рассказе «Один день Ивана Денисовича»). Здесь он заболевает раком. В лагерях работает чернорабочим, каменщиком, литейщиком.</a:t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973" y="487949"/>
            <a:ext cx="4107976" cy="410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77421" y="4865509"/>
            <a:ext cx="11449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1953</a:t>
            </a:r>
            <a:r>
              <a:rPr lang="ru-RU" dirty="0"/>
              <a:t> – Солженицын на «вечном </a:t>
            </a:r>
            <a:r>
              <a:rPr lang="ru-RU" dirty="0" err="1"/>
              <a:t>ссыльнопоселении</a:t>
            </a:r>
            <a:r>
              <a:rPr lang="ru-RU" dirty="0"/>
              <a:t>» в ауле Кок-Терек (Джамбульская область, Казахстан). Дважды лечился в Ташкенте от рака; в день выписки из больницы в  1955 задумана повесть о страшном недуге – будущий </a:t>
            </a:r>
            <a:r>
              <a:rPr lang="ru-RU" b="1" i="1" dirty="0"/>
              <a:t>«Раковый корпус»</a:t>
            </a:r>
            <a:r>
              <a:rPr lang="ru-RU" dirty="0"/>
              <a:t> (1963–1966)</a:t>
            </a:r>
            <a:r>
              <a:rPr lang="ru-RU" b="1" i="1" dirty="0"/>
              <a:t>.</a:t>
            </a:r>
            <a:r>
              <a:rPr lang="ru-RU" dirty="0"/>
              <a:t> В ней отразились впечатления автора от пребывания в Ташкентском онкологическом диспансере и история его исцеления. История жизни главного героя Олега Костоглотова напоминает судьбу самого Солженицына: отбывший срок в лагерях по надуманному обвинению, ныне он – ссыльный. </a:t>
            </a:r>
          </a:p>
        </p:txBody>
      </p:sp>
    </p:spTree>
    <p:extLst>
      <p:ext uri="{BB962C8B-B14F-4D97-AF65-F5344CB8AC3E}">
        <p14:creationId xmlns:p14="http://schemas.microsoft.com/office/powerpoint/2010/main" val="352557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784" y="4995082"/>
            <a:ext cx="114599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1962-й </a:t>
            </a:r>
            <a:r>
              <a:rPr lang="ru-RU" b="1" i="1" dirty="0"/>
              <a:t>– год прорыва</a:t>
            </a:r>
            <a:r>
              <a:rPr lang="ru-RU" dirty="0"/>
              <a:t>: на фоне краткосрочного расцвета свободы в СССР впервые публикуется рассказ Александра Солженицына «Один день Ивана Денисовича». Журнал «Новый мир» становится первым кругом известности писателя. Образ </a:t>
            </a:r>
            <a:r>
              <a:rPr lang="ru-RU" b="1" dirty="0"/>
              <a:t>Ивана Денисовича</a:t>
            </a:r>
            <a:r>
              <a:rPr lang="ru-RU" dirty="0"/>
              <a:t> сложился из облика и повадок солдата Шухова, воевавшего в батарее А. И. Солженицына в советско-германскую войну (но никогда не сидевшего), из общего опыта послевоенного потока “пленников” и личного опыта автора в Особом лагере каменщиком. Остальные герои рассказа – все взяты из лагерной жизни, с их подлинными биографиями.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734" t="1167" r="6161" b="4979"/>
          <a:stretch/>
        </p:blipFill>
        <p:spPr>
          <a:xfrm>
            <a:off x="249783" y="95535"/>
            <a:ext cx="3681761" cy="253317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6376"/>
          <a:stretch/>
        </p:blipFill>
        <p:spPr>
          <a:xfrm>
            <a:off x="8072651" y="2368732"/>
            <a:ext cx="3398292" cy="2557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067033" y="43390"/>
            <a:ext cx="80112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год начала оттепели – </a:t>
            </a:r>
            <a:r>
              <a:rPr lang="ru-RU" b="1" i="1" dirty="0" smtClean="0"/>
              <a:t>1956-й </a:t>
            </a:r>
            <a:r>
              <a:rPr lang="ru-RU" dirty="0"/>
              <a:t>– его реабилитируют. Солженицын поселяется в средней полосе России у героини будущего рассказа </a:t>
            </a:r>
            <a:r>
              <a:rPr lang="ru-RU" b="1" i="1" dirty="0"/>
              <a:t>«Матренин двор»</a:t>
            </a:r>
            <a:r>
              <a:rPr lang="ru-RU" dirty="0"/>
              <a:t>, преподает в сельской школе математику и физику. И работает над первыми романами. Прототип главной героини – владимирская крестьянка Матрена Васильевна Захарова, у которой жил писатель, повествование, как и в ряде позднейших рассказов Солженицына, ведется от первого лица, от имени учителя </a:t>
            </a:r>
            <a:r>
              <a:rPr lang="ru-RU" dirty="0" err="1"/>
              <a:t>Игнатича</a:t>
            </a:r>
            <a:r>
              <a:rPr lang="ru-RU" dirty="0"/>
              <a:t> (отчество созвучно с авторским – Исаевич), который перебирается в Европейскую Россию из дальней ссылки.</a:t>
            </a:r>
            <a:br>
              <a:rPr lang="ru-RU" dirty="0"/>
            </a:b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49784" y="3102678"/>
            <a:ext cx="74066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1959</a:t>
            </a:r>
            <a:r>
              <a:rPr lang="ru-RU" dirty="0"/>
              <a:t> – за три недели написан рассказ «Щ-854 (Один день одного зэка)», который в 1961 через товарища по </a:t>
            </a:r>
            <a:r>
              <a:rPr lang="ru-RU" dirty="0" err="1"/>
              <a:t>Марфинской</a:t>
            </a:r>
            <a:r>
              <a:rPr lang="ru-RU" dirty="0"/>
              <a:t> шарашке литературоведа Копелева передан в журнал «Новый мир». Непосредственно у Хрущева Твардовский добивается разрешения на публикацию рассказа, получившего название «Один день Ивана Денисовича</a:t>
            </a:r>
            <a:r>
              <a:rPr lang="ru-RU" dirty="0" smtClean="0"/>
              <a:t>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058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125" y="3558021"/>
            <a:ext cx="118326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Второй круг ссылки.</a:t>
            </a:r>
            <a:r>
              <a:rPr lang="ru-RU" dirty="0"/>
              <a:t> Жизнь вне родины началась с вручения Нобелевской премии, присужденной Солженицыну еще в 70-м году. Известность становится всемирной.</a:t>
            </a:r>
            <a:br>
              <a:rPr lang="ru-RU" dirty="0"/>
            </a:br>
            <a:r>
              <a:rPr lang="ru-RU" dirty="0"/>
              <a:t>И в Германии, и в Штатах писатель напряженно работает. Из-под его пера выходит не только проза, но и публицистические очерки, и большой исторический труд – «Красное колесо». Умирающий Советский Союз продолжает бороться с Солженицыным – теперь заочно.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409" y="136478"/>
            <a:ext cx="3902325" cy="2565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50126" y="5117910"/>
            <a:ext cx="11832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В 1989-м </a:t>
            </a:r>
            <a:r>
              <a:rPr lang="ru-RU" dirty="0"/>
              <a:t>вместе с открытием Съезда народных депутатов – первой ласточки новой демократии – публикуются несколько глав из «Архипелага» и опять в «Новом мире». А в 90-м Солженицыну возвращено гражданство.</a:t>
            </a:r>
            <a:br>
              <a:rPr lang="ru-RU" dirty="0"/>
            </a:br>
            <a:r>
              <a:rPr lang="ru-RU" dirty="0"/>
              <a:t>Возвращение на круги своя состоялось только в 94-м. Александр Исаевич приехал уже в новую страну.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0124" y="2896695"/>
            <a:ext cx="11832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1969 – Солженицын исключен из Союза писателей</a:t>
            </a:r>
            <a:r>
              <a:rPr lang="ru-RU" dirty="0"/>
              <a:t>. В 74-м писатель выслан из страны: сотрудники КГБ обнаружили рукопись «Архипелага» ГУЛАГа.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0125" y="136478"/>
            <a:ext cx="78065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/>
              <a:t>Круг замкнулся в 65-м:</a:t>
            </a:r>
            <a:r>
              <a:rPr lang="ru-RU" dirty="0"/>
              <a:t> конец оттепели, КГБ захватывает архив Солженицына. Травля, письма с осуждением, под которыми заставляют подписываться всех подряд, запрет на публикации. «В круге первом» и «Раковый корпус» выходят в свет только за рубежом. </a:t>
            </a:r>
            <a:br>
              <a:rPr lang="ru-RU" dirty="0"/>
            </a:br>
            <a:r>
              <a:rPr lang="ru-RU" b="1" i="1" dirty="0"/>
              <a:t>1967/68</a:t>
            </a:r>
            <a:r>
              <a:rPr lang="ru-RU" dirty="0"/>
              <a:t> – закончен </a:t>
            </a:r>
            <a:r>
              <a:rPr lang="ru-RU" b="1" i="1" dirty="0"/>
              <a:t>«Архипелаг»</a:t>
            </a:r>
            <a:r>
              <a:rPr lang="ru-RU" dirty="0"/>
              <a:t>, который сам автор определил как «окаменелую нашу слезу». Для некоторых узников, к которым прежде всего относится сам автор, пребывание в аду ГУЛАГа означало </a:t>
            </a:r>
            <a:r>
              <a:rPr lang="ru-RU" b="1" i="1" dirty="0"/>
              <a:t>взятие духовно-нравственной высоты.</a:t>
            </a:r>
            <a:r>
              <a:rPr lang="ru-RU" dirty="0"/>
              <a:t> Люди внутренне очищались и прозревали, поэтому у Солженицына неоднократно можно встретить </a:t>
            </a:r>
            <a:r>
              <a:rPr lang="ru-RU" b="1" i="1" dirty="0"/>
              <a:t>непонятные на первый взгляд слова благодарности в адрес тюрьмы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4066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67" y="318516"/>
            <a:ext cx="5879915" cy="42261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097509" y="5339005"/>
            <a:ext cx="4694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463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Варлам</a:t>
            </a:r>
            <a:r>
              <a:rPr lang="ru-RU" sz="2400" b="1" dirty="0" smtClean="0">
                <a:solidFill>
                  <a:srgbClr val="463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Тихонович Шаламов (1907 – 1982 </a:t>
            </a:r>
            <a:r>
              <a:rPr lang="ru-RU" sz="2400" b="1" dirty="0" err="1" smtClean="0">
                <a:solidFill>
                  <a:srgbClr val="463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г.г</a:t>
            </a:r>
            <a:r>
              <a:rPr lang="ru-RU" sz="2400" b="1" dirty="0" smtClean="0">
                <a:solidFill>
                  <a:srgbClr val="4635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lang="ru-RU" sz="2400" b="1" dirty="0">
              <a:solidFill>
                <a:srgbClr val="4635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388" y="150125"/>
            <a:ext cx="4018482" cy="6436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312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766</Words>
  <Application>Microsoft Office PowerPoint</Application>
  <PresentationFormat>Произвольный</PresentationFormat>
  <Paragraphs>39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Гречишникова Марина Анатольевна</cp:lastModifiedBy>
  <cp:revision>15</cp:revision>
  <dcterms:created xsi:type="dcterms:W3CDTF">2020-04-26T08:16:30Z</dcterms:created>
  <dcterms:modified xsi:type="dcterms:W3CDTF">2021-07-01T10:51:08Z</dcterms:modified>
</cp:coreProperties>
</file>