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3"/>
  </p:notesMasterIdLst>
  <p:sldIdLst>
    <p:sldId id="256" r:id="rId2"/>
    <p:sldId id="282" r:id="rId3"/>
    <p:sldId id="284" r:id="rId4"/>
    <p:sldId id="285" r:id="rId5"/>
    <p:sldId id="278" r:id="rId6"/>
    <p:sldId id="283" r:id="rId7"/>
    <p:sldId id="279" r:id="rId8"/>
    <p:sldId id="280" r:id="rId9"/>
    <p:sldId id="258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105" d="100"/>
          <a:sy n="105" d="100"/>
        </p:scale>
        <p:origin x="-4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303C4-55F7-41CE-9079-672C8755CE43}" type="datetimeFigureOut">
              <a:rPr lang="ru-RU" smtClean="0"/>
              <a:t>21.06.2023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467F-A9A4-46D5-81C9-9E12A2E3B8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756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467F-A9A4-46D5-81C9-9E12A2E3B8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103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21.06.2023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672414" cy="3571900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Лучший выход из затруднительных ситуаций</a:t>
            </a:r>
            <a:r>
              <a:rPr lang="ru-RU" sz="4400" dirty="0"/>
              <a:t> </a:t>
            </a:r>
            <a:r>
              <a:rPr lang="ru-RU" sz="4400" dirty="0" smtClean="0"/>
              <a:t>– выход в деятельную жизнь.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Стефан Цвейг</a:t>
            </a:r>
            <a:endParaRPr lang="ru-RU" sz="3600" dirty="0"/>
          </a:p>
        </p:txBody>
      </p:sp>
      <p:pic>
        <p:nvPicPr>
          <p:cNvPr id="32770" name="Picture 2" descr="https://i.pinimg.com/originals/98/77/1a/98771a08a87630d1e9de605dc5efd2f7.png"/>
          <p:cNvPicPr>
            <a:picLocks noChangeAspect="1" noChangeArrowheads="1"/>
          </p:cNvPicPr>
          <p:nvPr/>
        </p:nvPicPr>
        <p:blipFill>
          <a:blip r:embed="rId2" cstate="print"/>
          <a:srcRect b="15833"/>
          <a:stretch>
            <a:fillRect/>
          </a:stretch>
        </p:blipFill>
        <p:spPr bwMode="auto">
          <a:xfrm>
            <a:off x="285720" y="3714752"/>
            <a:ext cx="3214710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32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5" name="Группа 4"/>
          <p:cNvGrpSpPr>
            <a:grpSpLocks/>
          </p:cNvGrpSpPr>
          <p:nvPr/>
        </p:nvGrpSpPr>
        <p:grpSpPr>
          <a:xfrm>
            <a:off x="2195736" y="2276872"/>
            <a:ext cx="4680520" cy="1366441"/>
            <a:chOff x="0" y="0"/>
            <a:chExt cx="1943100" cy="428625"/>
          </a:xfrm>
        </p:grpSpPr>
        <p:cxnSp>
          <p:nvCxnSpPr>
            <p:cNvPr id="6" name="Прямая соединительная линия 5"/>
            <p:cNvCxnSpPr>
              <a:cxnSpLocks noChangeShapeType="1"/>
            </p:cNvCxnSpPr>
            <p:nvPr/>
          </p:nvCxnSpPr>
          <p:spPr bwMode="auto">
            <a:xfrm>
              <a:off x="0" y="428625"/>
              <a:ext cx="19431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Улыбающееся лицо 6"/>
            <p:cNvSpPr>
              <a:spLocks noChangeArrowheads="1"/>
            </p:cNvSpPr>
            <p:nvPr/>
          </p:nvSpPr>
          <p:spPr bwMode="auto">
            <a:xfrm>
              <a:off x="1028700" y="0"/>
              <a:ext cx="342900" cy="342900"/>
            </a:xfrm>
            <a:prstGeom prst="smileyFace">
              <a:avLst>
                <a:gd name="adj" fmla="val 4653"/>
              </a:avLst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C:\Users\1\Downloads\1653588486_168593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5" y="2060405"/>
            <a:ext cx="5112568" cy="3515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672414" cy="3571900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З</a:t>
            </a:r>
            <a:r>
              <a:rPr lang="ru-RU" sz="4400" dirty="0" smtClean="0"/>
              <a:t>акрой карточками буквы с верными ответами. Составь слово из оставшихся букв и назови тему урока.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35113"/>
              </p:ext>
            </p:extLst>
          </p:nvPr>
        </p:nvGraphicFramePr>
        <p:xfrm>
          <a:off x="2051720" y="2852936"/>
          <a:ext cx="4392487" cy="2232248"/>
        </p:xfrm>
        <a:graphic>
          <a:graphicData uri="http://schemas.openxmlformats.org/drawingml/2006/table">
            <a:tbl>
              <a:tblPr firstRow="1" firstCol="1" bandRow="1"/>
              <a:tblGrid>
                <a:gridCol w="1099088"/>
                <a:gridCol w="1091361"/>
                <a:gridCol w="1101019"/>
                <a:gridCol w="1101019"/>
              </a:tblGrid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0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672414" cy="3571900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З</a:t>
            </a:r>
            <a:r>
              <a:rPr lang="ru-RU" sz="4400" dirty="0" smtClean="0"/>
              <a:t>акрой карточками буквы с верными ответами. Составь слово из оставшихся букв и назови тему урока.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519408"/>
              </p:ext>
            </p:extLst>
          </p:nvPr>
        </p:nvGraphicFramePr>
        <p:xfrm>
          <a:off x="2051720" y="2852936"/>
          <a:ext cx="4392487" cy="2232248"/>
        </p:xfrm>
        <a:graphic>
          <a:graphicData uri="http://schemas.openxmlformats.org/drawingml/2006/table">
            <a:tbl>
              <a:tblPr firstRow="1" firstCol="1" bandRow="1"/>
              <a:tblGrid>
                <a:gridCol w="1099088"/>
                <a:gridCol w="1091361"/>
                <a:gridCol w="1101019"/>
                <a:gridCol w="1101019"/>
              </a:tblGrid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4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672414" cy="23728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dirty="0" smtClean="0"/>
              <a:t>Площадь многоугольника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600" dirty="0"/>
          </a:p>
        </p:txBody>
      </p:sp>
      <p:pic>
        <p:nvPicPr>
          <p:cNvPr id="32770" name="Picture 2" descr="https://i.pinimg.com/originals/98/77/1a/98771a08a87630d1e9de605dc5efd2f7.png"/>
          <p:cNvPicPr>
            <a:picLocks noChangeAspect="1" noChangeArrowheads="1"/>
          </p:cNvPicPr>
          <p:nvPr/>
        </p:nvPicPr>
        <p:blipFill>
          <a:blip r:embed="rId2" cstate="print"/>
          <a:srcRect b="15833"/>
          <a:stretch>
            <a:fillRect/>
          </a:stretch>
        </p:blipFill>
        <p:spPr bwMode="auto">
          <a:xfrm>
            <a:off x="285720" y="3714752"/>
            <a:ext cx="3214710" cy="2857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19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1928802"/>
            <a:ext cx="8229600" cy="2786082"/>
          </a:xfrm>
        </p:spPr>
        <p:txBody>
          <a:bodyPr>
            <a:normAutofit/>
          </a:bodyPr>
          <a:lstStyle/>
          <a:p>
            <a:pPr marL="365760" lvl="0" indent="-256032">
              <a:spcBef>
                <a:spcPts val="400"/>
              </a:spcBef>
            </a:pPr>
            <a:endParaRPr lang="ru-RU" dirty="0"/>
          </a:p>
        </p:txBody>
      </p:sp>
      <p:pic>
        <p:nvPicPr>
          <p:cNvPr id="3" name="Рисунок 2" descr="C:\Users\1\Downloads\tangram-voorbeelden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1684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7672414" cy="35719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600" dirty="0"/>
          </a:p>
        </p:txBody>
      </p:sp>
      <p:pic>
        <p:nvPicPr>
          <p:cNvPr id="3" name="Рисунок 2" descr="C:\Users\1\Downloads\img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3" t="20786" r="18258" b="8427"/>
          <a:stretch/>
        </p:blipFill>
        <p:spPr bwMode="auto">
          <a:xfrm>
            <a:off x="1259632" y="404664"/>
            <a:ext cx="6480720" cy="46805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350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31432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26143"/>
              </p:ext>
            </p:extLst>
          </p:nvPr>
        </p:nvGraphicFramePr>
        <p:xfrm>
          <a:off x="1612582" y="2739231"/>
          <a:ext cx="5918835" cy="2874264"/>
        </p:xfrm>
        <a:graphic>
          <a:graphicData uri="http://schemas.openxmlformats.org/drawingml/2006/table">
            <a:tbl>
              <a:tblPr firstRow="1" firstCol="1" bandRow="1"/>
              <a:tblGrid>
                <a:gridCol w="1959610"/>
                <a:gridCol w="2360930"/>
                <a:gridCol w="1598295"/>
              </a:tblGrid>
              <a:tr h="2009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Выберите любую фигуру и найдите ее площадь.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50" name="Рисунок 12" descr="Описание: undefin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052736"/>
            <a:ext cx="220027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13" descr="Описание: http://ege.fipi.ru/os11/docs/AC437B34557F88EA4115D2F374B0A07B/questions/AE9BC02A8F8E96FA4EDB2CEC57870859/xs3qstsrc4A8D571225AC92CB498C6862DE64A4D8_1_132439153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024161"/>
            <a:ext cx="143827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Рисунок 11" descr="Описание: undefin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1979613" cy="165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6062" y="404664"/>
            <a:ext cx="8588426" cy="5976664"/>
          </a:xfrm>
        </p:spPr>
        <p:txBody>
          <a:bodyPr>
            <a:normAutofit/>
          </a:bodyPr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C:\Users\1\Downloads\246b9a69beea270c455faa8e8906d3b7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68760"/>
            <a:ext cx="7920880" cy="3960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186766" cy="292895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17410" name="AutoShape 2" descr="https://media.baamboozle.com/uploads/images/110490/1653588486_168593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r="6459" b="38304"/>
          <a:stretch>
            <a:fillRect/>
          </a:stretch>
        </p:blipFill>
        <p:spPr bwMode="auto">
          <a:xfrm>
            <a:off x="827584" y="764704"/>
            <a:ext cx="7128792" cy="5040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2824</TotalTime>
  <Words>75</Words>
  <Application>Microsoft Office PowerPoint</Application>
  <PresentationFormat>Экран (4:3)</PresentationFormat>
  <Paragraphs>40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Лучший выход из затруднительных ситуаций – выход в деятельную жизнь.   Стефан Цвейг</vt:lpstr>
      <vt:lpstr>Закрой карточками буквы с верными ответами. Составь слово из оставшихся букв и назови тему урока.  </vt:lpstr>
      <vt:lpstr>Закрой карточками буквы с верными ответами. Составь слово из оставшихся букв и назови тему урока.  </vt:lpstr>
      <vt:lpstr>Площадь многоугольника   </vt:lpstr>
      <vt:lpstr>Презентация PowerPoint</vt:lpstr>
      <vt:lpstr>  </vt:lpstr>
      <vt:lpstr> </vt:lpstr>
      <vt:lpstr>Презентация PowerPoint</vt:lpstr>
      <vt:lpstr>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Надежда Пронская</cp:lastModifiedBy>
  <cp:revision>174</cp:revision>
  <dcterms:created xsi:type="dcterms:W3CDTF">2022-11-14T12:21:38Z</dcterms:created>
  <dcterms:modified xsi:type="dcterms:W3CDTF">2023-06-21T10:42:28Z</dcterms:modified>
</cp:coreProperties>
</file>