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1" r:id="rId2"/>
    <p:sldId id="312" r:id="rId3"/>
    <p:sldId id="313" r:id="rId4"/>
    <p:sldId id="353" r:id="rId5"/>
    <p:sldId id="315" r:id="rId6"/>
    <p:sldId id="316" r:id="rId7"/>
    <p:sldId id="317" r:id="rId8"/>
    <p:sldId id="318" r:id="rId9"/>
    <p:sldId id="319" r:id="rId10"/>
    <p:sldId id="322" r:id="rId11"/>
    <p:sldId id="320" r:id="rId12"/>
    <p:sldId id="327" r:id="rId13"/>
    <p:sldId id="303" r:id="rId14"/>
    <p:sldId id="301" r:id="rId15"/>
    <p:sldId id="321" r:id="rId16"/>
    <p:sldId id="323" r:id="rId17"/>
    <p:sldId id="324" r:id="rId18"/>
    <p:sldId id="340" r:id="rId19"/>
    <p:sldId id="326" r:id="rId20"/>
    <p:sldId id="329" r:id="rId21"/>
    <p:sldId id="325" r:id="rId22"/>
    <p:sldId id="328" r:id="rId23"/>
    <p:sldId id="334" r:id="rId24"/>
    <p:sldId id="332" r:id="rId25"/>
    <p:sldId id="330" r:id="rId26"/>
    <p:sldId id="341" r:id="rId27"/>
    <p:sldId id="337" r:id="rId28"/>
    <p:sldId id="336" r:id="rId29"/>
    <p:sldId id="339" r:id="rId30"/>
    <p:sldId id="343" r:id="rId31"/>
    <p:sldId id="342" r:id="rId32"/>
    <p:sldId id="335" r:id="rId33"/>
    <p:sldId id="344" r:id="rId34"/>
    <p:sldId id="345" r:id="rId35"/>
    <p:sldId id="346" r:id="rId36"/>
    <p:sldId id="347" r:id="rId37"/>
    <p:sldId id="348" r:id="rId38"/>
    <p:sldId id="349" r:id="rId39"/>
    <p:sldId id="350" r:id="rId40"/>
    <p:sldId id="351" r:id="rId41"/>
    <p:sldId id="352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66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CF08-1D1B-4FBB-9955-BBEBDBD75475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9D85-94CF-4B5C-A414-BED7CD9D7F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1823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CF08-1D1B-4FBB-9955-BBEBDBD75475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9D85-94CF-4B5C-A414-BED7CD9D7F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3740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CF08-1D1B-4FBB-9955-BBEBDBD75475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9D85-94CF-4B5C-A414-BED7CD9D7F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5055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CF08-1D1B-4FBB-9955-BBEBDBD75475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9D85-94CF-4B5C-A414-BED7CD9D7F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3573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CF08-1D1B-4FBB-9955-BBEBDBD75475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9D85-94CF-4B5C-A414-BED7CD9D7F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8398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CF08-1D1B-4FBB-9955-BBEBDBD75475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9D85-94CF-4B5C-A414-BED7CD9D7F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9877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CF08-1D1B-4FBB-9955-BBEBDBD75475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9D85-94CF-4B5C-A414-BED7CD9D7F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9172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CF08-1D1B-4FBB-9955-BBEBDBD75475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9D85-94CF-4B5C-A414-BED7CD9D7F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962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CF08-1D1B-4FBB-9955-BBEBDBD75475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9D85-94CF-4B5C-A414-BED7CD9D7F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881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CF08-1D1B-4FBB-9955-BBEBDBD75475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9D85-94CF-4B5C-A414-BED7CD9D7F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7775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CF08-1D1B-4FBB-9955-BBEBDBD75475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9D85-94CF-4B5C-A414-BED7CD9D7F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9745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7CF08-1D1B-4FBB-9955-BBEBDBD75475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19D85-94CF-4B5C-A414-BED7CD9D7F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0282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orum.sibnet.ru/uploads/post-6939-12421882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82"/>
            <a:ext cx="12192000" cy="685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 flipV="1">
            <a:off x="1524000" y="997528"/>
            <a:ext cx="5043055" cy="12483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7445828" y="522513"/>
            <a:ext cx="4746172" cy="6335487"/>
          </a:xfrm>
        </p:spPr>
        <p:txBody>
          <a:bodyPr>
            <a:normAutofit/>
          </a:bodyPr>
          <a:lstStyle/>
          <a:p>
            <a:r>
              <a:rPr lang="ru-RU" sz="4000" i="1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Приметы весны.</a:t>
            </a:r>
          </a:p>
          <a:p>
            <a:endParaRPr lang="en-US" sz="4000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Рано </a:t>
            </a:r>
            <a:r>
              <a:rPr lang="ru-RU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затает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долго не растает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Ранняя весна ничего хорошего не сулит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Поздняя весна не обманет.</a:t>
            </a:r>
          </a:p>
        </p:txBody>
      </p:sp>
      <p:pic>
        <p:nvPicPr>
          <p:cNvPr id="5" name="Picture 2" descr="http://gifq.ru/wp-content/gallery/vesna/thumbs/thumbs_pods.gifs-bl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255" y="0"/>
            <a:ext cx="72795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2588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5.beon.ru/17/8/790817/86/97558186/jGgjjbenYu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6638306" y="1935678"/>
            <a:ext cx="5553694" cy="492232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праздновании Масленицы на Руси никто не оставался сидеть дома. Туда заглядывали только для того, чтобы немного отогреться от морозов. </a:t>
            </a:r>
          </a:p>
        </p:txBody>
      </p:sp>
      <p:pic>
        <p:nvPicPr>
          <p:cNvPr id="7" name="Picture 2" descr="С масленицей долгожданной поздравляем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505" y="1068449"/>
            <a:ext cx="6294801" cy="472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1279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5.beon.ru/17/8/790817/86/97558186/jGgjjbenYu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479476" y="1122363"/>
            <a:ext cx="4712524" cy="5735636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Остальное время проводили на ярмарках, скупая нужные и ненужные вещи, сладости и лакомства, развлекая себя кулачными боями, удивительными представлениями, катаниями на санях.</a:t>
            </a:r>
          </a:p>
          <a:p>
            <a:endParaRPr lang="ru-RU" dirty="0"/>
          </a:p>
        </p:txBody>
      </p:sp>
      <p:pic>
        <p:nvPicPr>
          <p:cNvPr id="7" name="Picture 2" descr="С Масленицей картинки анимации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112" y="727364"/>
            <a:ext cx="7204363" cy="540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971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5.beon.ru/17/8/790817/86/97558186/jGgjjbenYu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747825" y="296882"/>
            <a:ext cx="4444176" cy="6561117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Примечательно, в Масленичную неделю всегда царило согласие. От двора ко двору ходили соседи, чтобы попросить прощения, оставив обиды в прошлом. Если соседи находились в ссоре, они непременно должны были помириться. Просивший прощения слышал в ответ: "Бог простит".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Последний день Масленицы - Прощённое Воскресень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8" y="1021288"/>
            <a:ext cx="7473496" cy="497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9319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files.seclub.org/pic/7/2/0/720af06e7c290f48bd5840a662e047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" y="-1"/>
            <a:ext cx="2354716" cy="685800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Picture 2" descr="Встреча Масленицы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4717" y="1"/>
            <a:ext cx="965915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4528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i5.beon.ru/17/8/790817/86/97558186/jGgjjbenYu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020790" y="1840674"/>
            <a:ext cx="6171209" cy="5017325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весельем, гуляниями и игрищами народная Масленица имеет и обрядовую сторону. Каждый день праздничной недели имел свое название и предназначение. 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Анимация С Масленицей Вас!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313" y="-8059"/>
            <a:ext cx="5534043" cy="686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950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5.beon.ru/17/8/790817/86/97558186/jGgjjbenYu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506731" y="1377538"/>
            <a:ext cx="4594224" cy="5480462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Понедельник: "встреча"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этот день встречались сваты и договаривались о совместном проведении праздника. А молодые невестки навещали родителей.</a:t>
            </a:r>
          </a:p>
        </p:txBody>
      </p:sp>
      <p:pic>
        <p:nvPicPr>
          <p:cNvPr id="7" name="Picture 2" descr="Приглашаю отведать блинчиков на масленицу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079" y="665018"/>
            <a:ext cx="7208652" cy="540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1344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5.beon.ru/17/8/790817/86/97558186/jGgjjbenYu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369318" y="1246909"/>
            <a:ext cx="4822681" cy="5611090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заранее выбранном месте для гуляний сооружали ледяные горки, балаганы, снежные крепости. Хозяйки начинали печь блины, отдавая первый бродяжкам на помин усопших. 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Масленица - народный русский праздник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579" y="605642"/>
            <a:ext cx="7023739" cy="551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1060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5.beon.ru/17/8/790817/86/97558186/jGgjjbenYu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232074" y="-29450"/>
            <a:ext cx="4959926" cy="688745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Picture 2" descr="Масленица придёт, блин да мёд принесёт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7252" y="-29450"/>
            <a:ext cx="6846125" cy="688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5773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files.seclub.org/pic/7/2/0/720af06e7c290f48bd5840a662e047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475012"/>
            <a:ext cx="4058888" cy="6382987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Вторник: "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заигрыш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этот день проходили смотрины. Считалось, что если сосватаешь невесту на Масленицу, то свадьба как раз на Красную горку скажется. Молодежь приглядывалась друг к другу на гуляниях.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Чучело Масленицы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8888" y="571299"/>
            <a:ext cx="7836436" cy="587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089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5.beon.ru/17/8/790817/86/97558186/jGgjjbenYu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125194" y="2458192"/>
            <a:ext cx="4855511" cy="6858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Picture 2" descr="Широкая масленица в картинках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8220" y="0"/>
            <a:ext cx="77229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3647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forum.sibnet.ru/uploads/post-6939-12421882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82"/>
            <a:ext cx="12192000" cy="685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528956" y="1318161"/>
            <a:ext cx="4449288" cy="5539839"/>
          </a:xfrm>
        </p:spPr>
        <p:txBody>
          <a:bodyPr>
            <a:normAutofit/>
          </a:bodyPr>
          <a:lstStyle/>
          <a:p>
            <a:r>
              <a:rPr lang="ru-RU" sz="4400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Приметы весны.</a:t>
            </a:r>
          </a:p>
          <a:p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дружно тает лед и снег, дружно бежит вода - к мокрому лету и урожаю, 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яровые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хлеба нужно сеять рано.</a:t>
            </a:r>
          </a:p>
        </p:txBody>
      </p:sp>
      <p:pic>
        <p:nvPicPr>
          <p:cNvPr id="7" name="Picture 2" descr="http://s40.radikal.ru/i090/1201/36/59dc3b280ea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756" y="-1282"/>
            <a:ext cx="7315200" cy="685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5949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5.beon.ru/17/8/790817/86/97558186/jGgjjbenYu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989330" y="0"/>
            <a:ext cx="4202670" cy="68151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Picture 2" descr="Широкая русская Масленица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4998" y="0"/>
            <a:ext cx="7620000" cy="677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225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5.beon.ru/17/8/790817/86/97558186/jGgjjbenYu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234449" y="807522"/>
            <a:ext cx="4957552" cy="6050478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Четверг: "разгул"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этот день празднования разворачивались во всю мощь. В этот день прекращались всяческие работы по хозяйству и устраивались различные состязания. Самым главным событием становился штурм снежного городка. 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Праздник - Масленица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257" y="368135"/>
            <a:ext cx="6973191" cy="619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2323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5.beon.ru/17/8/790817/86/97558186/jGgjjbenYu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547454" y="1900052"/>
            <a:ext cx="4644546" cy="4957948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Среда: "лакомки"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этот день блины пекла теща и ждала на угощение своего зятя, всячески показывала ему свое расположение. 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Русская Маслениц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825" y="581891"/>
            <a:ext cx="7320629" cy="553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991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files.seclub.org/pic/7/2/0/720af06e7c290f48bd5840a662e047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-1" y="522514"/>
            <a:ext cx="4127563" cy="6335486"/>
          </a:xfrm>
        </p:spPr>
        <p:txBody>
          <a:bodyPr/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Пятница: "тёщины вечёрки"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вот в пятницу теща шла в гости к зятю со своими подругами. Готовила угощение и пекла блины дочь, а зять должен был угодить теще и показать гостям свое уважение к ней и ее родственникам</a:t>
            </a:r>
            <a:r>
              <a:rPr lang="ru-RU" dirty="0"/>
              <a:t>.</a:t>
            </a:r>
          </a:p>
        </p:txBody>
      </p:sp>
      <p:pic>
        <p:nvPicPr>
          <p:cNvPr id="7" name="Picture 2" descr="Поздравок с Масленицей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7563" y="903163"/>
            <a:ext cx="7826931" cy="521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122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5.beon.ru/17/8/790817/86/97558186/jGgjjbenYu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830414" y="0"/>
            <a:ext cx="7361586" cy="6858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Picture 2" descr="Щедрой Масленицы!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4976"/>
            <a:ext cx="4182401" cy="627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Налетайте на блины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0080" y="274976"/>
            <a:ext cx="4182402" cy="627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С Масленицей картинки анимации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9952" y="326786"/>
            <a:ext cx="4152048" cy="622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553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5.beon.ru/17/8/790817/86/97558186/jGgjjbenYu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240044" y="0"/>
            <a:ext cx="4951956" cy="6858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Picture 2" descr="Пятница с Масленицей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83600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327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files.seclub.org/pic/7/2/0/720af06e7c290f48bd5840a662e047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0"/>
            <a:ext cx="3075709" cy="6858000"/>
          </a:xfrm>
        </p:spPr>
        <p:txBody>
          <a:bodyPr>
            <a:normAutofit lnSpcReduction="10000"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Суббота: "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золовкины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посиделки"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Блины в этот день пекла молодая невестка. Она приглашала на блины золовок или других родичей мужа. В этот день золовке преподносили подарок от родни невестки. </a:t>
            </a:r>
          </a:p>
          <a:p>
            <a:endParaRPr lang="ru-RU" dirty="0"/>
          </a:p>
        </p:txBody>
      </p:sp>
      <p:pic>
        <p:nvPicPr>
          <p:cNvPr id="7" name="Picture 2" descr="Анимационные картинки на Масленицу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9700" y="130629"/>
            <a:ext cx="8819407" cy="661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1141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files.seclub.org/pic/7/2/0/720af06e7c290f48bd5840a662e047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-1" y="0"/>
            <a:ext cx="3415093" cy="6858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Picture 2" descr="Анимационные картинки Масленица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3960" y="0"/>
            <a:ext cx="10224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117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files.seclub.org/pic/7/2/0/720af06e7c290f48bd5840a662e047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997526"/>
            <a:ext cx="3535041" cy="5860473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Воскресенье: "проводы"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народе последний день Масленицы называется "Прощеным воскресеньем", или "Целовальником". </a:t>
            </a:r>
          </a:p>
        </p:txBody>
      </p:sp>
      <p:pic>
        <p:nvPicPr>
          <p:cNvPr id="7" name="Picture 2" descr="Поздравления с Масленицей в стиха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5041" y="693562"/>
            <a:ext cx="8375911" cy="563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1966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files.seclub.org/pic/7/2/0/720af06e7c290f48bd5840a662e047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-1" y="1579418"/>
            <a:ext cx="3715547" cy="527858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этот день посещали могилы усопших родственников, просили прощения за все обиды, причиненные за год. </a:t>
            </a:r>
          </a:p>
        </p:txBody>
      </p:sp>
      <p:pic>
        <p:nvPicPr>
          <p:cNvPr id="7" name="Picture 2" descr="С Масленицей!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8675" y="424543"/>
            <a:ext cx="8310198" cy="600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6450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forum.sibnet.ru/uploads/post-6939-12421882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82"/>
            <a:ext cx="12192000" cy="685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315200" y="712519"/>
            <a:ext cx="4738255" cy="6234545"/>
          </a:xfrm>
        </p:spPr>
        <p:txBody>
          <a:bodyPr>
            <a:normAutofit/>
          </a:bodyPr>
          <a:lstStyle/>
          <a:p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Приметы весны.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весною снег тает от солнышка, будет урожайный год, а от дождя - засуха.</a:t>
            </a:r>
          </a:p>
        </p:txBody>
      </p:sp>
      <p:pic>
        <p:nvPicPr>
          <p:cNvPr id="7" name="Picture 2" descr="http://www.neizvestniy-geniy.ru/images/works/photo/2013/03/879845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905" y="0"/>
            <a:ext cx="70612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2294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files.seclub.org/pic/7/2/0/720af06e7c290f48bd5840a662e047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1365662"/>
            <a:ext cx="2926491" cy="5492338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вечеру убирали дом, торжественно сжигали чучело Масленицы и остатки праздничной еды. 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Широкой вам Масленицы!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6491" y="427512"/>
            <a:ext cx="8987388" cy="599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1093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files.seclub.org/pic/7/2/0/720af06e7c290f48bd5840a662e047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" y="2268187"/>
            <a:ext cx="3401004" cy="4589812"/>
          </a:xfrm>
        </p:spPr>
        <p:txBody>
          <a:bodyPr/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году дни Масленицы выпадают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марта.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  <p:pic>
        <p:nvPicPr>
          <p:cNvPr id="7" name="Picture 2" descr="Встречайте Масленицу блинами!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1005" y="213756"/>
            <a:ext cx="8566066" cy="64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7533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files.seclub.org/pic/7/2/0/720af06e7c290f48bd5840a662e047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-1" y="0"/>
            <a:ext cx="4845536" cy="6858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Picture 2" descr="Анимашка с масленицей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4246" y="0"/>
            <a:ext cx="6886503" cy="688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4342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files.seclub.org/pic/7/2/0/720af06e7c290f48bd5840a662e047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0"/>
            <a:ext cx="6982692" cy="6858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Picture 2" descr="Символ Масленицы блины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7429" y="0"/>
            <a:ext cx="4933538" cy="690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5088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files.seclub.org/pic/7/2/0/720af06e7c290f48bd5840a662e047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0"/>
            <a:ext cx="3724288" cy="6858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Picture 2" descr="С Масленицей!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3959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5.beon.ru/17/8/790817/86/97558186/jGgjjbenYu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6636327" y="0"/>
            <a:ext cx="5555673" cy="6858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Picture 2" descr="Поздравляю с масленицей!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4546" y="0"/>
            <a:ext cx="6857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3743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5.beon.ru/17/8/790817/86/97558186/jGgjjbenYu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700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6189051" y="-17008"/>
            <a:ext cx="6002949" cy="68750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Picture 2" descr="Картинка с масленицей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8133" y="-17008"/>
            <a:ext cx="6915369" cy="691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5296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5.beon.ru/17/8/790817/86/97558186/jGgjjbenYu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6147954" y="0"/>
            <a:ext cx="6044046" cy="68579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Picture 2" descr="С Масленницей поздравительная картинка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4416" y="-21279"/>
            <a:ext cx="6879277" cy="687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6528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5.beon.ru/17/8/790817/86/97558186/jGgjjbenYu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6544498" y="0"/>
            <a:ext cx="5647502" cy="68579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Picture 2" descr="Пожелания на Масленицу в картинках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7693" y="-11280"/>
            <a:ext cx="6880556" cy="688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6864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5.beon.ru/17/8/790817/86/97558186/jGgjjbenYu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8906495" y="0"/>
            <a:ext cx="3285505" cy="6858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Picture 2" descr="Поздравления с Масленицей открытки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1379" y="238756"/>
            <a:ext cx="9456621" cy="638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191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forum.sibnet.ru/uploads/post-6939-12421882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82"/>
            <a:ext cx="12192000" cy="685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6935190" y="178130"/>
            <a:ext cx="5256810" cy="667987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sz="4000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Приметы весны</a:t>
            </a:r>
            <a:r>
              <a:rPr lang="ru-RU" sz="4000" i="1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весна холодная - осень будет теплая, потому и поговорка: «Сеешь в шубе, жнешь в рубахе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реках весной мало воды - к жаркому лету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Скорая весна - к дождливому лету.</a:t>
            </a:r>
          </a:p>
        </p:txBody>
      </p:sp>
      <p:pic>
        <p:nvPicPr>
          <p:cNvPr id="7" name="Picture 2" descr="http://www.motto.net.ua/download.php?file=201403/640x960/motto.net.ua-715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816" y="0"/>
            <a:ext cx="66503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0959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5.beon.ru/17/8/790817/86/97558186/jGgjjbenYu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6371814" y="0"/>
            <a:ext cx="5820186" cy="6858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Picture 2" descr="С Масленицей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7924" y="201881"/>
            <a:ext cx="6376699" cy="637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4666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5.beon.ru/17/8/790817/86/97558186/jGgjjbenYu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715249" y="0"/>
            <a:ext cx="4476751" cy="6858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Picture 2" descr="Прощай, Масленица!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3793" y="273133"/>
            <a:ext cx="7674602" cy="636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218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forum.sibnet.ru/uploads/post-6939-12421882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82"/>
            <a:ext cx="12192000" cy="685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6840186" y="0"/>
            <a:ext cx="5086599" cy="6858000"/>
          </a:xfrm>
        </p:spPr>
        <p:txBody>
          <a:bodyPr/>
          <a:lstStyle/>
          <a:p>
            <a:endParaRPr lang="ru-RU" dirty="0" smtClean="0"/>
          </a:p>
          <a:p>
            <a:r>
              <a:rPr lang="ru-RU" sz="4000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Приметы весны</a:t>
            </a:r>
            <a:r>
              <a:rPr lang="ru-RU" sz="4000" i="1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весною летит много паутины, лето будет жаркое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Весна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грязная - август сухой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березы течет много сока - к дождливому лету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Ранний прилет грачей и жаворонков - к теплой весне. Ранние ласточки - примета счастливого года.</a:t>
            </a:r>
          </a:p>
        </p:txBody>
      </p:sp>
      <p:pic>
        <p:nvPicPr>
          <p:cNvPr id="7" name="Picture 2" descr="http://cdn.imgbb.ru/user/29/298332/201503/c36348aeb6c12500255f2c622050fd8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214" y="0"/>
            <a:ext cx="65749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1861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forum.sibnet.ru/uploads/post-6939-12421882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82"/>
            <a:ext cx="12192000" cy="685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6721434" y="-1282"/>
            <a:ext cx="5470566" cy="6859282"/>
          </a:xfrm>
        </p:spPr>
        <p:txBody>
          <a:bodyPr/>
          <a:lstStyle/>
          <a:p>
            <a:endParaRPr lang="ru-RU" dirty="0" smtClean="0"/>
          </a:p>
          <a:p>
            <a:r>
              <a:rPr lang="ru-RU" sz="4000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Приметы весны</a:t>
            </a:r>
            <a:r>
              <a:rPr lang="ru-RU" sz="4000" i="1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Ранний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прилет журавлей - ранняя весна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голуби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разворковались - будет тепло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Вороны 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купаются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ранней весной - к теплу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Одуванчик зацвел ранней весной - лето будет коротким. Одуванчик сжимает свой шар - признак скорого дождя.</a:t>
            </a:r>
          </a:p>
        </p:txBody>
      </p:sp>
      <p:pic>
        <p:nvPicPr>
          <p:cNvPr id="7" name="Picture 2" descr="http://russianpoetry.ru/upload/comments/e29bd84aac50f2a77eb18d52a95555b0.jp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887"/>
          <a:stretch/>
        </p:blipFill>
        <p:spPr bwMode="auto">
          <a:xfrm>
            <a:off x="307336" y="0"/>
            <a:ext cx="64140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497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files.seclub.org/pic/7/2/0/720af06e7c290f48bd5840a662e047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-1" y="1638795"/>
            <a:ext cx="6685807" cy="5219204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 – праздник,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пропитанный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весельем, радостью жизни, удовольствием и любовью к ближнему. На Руси подготовка к этому веселому празднику, как правило, занимала три дня масленичной недели. </a:t>
            </a:r>
          </a:p>
        </p:txBody>
      </p:sp>
      <p:pic>
        <p:nvPicPr>
          <p:cNvPr id="7" name="Picture 2" descr="Масленица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5807" y="-16745"/>
            <a:ext cx="5142309" cy="687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9030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files.seclub.org/pic/7/2/0/720af06e7c290f48bd5840a662e047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2137558"/>
            <a:ext cx="7179776" cy="471747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 время все заготавливали дрова для костров, убирали и украшали избы. А вот четверг, пятница, суббота и воскресенье называют днями широкой Масленицы. </a:t>
            </a:r>
          </a:p>
        </p:txBody>
      </p:sp>
      <p:pic>
        <p:nvPicPr>
          <p:cNvPr id="7" name="Picture 2" descr="С Масленицей картинка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9776" y="-2969"/>
            <a:ext cx="45903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0327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files.seclub.org/pic/7/2/0/720af06e7c290f48bd5840a662e047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1959429"/>
            <a:ext cx="4999511" cy="4898570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Ведь именно в эти дни происходили все действа: гуляния, увеселения, всевозможные представления, а также обряды проводов зимы.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Картинка на Масленицу с вкусными блинами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9512" y="831868"/>
            <a:ext cx="6994071" cy="511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9803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594</Words>
  <Application>Microsoft Office PowerPoint</Application>
  <PresentationFormat>Произвольный</PresentationFormat>
  <Paragraphs>58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Company>Первая Московская гимназия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Заикина Ю.П.</dc:creator>
  <cp:lastModifiedBy>Юля</cp:lastModifiedBy>
  <cp:revision>20</cp:revision>
  <dcterms:created xsi:type="dcterms:W3CDTF">2016-02-29T16:56:56Z</dcterms:created>
  <dcterms:modified xsi:type="dcterms:W3CDTF">2021-02-25T09:55:03Z</dcterms:modified>
</cp:coreProperties>
</file>