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9" r:id="rId2"/>
    <p:sldId id="260" r:id="rId3"/>
    <p:sldId id="261" r:id="rId4"/>
    <p:sldId id="262" r:id="rId5"/>
    <p:sldId id="267" r:id="rId6"/>
    <p:sldId id="269" r:id="rId7"/>
    <p:sldId id="270" r:id="rId8"/>
    <p:sldId id="272" r:id="rId9"/>
    <p:sldId id="271" r:id="rId10"/>
    <p:sldId id="273" r:id="rId11"/>
    <p:sldId id="277" r:id="rId12"/>
    <p:sldId id="257" r:id="rId13"/>
  </p:sldIdLst>
  <p:sldSz cx="12192000" cy="685800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056" autoAdjust="0"/>
  </p:normalViewPr>
  <p:slideViewPr>
    <p:cSldViewPr snapToGrid="0">
      <p:cViewPr varScale="1">
        <p:scale>
          <a:sx n="111" d="100"/>
          <a:sy n="111" d="100"/>
        </p:scale>
        <p:origin x="55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572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413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111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2385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814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9565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6987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8613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300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027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122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453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762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831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631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823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607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67BCE90-9F81-42E2-9B3C-5A1B33DE2CBD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A099AA8-EE49-48C1-A402-746297373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430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28401" y="0"/>
            <a:ext cx="8574622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10155" y="131885"/>
            <a:ext cx="9392868" cy="3067204"/>
          </a:xfrm>
        </p:spPr>
        <p:txBody>
          <a:bodyPr>
            <a:normAutofit fontScale="92500"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Древнерусская крестово-купольная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архитектура.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Гражданских 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памятников </a:t>
            </a:r>
            <a:r>
              <a:rPr lang="ru-RU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XI–XVII веков 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сохранилось крайне мало, однако церкви этого периода можно увидеть в городах старше 400 лет. Как правило, это прямоугольные здания, стены которых ориентированы по сторонам света. Венчают церкви купола, количество которых может варьироваться, наиболее часто встречаются одно-, пяти-, девяти- и </a:t>
            </a:r>
            <a:r>
              <a:rPr lang="ru-RU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тринадцатиглавые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храмы. Например,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Спасский собор Андроникова монастыря в Москве (1425 г.) и Архангельский собор Московского Кремля (1505 г.).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бы ни было у храма куполов, всегда есть один главный: он приподнят на специальном основании — барабане.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637" y="2522570"/>
            <a:ext cx="6012303" cy="489117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6076" r="18408" b="8834"/>
          <a:stretch/>
        </p:blipFill>
        <p:spPr>
          <a:xfrm>
            <a:off x="7080622" y="2522570"/>
            <a:ext cx="4422401" cy="461901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68114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28401" y="-395654"/>
            <a:ext cx="8574622" cy="29014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871933" y="114299"/>
            <a:ext cx="9631090" cy="312060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Типовая архитектура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хрущёвского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брежневского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времени.</a:t>
            </a:r>
          </a:p>
          <a:p>
            <a:pPr algn="l"/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Вместе 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эпохой Сталина закончилась и эпоха «архитектурных излишеств» и </a:t>
            </a:r>
            <a:r>
              <a:rPr lang="ru-RU" sz="2000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монументализма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Одинаковые невыразительные здания по типовым проектам можно встретить как в жилой застройке того времени, так и в общественной архитектуре — такими стали кинотеатры, школы, больницы. В спальном районе любого российского города так называемые </a:t>
            </a:r>
            <a:r>
              <a:rPr lang="ru-RU" sz="2000" dirty="0" err="1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хрущёвки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скорее всего, будут основой местного пейзажа.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18913"/>
            <a:ext cx="6670878" cy="466008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424202">
            <a:off x="5865962" y="3454712"/>
            <a:ext cx="6199911" cy="343061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354980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699404" y="2562046"/>
            <a:ext cx="9803619" cy="50033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Старое здание Университета (Казаков, Жилярди) и  особняк Гагарина (Жилярди).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846053" y="69012"/>
            <a:ext cx="9656969" cy="299336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ампир.</a:t>
            </a:r>
          </a:p>
          <a:p>
            <a:pPr algn="l"/>
            <a:r>
              <a:rPr lang="ru-RU" sz="20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 </a:t>
            </a:r>
            <a:r>
              <a:rPr lang="ru-RU" sz="20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целом ампир был ориентирован на античное архитектурное наследие и содержал такие компоненты как белый дорический </a:t>
            </a:r>
            <a:r>
              <a:rPr lang="ru-RU" sz="2000" dirty="0" err="1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восьмиколонный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портик; ротонд, которые похожи на </a:t>
            </a:r>
            <a:r>
              <a:rPr lang="ru-RU" sz="2000" dirty="0" err="1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куполы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 вместо перемежающихся квадратов и треугольников перемежаются пятиугольники и 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треугольники; декоративные лепнины</a:t>
            </a:r>
            <a:r>
              <a:rPr lang="ru-RU" dirty="0"/>
              <a:t> 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(украшения внутри домов и наружных фасадов), барельефы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(разновидность скульптурного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выпуклого рельефа, в котором изображение выступает над плоскостью фона не более, чем на половину объёма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конные скульптурные группы. </a:t>
            </a:r>
          </a:p>
          <a:p>
            <a:pPr algn="l"/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Москва 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придала ампиру больше холодности, суровости, помпезности и военной атрибутики. Московский ампир определил стиль "Старой 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Москвы».</a:t>
            </a:r>
            <a:endParaRPr lang="ru-RU" sz="2000" baseline="30000" dirty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200" dirty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9688" r="13293"/>
          <a:stretch/>
        </p:blipFill>
        <p:spPr>
          <a:xfrm>
            <a:off x="-163902" y="2812212"/>
            <a:ext cx="7461849" cy="445819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46280" y="2568230"/>
            <a:ext cx="6229945" cy="4702178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13986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72279" y="0"/>
            <a:ext cx="8930747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body" idx="1"/>
          </p:nvPr>
        </p:nvSpPr>
        <p:spPr>
          <a:xfrm>
            <a:off x="5253487" y="163902"/>
            <a:ext cx="6875253" cy="65560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Лужко́вский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стиль.</a:t>
            </a:r>
          </a:p>
          <a:p>
            <a:pPr algn="l"/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Неологизм</a:t>
            </a:r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обозначающий стилевые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особенности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архитектуре Москвы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нахождения у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власти мэра города Ю.М. Лужкова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(с 1992 по 2010 годы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Характерными 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</a:t>
            </a:r>
            <a:r>
              <a:rPr lang="ru-RU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лужковского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стиля в архитектуре Москвы является украшательство строящихся зданий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башенками, балясинами. Смысл 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«московского», или «</a:t>
            </a:r>
            <a:r>
              <a:rPr lang="ru-RU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лужковского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стиля заключается также в командно-административной системе принятия решений в области архитектуры и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строительства.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Образцами </a:t>
            </a:r>
            <a:r>
              <a:rPr lang="ru-RU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лужковского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стиля являются такие постройки как торговый центр «Наутилус»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err="1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Лубянской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площади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(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архитектор А.Р. Воронцов),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фонтан «Пушкин и Натали» на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площади Никитских Ворот, Центр оперного пения Галины Вишневской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Остоженке, 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ресторан «Белый лебедь»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Чистых прудах, 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офисное здание «Самсунг»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Большой Якиманке, 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торговый центр «Новинский пассаж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 «Патриарх»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Патриарших прудах, «дом-яйцо» на улице Машкова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другие.</a:t>
            </a:r>
          </a:p>
          <a:p>
            <a:pPr algn="l"/>
            <a:endParaRPr lang="ru-RU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14165" r="4830"/>
          <a:stretch/>
        </p:blipFill>
        <p:spPr>
          <a:xfrm>
            <a:off x="115550" y="992038"/>
            <a:ext cx="5627620" cy="5210355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51550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28401" y="0"/>
            <a:ext cx="8574622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67254" y="2"/>
            <a:ext cx="10336821" cy="255856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3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Древнерусская шатровая </a:t>
            </a:r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архитектура.</a:t>
            </a:r>
          </a:p>
          <a:p>
            <a:pPr algn="l"/>
            <a:r>
              <a:rPr lang="ru-RU" sz="22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22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XVI веке на смену куполам пришло чисто русское изобретение, не имеющее аналогов в церковной архитектуре других стран: </a:t>
            </a:r>
            <a:r>
              <a:rPr lang="ru-RU" sz="22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шатёр </a:t>
            </a:r>
            <a:r>
              <a:rPr lang="ru-RU" sz="22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— завершение храма в виде многогранной пирамиды, а не купола. Вероятно, появление шатрового зодчества связано с техническими сложностями: многие церкви на Руси строили из дерева, а сделать купол из этого материала непросто. Позже эта архитектурная особенность распространилась и на каменное строительство. Чтобы представить себе шатровый храм, достаточно вспомнить </a:t>
            </a:r>
            <a:endParaRPr lang="ru-RU" sz="2200" dirty="0" smtClean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Вознесения в Коломенском и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храм Василия Блаженного (Покровский собор в Москве).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679" y="2366433"/>
            <a:ext cx="6139662" cy="4605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6897"/>
          <a:stretch/>
        </p:blipFill>
        <p:spPr>
          <a:xfrm>
            <a:off x="7396867" y="2366433"/>
            <a:ext cx="3757088" cy="441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91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28401" y="0"/>
            <a:ext cx="8574622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881554" y="0"/>
            <a:ext cx="10172700" cy="273440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Барокко.</a:t>
            </a:r>
          </a:p>
          <a:p>
            <a:pPr algn="l"/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Этот 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архитектурный стиль 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пришёл 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Россию в самом конце XVII века. Первые постройки появились в 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Москве. Стиль 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барокко определить просто: его главные особенности — сложные формы и обилие украшений. Собственно, сам термин «барокко» в переводе с итальянского означает «причудливый, странный». Среди примеров —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ансамбль Новодевичьего монастыря 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Москве и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Знамения в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Дубровицах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Подмосковье.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4824" r="15446"/>
          <a:stretch/>
        </p:blipFill>
        <p:spPr>
          <a:xfrm>
            <a:off x="7143767" y="2243609"/>
            <a:ext cx="4829515" cy="461439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8789"/>
          <a:stretch/>
        </p:blipFill>
        <p:spPr>
          <a:xfrm>
            <a:off x="166082" y="2142375"/>
            <a:ext cx="6896714" cy="471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6352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28401" y="0"/>
            <a:ext cx="8574622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846385" y="219808"/>
            <a:ext cx="9656637" cy="302455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Рококо.</a:t>
            </a:r>
          </a:p>
          <a:p>
            <a:pPr algn="l"/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популярный во второй половине XVIII века стиль рококо имеет много общего с барокко. Главные отличия кроются в деталях. Здания в стиле рококо обильно украшены скульптурным декором — вазами и цветочными гирляндами, масками или просто милыми завитками. Подобных построек в России сохранилось немного. К ним относятся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Китайский дворец и павильон «Катальная горка» 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Ораниенбауме</a:t>
            </a:r>
            <a:r>
              <a:rPr lang="ru-RU" sz="20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8939" y="2070340"/>
            <a:ext cx="7274345" cy="504835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173" y="2424023"/>
            <a:ext cx="6654559" cy="4433977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614248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28401" y="0"/>
            <a:ext cx="8574622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250831" y="120770"/>
            <a:ext cx="9680331" cy="299336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Классицизм.</a:t>
            </a:r>
          </a:p>
          <a:p>
            <a:pPr algn="l"/>
            <a:r>
              <a:rPr lang="ru-RU" sz="22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Здания </a:t>
            </a:r>
            <a:r>
              <a:rPr lang="ru-RU" sz="22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стиле классицизм</a:t>
            </a:r>
            <a:r>
              <a:rPr lang="ru-RU" sz="22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можно найти во многих российских городах. Это архитектурное направление было распространено в конце XVIII — первой половине XIX века. В классическом стиле строили дворцы и усадьбы, театры и даже склады. Ключевая деталь, по которой можно без труда опознать памятник эпохи классицизма, — это колонна. Точнее, много колонн. Также здания в этом стиле отличаются сдержанностью, симметричностью и лаконичным декором. Таковы, </a:t>
            </a:r>
            <a:r>
              <a:rPr lang="ru-RU" sz="22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</a:t>
            </a:r>
          </a:p>
          <a:p>
            <a:pPr algn="l"/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Сенатский дворец  и  Большой театр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Москве.</a:t>
            </a:r>
          </a:p>
          <a:p>
            <a:pPr algn="l"/>
            <a:r>
              <a:rPr lang="ru-RU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/>
            </a:r>
            <a:br>
              <a:rPr lang="ru-RU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</a:br>
            <a:endParaRPr lang="ru-RU" b="1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321" y="2307825"/>
            <a:ext cx="7445029" cy="496982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r="28305"/>
          <a:stretch/>
        </p:blipFill>
        <p:spPr>
          <a:xfrm>
            <a:off x="-95973" y="2691442"/>
            <a:ext cx="6048747" cy="437650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77419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28401" y="0"/>
            <a:ext cx="8574622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329963" y="-241540"/>
            <a:ext cx="9750668" cy="3278037"/>
          </a:xfrm>
        </p:spPr>
        <p:txBody>
          <a:bodyPr>
            <a:normAutofit fontScale="85000" lnSpcReduction="20000"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Историзм.</a:t>
            </a:r>
          </a:p>
          <a:p>
            <a:pPr algn="l"/>
            <a:r>
              <a:rPr lang="ru-RU" sz="22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Постройки </a:t>
            </a:r>
            <a:r>
              <a:rPr lang="ru-RU" sz="22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этом архитектурном стиле, появившемся в середине XIX века, наиболее разнообразны. Главная особенность историзма — обращение архитектора к наследию прошлого. Прошлое могло быть, например, византийским — тогда появлялись здания в </a:t>
            </a:r>
            <a:r>
              <a:rPr lang="ru-RU" sz="2200" dirty="0" err="1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неорусском</a:t>
            </a:r>
            <a:r>
              <a:rPr lang="ru-RU" sz="22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стиле, как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храм Христа Спасителя</a:t>
            </a:r>
            <a:r>
              <a:rPr lang="ru-RU" sz="22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Могло быть готическим — так была возведена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усадьба Царицыно </a:t>
            </a:r>
            <a:r>
              <a:rPr lang="ru-RU" sz="22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Москве. А могло быть осмыслением наследия эпохи ренессанс — как Московский и Ленинградский вокзалы. Ключевые внешние особенности историзма сформулировать достаточно сложно: постройки этого стиля непохожи. Если вы видите здание, которое «хочет казаться старше, чем есть на самом деле» — вероятно, это памятник историзма.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0886" r="11276"/>
          <a:stretch/>
        </p:blipFill>
        <p:spPr>
          <a:xfrm>
            <a:off x="-145072" y="2218934"/>
            <a:ext cx="6433730" cy="529531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5344" y="2893797"/>
            <a:ext cx="5872143" cy="394558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665880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28401" y="-114299"/>
            <a:ext cx="8574622" cy="1143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39352" y="219808"/>
            <a:ext cx="10052648" cy="260103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Модерн.</a:t>
            </a:r>
          </a:p>
          <a:p>
            <a:pPr algn="l"/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Здания 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архитектурном 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стиле модерн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появились в конце XIX — начале XX века. Обилие стекла и железа, использование мозаики и росписи на фасадах, необычные изогнутые линии и асимметрия — все это приметы модерна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Особняк И.И. Некрасова 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гостиница «Метрополь»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Москве — наиболее характерные здания в этом стиле.</a:t>
            </a:r>
            <a:b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926" y="2289818"/>
            <a:ext cx="7467901" cy="497212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7209" y="2070340"/>
            <a:ext cx="7201302" cy="5404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44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28401" y="-79130"/>
            <a:ext cx="8574622" cy="7913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80492" y="140676"/>
            <a:ext cx="9913741" cy="2706041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Авангард.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1920-е в Советском государстве появился такой же революционный, как и новая власть, архитектурный стиль. Простые конструкции и отсутствие декора, стекло и бетон — такими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строили авангардные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здания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Для архитекторов-авангардистов была важна функциональность постройки, а не ее эстетическая ценность. Неудивительно, что у стиля, помимо сторонников, были и ярые противники, называвшие авангардные здания «бетонными опухолями» на теле Москвы. Так, например, современники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оценили </a:t>
            </a:r>
            <a:r>
              <a:rPr lang="ru-RU" dirty="0" err="1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мельниковский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имени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Русакова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универмаг «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Мосторг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на Красной Пресне.</a:t>
            </a:r>
            <a:r>
              <a:rPr lang="ru-RU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16863"/>
          <a:stretch/>
        </p:blipFill>
        <p:spPr>
          <a:xfrm>
            <a:off x="-426807" y="2182483"/>
            <a:ext cx="8383845" cy="4839499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1160" r="16260"/>
          <a:stretch/>
        </p:blipFill>
        <p:spPr>
          <a:xfrm>
            <a:off x="7022123" y="2614800"/>
            <a:ext cx="5266593" cy="4822657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644473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28401" y="0"/>
            <a:ext cx="8574622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78268" y="45719"/>
            <a:ext cx="10152185" cy="342724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Сталинская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неоклассика.</a:t>
            </a:r>
          </a:p>
          <a:p>
            <a:pPr algn="l"/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сталинское время архитекторы стали вновь обращаться к классическому наследию, хотя и в несколько ином смысле. Здания 1930–40-х годов были величественными и помпезными — с колоннами и лепниной, настенными росписями и обилием декора с советской символикой. В моду вновь вошли колонны. Одним из интересных осмыслений стиля классицизм в сталинское время 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стали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Центральный академический театр Российской армии</a:t>
            </a:r>
            <a:r>
              <a:rPr lang="ru-RU" sz="2000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в форме пятиконечной звезды 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algn="l"/>
            <a:r>
              <a:rPr lang="ru-RU" sz="20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здание МГУ на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Воробъёвых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горах.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accent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08" y="2599110"/>
            <a:ext cx="6251331" cy="452713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839" y="3013928"/>
            <a:ext cx="5773615" cy="384407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7506636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Красный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323</TotalTime>
  <Words>649</Words>
  <Application>Microsoft Office PowerPoint</Application>
  <PresentationFormat>Широкоэкранный</PresentationFormat>
  <Paragraphs>34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Corbel</vt:lpstr>
      <vt:lpstr>Times New Roman</vt:lpstr>
      <vt:lpstr>Параллакс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Старое здание Университета (Казаков, Жилярди) и  особняк Гагарина (Жилярди).</vt:lpstr>
      <vt:lpstr>Презентация PowerPoint</vt:lpstr>
    </vt:vector>
  </TitlesOfParts>
  <Company>Первая Московская гимназия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Толковый словарь Ожегова - искусство проектирования и строения зданий,  сооружений, зодчество.  Зодчество -  искусство строительства зданий, архитектура.    </dc:title>
  <dc:creator>Заикина Ю.П.</dc:creator>
  <cp:lastModifiedBy>Поликарпова Н.Н.</cp:lastModifiedBy>
  <cp:revision>38</cp:revision>
  <cp:lastPrinted>2021-04-12T18:25:06Z</cp:lastPrinted>
  <dcterms:created xsi:type="dcterms:W3CDTF">2021-04-12T17:20:52Z</dcterms:created>
  <dcterms:modified xsi:type="dcterms:W3CDTF">2021-06-18T11:46:10Z</dcterms:modified>
</cp:coreProperties>
</file>