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154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F58A5-A9D7-4320-AA40-9D5D244115F8}" type="datetimeFigureOut">
              <a:rPr lang="ru-RU" smtClean="0"/>
              <a:pPr/>
              <a:t>30.07.2021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7E068-13F1-4528-9528-0B214E11A8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F58A5-A9D7-4320-AA40-9D5D244115F8}" type="datetimeFigureOut">
              <a:rPr lang="ru-RU" smtClean="0"/>
              <a:pPr/>
              <a:t>30.07.2021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7E068-13F1-4528-9528-0B214E11A8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F58A5-A9D7-4320-AA40-9D5D244115F8}" type="datetimeFigureOut">
              <a:rPr lang="ru-RU" smtClean="0"/>
              <a:pPr/>
              <a:t>30.07.2021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7E068-13F1-4528-9528-0B214E11A8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F58A5-A9D7-4320-AA40-9D5D244115F8}" type="datetimeFigureOut">
              <a:rPr lang="ru-RU" smtClean="0"/>
              <a:pPr/>
              <a:t>30.07.2021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7E068-13F1-4528-9528-0B214E11A8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F58A5-A9D7-4320-AA40-9D5D244115F8}" type="datetimeFigureOut">
              <a:rPr lang="ru-RU" smtClean="0"/>
              <a:pPr/>
              <a:t>30.07.2021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7E068-13F1-4528-9528-0B214E11A8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F58A5-A9D7-4320-AA40-9D5D244115F8}" type="datetimeFigureOut">
              <a:rPr lang="ru-RU" smtClean="0"/>
              <a:pPr/>
              <a:t>30.07.2021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7E068-13F1-4528-9528-0B214E11A8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F58A5-A9D7-4320-AA40-9D5D244115F8}" type="datetimeFigureOut">
              <a:rPr lang="ru-RU" smtClean="0"/>
              <a:pPr/>
              <a:t>30.07.2021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7E068-13F1-4528-9528-0B214E11A8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F58A5-A9D7-4320-AA40-9D5D244115F8}" type="datetimeFigureOut">
              <a:rPr lang="ru-RU" smtClean="0"/>
              <a:pPr/>
              <a:t>30.07.2021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7E068-13F1-4528-9528-0B214E11A8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F58A5-A9D7-4320-AA40-9D5D244115F8}" type="datetimeFigureOut">
              <a:rPr lang="ru-RU" smtClean="0"/>
              <a:pPr/>
              <a:t>30.07.2021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7E068-13F1-4528-9528-0B214E11A8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F58A5-A9D7-4320-AA40-9D5D244115F8}" type="datetimeFigureOut">
              <a:rPr lang="ru-RU" smtClean="0"/>
              <a:pPr/>
              <a:t>30.07.2021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7E068-13F1-4528-9528-0B214E11A8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F58A5-A9D7-4320-AA40-9D5D244115F8}" type="datetimeFigureOut">
              <a:rPr lang="ru-RU" smtClean="0"/>
              <a:pPr/>
              <a:t>30.07.2021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7E068-13F1-4528-9528-0B214E11A8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BF58A5-A9D7-4320-AA40-9D5D244115F8}" type="datetimeFigureOut">
              <a:rPr lang="ru-RU" smtClean="0"/>
              <a:pPr/>
              <a:t>30.07.2021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67E068-13F1-4528-9528-0B214E11A83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10" Type="http://schemas.openxmlformats.org/officeDocument/2006/relationships/oleObject" Target="../embeddings/oleObject2.bin"/><Relationship Id="rId4" Type="http://schemas.openxmlformats.org/officeDocument/2006/relationships/image" Target="../media/image18.jpeg"/><Relationship Id="rId9" Type="http://schemas.openxmlformats.org/officeDocument/2006/relationships/oleObject" Target="../embeddings/oleObject1.bin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85729"/>
            <a:ext cx="7772400" cy="1214445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Как прекрасен этот мир!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720" y="5857892"/>
            <a:ext cx="8429684" cy="642942"/>
          </a:xfrm>
        </p:spPr>
        <p:txBody>
          <a:bodyPr>
            <a:normAutofit lnSpcReduction="10000"/>
          </a:bodyPr>
          <a:lstStyle/>
          <a:p>
            <a:r>
              <a:rPr lang="ru-RU" sz="2000" b="1" dirty="0" smtClean="0">
                <a:solidFill>
                  <a:schemeClr val="tx2"/>
                </a:solidFill>
              </a:rPr>
              <a:t>Составитель: учитель физики  Ростенко Нина Валентиновна, ГКОУ «Краевой центр общего образования.</a:t>
            </a:r>
            <a:endParaRPr lang="ru-RU" sz="2000" b="1" dirty="0">
              <a:solidFill>
                <a:schemeClr val="tx2"/>
              </a:solidFill>
            </a:endParaRPr>
          </a:p>
        </p:txBody>
      </p:sp>
      <p:pic>
        <p:nvPicPr>
          <p:cNvPr id="5" name="Picture 2" descr="&amp;Scy;&amp;vcy;&amp;iecy;&amp;tcy; &amp;pcy;&amp;ocy;&amp;scy;&amp;lcy;&amp;iecy; &amp;scy;&amp;mcy;&amp;iecy;&amp;rcy;&amp;tcy;&amp;icy; &amp;pcy;&amp;ocy;&amp;lcy;&amp;ucy;&amp;chcy;&amp;acy;&amp;iecy;&amp;tcy; &amp;ocy;&amp;bcy;&amp;hardcy;&amp;yacy;&amp;scy;&amp;ncy;&amp;iecy;&amp;ncy;&amp;icy;&amp;iecy; - 30 &amp;Scy;&amp;iecy;&amp;ncy;&amp;tcy;&amp;yacy;&amp;bcy;&amp;rcy;&amp;yacy; 2013 - &amp;Vcy;&amp;scy;&amp;iecy; &amp;ocy; &amp;ncy;&amp;acy;&amp;shcy;&amp;iecy;&amp;jcy; &amp;pcy;&amp;lcy;&amp;acy;&amp;ncy;&amp;iecy;&amp;tcy;&amp;iecy; &amp;zcy;&amp;iecy;&amp;mcy;&amp;lcy;&amp;ya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214414" y="1285860"/>
            <a:ext cx="7072362" cy="4286280"/>
          </a:xfrm>
          <a:prstGeom prst="rect">
            <a:avLst/>
          </a:prstGeo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Мы видим этот мир потому, что существует свет.</a:t>
            </a:r>
            <a:endParaRPr lang="ru-RU" sz="3200" b="1" dirty="0">
              <a:solidFill>
                <a:srgbClr val="FF0000"/>
              </a:solidFill>
            </a:endParaRPr>
          </a:p>
        </p:txBody>
      </p:sp>
      <p:grpSp>
        <p:nvGrpSpPr>
          <p:cNvPr id="4" name="Group 5"/>
          <p:cNvGrpSpPr>
            <a:grpSpLocks noGrp="1"/>
          </p:cNvGrpSpPr>
          <p:nvPr>
            <p:ph idx="1"/>
          </p:nvPr>
        </p:nvGrpSpPr>
        <p:grpSpPr bwMode="auto">
          <a:xfrm>
            <a:off x="457200" y="1600200"/>
            <a:ext cx="8229600" cy="4525963"/>
            <a:chOff x="765" y="900"/>
            <a:chExt cx="4274" cy="2849"/>
          </a:xfrm>
        </p:grpSpPr>
        <p:pic>
          <p:nvPicPr>
            <p:cNvPr id="5" name="Picture 6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765" y="900"/>
              <a:ext cx="4274" cy="284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sp>
          <p:nvSpPr>
            <p:cNvPr id="6" name="Text Box 7"/>
            <p:cNvSpPr txBox="1">
              <a:spLocks noChangeArrowheads="1"/>
            </p:cNvSpPr>
            <p:nvPr/>
          </p:nvSpPr>
          <p:spPr bwMode="auto">
            <a:xfrm>
              <a:off x="765" y="900"/>
              <a:ext cx="4274" cy="284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 additive="repl"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Эксперимент: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ru-RU" dirty="0" smtClean="0"/>
              <a:t> </a:t>
            </a:r>
            <a:r>
              <a:rPr lang="ru-RU" u="sng" dirty="0" smtClean="0">
                <a:solidFill>
                  <a:srgbClr val="0000CC"/>
                </a:solidFill>
              </a:rPr>
              <a:t>Закройте глаза</a:t>
            </a:r>
            <a:r>
              <a:rPr lang="ru-RU" dirty="0" smtClean="0">
                <a:solidFill>
                  <a:srgbClr val="0000CC"/>
                </a:solidFill>
              </a:rPr>
              <a:t>.</a:t>
            </a:r>
          </a:p>
          <a:p>
            <a:pPr>
              <a:lnSpc>
                <a:spcPct val="90000"/>
              </a:lnSpc>
            </a:pPr>
            <a:r>
              <a:rPr lang="ru-RU" dirty="0" smtClean="0">
                <a:solidFill>
                  <a:srgbClr val="0000CC"/>
                </a:solidFill>
              </a:rPr>
              <a:t>«И представьте себе жизнь во тьме!?»</a:t>
            </a:r>
          </a:p>
          <a:p>
            <a:pPr>
              <a:lnSpc>
                <a:spcPct val="90000"/>
              </a:lnSpc>
            </a:pPr>
            <a:endParaRPr lang="ru-RU" dirty="0" smtClean="0">
              <a:solidFill>
                <a:srgbClr val="0000CC"/>
              </a:solidFill>
            </a:endParaRPr>
          </a:p>
          <a:p>
            <a:pPr>
              <a:lnSpc>
                <a:spcPct val="90000"/>
              </a:lnSpc>
            </a:pPr>
            <a:r>
              <a:rPr lang="ru-RU" dirty="0" smtClean="0">
                <a:solidFill>
                  <a:srgbClr val="0000CC"/>
                </a:solidFill>
              </a:rPr>
              <a:t>Как вам такая жизнь?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dirty="0" smtClean="0">
                <a:solidFill>
                  <a:srgbClr val="0000CC"/>
                </a:solidFill>
              </a:rPr>
              <a:t>Она вам нравиться?</a:t>
            </a:r>
            <a:endParaRPr lang="ru-RU" dirty="0"/>
          </a:p>
        </p:txBody>
      </p:sp>
      <p:pic>
        <p:nvPicPr>
          <p:cNvPr id="4" name="Picture 4" descr="SunWheel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86380" y="2928934"/>
            <a:ext cx="2597150" cy="285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Свет – важнейший фактор жизни на Земле.</a:t>
            </a:r>
            <a:endParaRPr lang="ru-RU" dirty="0"/>
          </a:p>
        </p:txBody>
      </p:sp>
      <p:pic>
        <p:nvPicPr>
          <p:cNvPr id="4" name="Picture 3" descr="глаз"/>
          <p:cNvPicPr>
            <a:picLocks noChangeAspect="1" noChangeArrowheads="1"/>
          </p:cNvPicPr>
          <p:nvPr/>
        </p:nvPicPr>
        <p:blipFill>
          <a:blip r:embed="rId3">
            <a:lum contrast="12000"/>
          </a:blip>
          <a:srcRect/>
          <a:stretch>
            <a:fillRect/>
          </a:stretch>
        </p:blipFill>
        <p:spPr bwMode="auto">
          <a:xfrm>
            <a:off x="361746" y="1500174"/>
            <a:ext cx="2654479" cy="2000264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5" name="Picture 4" descr="фотосинтез"/>
          <p:cNvPicPr>
            <a:picLocks noChangeAspect="1" noChangeArrowheads="1"/>
          </p:cNvPicPr>
          <p:nvPr/>
        </p:nvPicPr>
        <p:blipFill>
          <a:blip r:embed="rId4">
            <a:lum bright="-18000" contrast="18000"/>
          </a:blip>
          <a:srcRect/>
          <a:stretch>
            <a:fillRect/>
          </a:stretch>
        </p:blipFill>
        <p:spPr bwMode="auto">
          <a:xfrm>
            <a:off x="3357554" y="1714488"/>
            <a:ext cx="2447925" cy="2179638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6" name="Picture 5" descr="микроскопия"/>
          <p:cNvPicPr>
            <a:picLocks noChangeAspect="1" noChangeArrowheads="1"/>
          </p:cNvPicPr>
          <p:nvPr/>
        </p:nvPicPr>
        <p:blipFill>
          <a:blip r:embed="rId5">
            <a:lum bright="12000" contrast="6000"/>
          </a:blip>
          <a:srcRect/>
          <a:stretch>
            <a:fillRect/>
          </a:stretch>
        </p:blipFill>
        <p:spPr bwMode="auto">
          <a:xfrm>
            <a:off x="3571868" y="4429132"/>
            <a:ext cx="2552700" cy="2214578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7" name="Picture 6" descr="фотоаппарат"/>
          <p:cNvPicPr>
            <a:picLocks noChangeAspect="1" noChangeArrowheads="1"/>
          </p:cNvPicPr>
          <p:nvPr/>
        </p:nvPicPr>
        <p:blipFill>
          <a:blip r:embed="rId6">
            <a:lum bright="12000" contrast="24000"/>
          </a:blip>
          <a:srcRect/>
          <a:stretch>
            <a:fillRect/>
          </a:stretch>
        </p:blipFill>
        <p:spPr bwMode="auto">
          <a:xfrm>
            <a:off x="785786" y="3857628"/>
            <a:ext cx="2232025" cy="2078038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8" name="Picture 7" descr="телескоп"/>
          <p:cNvPicPr>
            <a:picLocks noChangeAspect="1" noChangeArrowheads="1"/>
          </p:cNvPicPr>
          <p:nvPr/>
        </p:nvPicPr>
        <p:blipFill>
          <a:blip r:embed="rId7">
            <a:lum bright="-12000" contrast="12000"/>
          </a:blip>
          <a:srcRect/>
          <a:stretch>
            <a:fillRect/>
          </a:stretch>
        </p:blipFill>
        <p:spPr bwMode="auto">
          <a:xfrm>
            <a:off x="6786578" y="1643050"/>
            <a:ext cx="2005012" cy="2005013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9" name="Picture 8" descr="микроскоп"/>
          <p:cNvPicPr>
            <a:picLocks noChangeAspect="1" noChangeArrowheads="1"/>
          </p:cNvPicPr>
          <p:nvPr/>
        </p:nvPicPr>
        <p:blipFill>
          <a:blip r:embed="rId8">
            <a:lum contrast="18000"/>
          </a:blip>
          <a:srcRect/>
          <a:stretch>
            <a:fillRect/>
          </a:stretch>
        </p:blipFill>
        <p:spPr bwMode="auto">
          <a:xfrm>
            <a:off x="6804025" y="4508500"/>
            <a:ext cx="1966913" cy="2160588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</p:pic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4071934" y="5572140"/>
          <a:ext cx="1400175" cy="485775"/>
        </p:xfrm>
        <a:graphic>
          <a:graphicData uri="http://schemas.openxmlformats.org/presentationml/2006/ole">
            <p:oleObj spid="_x0000_s1026" name="Пакет" r:id="rId9" imgW="1400040" imgH="485640" progId="Package">
              <p:embed/>
            </p:oleObj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/>
        </p:nvGraphicFramePr>
        <p:xfrm>
          <a:off x="4211638" y="3213100"/>
          <a:ext cx="676275" cy="485775"/>
        </p:xfrm>
        <a:graphic>
          <a:graphicData uri="http://schemas.openxmlformats.org/presentationml/2006/ole">
            <p:oleObj spid="_x0000_s1027" name="Пакет" r:id="rId10" imgW="676440" imgH="485640" progId="Package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Радуга.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4" name="Picture 4" descr="&amp;Pcy;&amp;ocy;&amp;chcy;&amp;iecy;&amp;mcy;&amp;ucy; &amp;rcy;&amp;acy;&amp;dcy;&amp;ucy;&amp;gcy;&amp;acy; &amp;icy;&amp;mcy;&amp;iecy;&amp;iecy;&amp;tcy; &amp;fcy;&amp;ocy;&amp;rcy;&amp;mcy;&amp;ucy; &amp;dcy;&amp;ucy;&amp;gcy;&amp;icy; - &amp;Pcy;&amp;iecy;&amp;rcy;&amp;vcy;&amp;acy;&amp;yacy; &amp;dcy;&amp;iecy;&amp;vcy;&amp;ucy;&amp;shcy;&amp;kcy;&amp;acy; &amp;scy;&amp;pcy;&amp;icy;&amp;kcy;&amp;iecy;&amp;rcy; &amp;icy; &amp;kcy;&amp;ocy;&amp;ucy;&amp;chcy; &amp;ncy;&amp;acy;&amp;shcy;&amp;iecy;&amp;gcy;&amp;ocy; &amp;pcy;&amp;ocy;&amp;kcy;&amp;ocy;&amp;lcy;&amp;iecy;&amp;ncy;&amp;icy;&amp;yacy; - &amp;Dcy;&amp;zhcy;&amp;iecy;&amp;ncy;&amp;acy; &amp;Bcy;&amp;lcy;&amp;ecy;&amp;rcy; - &amp;mcy;&amp;ocy;&amp;tcy;&amp;icy;&amp;vcy;&amp;acy;&amp;tscy;&amp;icy;&amp;ocy;&amp;ncy;&amp;ncy;&amp;ycy;&amp;jcy; &amp;scy;&amp;pcy;&amp;icy;&amp;kcy;&amp;iecy;&amp;rcy; &amp;icy; &amp;tcy;&amp;rcy;&amp;iecy;&amp;ncy;&amp;iecy;&amp;rcy; &amp;ucy;&amp;scy;&amp;pcy;&amp;iecy;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857224" y="1285860"/>
            <a:ext cx="7286676" cy="5143536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14678" y="3643314"/>
            <a:ext cx="5472122" cy="2482849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«Отыщи всему начало и ты многое поймёшь!»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>
                <a:solidFill>
                  <a:srgbClr val="0000CC"/>
                </a:solidFill>
              </a:rPr>
              <a:t>Кузьма Прутков.</a:t>
            </a:r>
            <a:endParaRPr lang="ru-RU" dirty="0"/>
          </a:p>
        </p:txBody>
      </p:sp>
      <p:pic>
        <p:nvPicPr>
          <p:cNvPr id="4" name="Picture 4" descr="SunWheel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215070"/>
            <a:ext cx="4609044" cy="2642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5840435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«Чудный дар природы вечной,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Дар бесценный и святой,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В нём источник бесконечной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Наслажденья красотой!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Солнце, небо, звёзд сиянье,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Море в блеске голубом,-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Всю природу и </a:t>
            </a:r>
            <a:r>
              <a:rPr lang="ru-RU" b="1" dirty="0" err="1" smtClean="0">
                <a:solidFill>
                  <a:srgbClr val="FF0000"/>
                </a:solidFill>
              </a:rPr>
              <a:t>созданье</a:t>
            </a:r>
            <a:endParaRPr lang="ru-RU" b="1" dirty="0" smtClean="0">
              <a:solidFill>
                <a:srgbClr val="FF0000"/>
              </a:solidFill>
            </a:endParaRPr>
          </a:p>
          <a:p>
            <a:r>
              <a:rPr lang="ru-RU" b="1" dirty="0" smtClean="0">
                <a:solidFill>
                  <a:srgbClr val="FF0000"/>
                </a:solidFill>
              </a:rPr>
              <a:t>Мы лишь в свете познаём!»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              </a:t>
            </a:r>
            <a:r>
              <a:rPr lang="ru-RU" sz="2800" b="1" dirty="0" smtClean="0">
                <a:solidFill>
                  <a:srgbClr val="0000CC"/>
                </a:solidFill>
              </a:rPr>
              <a:t>П.И.Чайковский, опера «Иоланта»</a:t>
            </a:r>
            <a:endParaRPr lang="ru-RU" sz="2800" b="1" dirty="0">
              <a:solidFill>
                <a:srgbClr val="0000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Как прекрасен этот мир, посмотри!</a:t>
            </a:r>
            <a:endParaRPr lang="ru-RU" dirty="0"/>
          </a:p>
        </p:txBody>
      </p:sp>
      <p:pic>
        <p:nvPicPr>
          <p:cNvPr id="4" name="Picture 3" descr="&amp;Pcy;&amp;rcy;&amp;icy;&amp;rcy;&amp;ocy;&amp;dcy;&amp;acy;, &amp;dcy;&amp;ocy;&amp;rcy;&amp;ocy;&amp;gcy;&amp;acy;, &amp;scy;&amp;vcy;&amp;iecy;&amp;tcy;, &amp;lcy;&amp;iecy;&amp;scy; &amp;kcy;&amp;acy;&amp;rcy;&amp;tcy;&amp;icy;&amp;ncy;&amp;kcy;&amp;icy; &amp;ncy;&amp;acy; &amp;rcy;&amp;acy;&amp;bcy;&amp;ocy;&amp;chcy;&amp;icy;&amp;jcy; &amp;scy;&amp;tcy;&amp;ocy;&amp;lcy; &amp;scy;&amp;kcy;&amp;acy;&amp;chcy;&amp;acy;&amp;tcy;&amp;softcy; 1920x1200 52106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14282" y="1285860"/>
            <a:ext cx="4233969" cy="2643206"/>
          </a:xfrm>
          <a:noFill/>
          <a:ln/>
        </p:spPr>
      </p:pic>
      <p:pic>
        <p:nvPicPr>
          <p:cNvPr id="5" name="Picture 5" descr="&amp;Scy;&amp;kcy;&amp;acy;&amp;chcy;&amp;icy;&amp;vcy;&amp;acy;&amp;ncy;&amp;icy;&amp;iecy; &amp;icy;&amp;zcy;&amp;ocy;&amp;bcy;&amp;rcy;&amp;acy;&amp;zhcy;&amp;iecy;&amp;ncy;&amp;icy;&amp;yacy;: &amp;lcy;&amp;iecy;&amp;scy;, &amp;scy;&amp;ocy;&amp;lcy;&amp;ncy;&amp;tscy;&amp;iecy;, &amp;dcy;&amp;iecy;&amp;rcy;&amp;iecy;&amp;vcy;&amp;softcy;&amp;yacy; 77532 / &amp;Rcy;&amp;acy;&amp;zcy;&amp;rcy;&amp;iecy;&amp;shcy;&amp;iecy;&amp;ncy;&amp;icy;&amp;iecy;: original / &amp;Rcy;&amp;acy;&amp;zcy;&amp;dcy;&amp;iecy;&amp;lcy;: &amp;Pcy;&amp;rcy;&amp;icy;&amp;rcy;&amp;ocy;&amp;dcy;&amp;acy; / HallPic.ru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6" y="1285860"/>
            <a:ext cx="3714776" cy="2643206"/>
          </a:xfrm>
          <a:prstGeom prst="rect">
            <a:avLst/>
          </a:prstGeom>
          <a:noFill/>
        </p:spPr>
      </p:pic>
      <p:pic>
        <p:nvPicPr>
          <p:cNvPr id="6" name="Picture 4" descr="&amp;Fcy;&amp;ocy;&amp;tcy;&amp;ocy;&amp;gcy;&amp;rcy;&amp;acy;&amp;fcy;&amp;icy;&amp;icy; &amp;bcy;&amp;ucy;&amp;shcy;&amp;ucy;&amp;yucy;&amp;shchcy;&amp;iecy;&amp;jcy; &amp;pcy;&amp;rcy;&amp;icy;&amp;rcy;&amp;ocy;&amp;dcy;&amp;ycy; &amp;ocy;&amp;tcy; Mike Hollingshead - YESWAY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72066" y="4214818"/>
            <a:ext cx="3571900" cy="2377865"/>
          </a:xfrm>
          <a:prstGeom prst="rect">
            <a:avLst/>
          </a:prstGeom>
          <a:noFill/>
        </p:spPr>
      </p:pic>
      <p:pic>
        <p:nvPicPr>
          <p:cNvPr id="7" name="Picture 5" descr="&amp;Mcy;&amp;icy;&amp;rcy; &amp;pcy;&amp;rcy;&amp;iecy;&amp;kcy;&amp;rcy;&amp;acy;&amp;scy;&amp;iecy;&amp;ncy;! &amp;Zcy;&amp;acy;&amp;pcy;&amp;icy;&amp;scy;&amp;kcy;&amp;icy; &amp;ucy; &amp;kcy;&amp;lcy;&amp;acy;&amp;vcy;&amp;icy;&amp;acy;&amp;tcy;&amp;ucy;&amp;rcy;&amp;ycy;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0556" y="4143380"/>
            <a:ext cx="4101444" cy="24288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Как прекрасен этот мир, посмотри!</a:t>
            </a:r>
            <a:endParaRPr lang="ru-RU" dirty="0"/>
          </a:p>
        </p:txBody>
      </p:sp>
      <p:pic>
        <p:nvPicPr>
          <p:cNvPr id="4" name="Picture 4" descr="Steve Blooms &amp;dcy;&amp;icy;&amp;kcy;&amp;acy;&amp;yacy; &amp;pcy;&amp;rcy;&amp;icy;&amp;rcy;&amp;ocy;&amp;dcy;&amp;acy; (35 &amp;fcy;&amp;ocy;&amp;tcy;&amp;ocy;) &quot; SwTeam.info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30214" y="1285860"/>
            <a:ext cx="8013751" cy="52864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Как прекрасен этот мир, посмотри!</a:t>
            </a:r>
            <a:endParaRPr lang="ru-RU" dirty="0"/>
          </a:p>
        </p:txBody>
      </p:sp>
      <p:pic>
        <p:nvPicPr>
          <p:cNvPr id="4" name="Picture 4" descr="&amp;Ncy;&amp;ocy;&amp;scy;&amp;tcy;&amp;acy;&amp;lcy;&amp;softcy;&amp;gcy;&amp;icy;&amp;yacy; &amp;pcy;&amp;ocy; &amp;lcy;&amp;iecy;&amp;tcy;&amp;ucy;. &amp;Scy;&amp;ocy;&amp;lcy;&amp;ncy;&amp;iecy;&amp;chcy;&amp;ncy;&amp;ycy;&amp;iecy; &amp;fcy;&amp;ocy;&amp;tcy;&amp;ocy;&amp;gcy;&amp;rcy;&amp;acy;&amp;fcy;&amp;icy;&amp;icy;.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14349" y="1214424"/>
            <a:ext cx="3429024" cy="2310914"/>
          </a:xfrm>
          <a:prstGeom prst="rect">
            <a:avLst/>
          </a:prstGeom>
          <a:noFill/>
        </p:spPr>
      </p:pic>
      <p:pic>
        <p:nvPicPr>
          <p:cNvPr id="5" name="Picture 6" descr="&amp;bcy;&amp;Ocy;&amp;ZHcy;&amp;IEcy;&amp;Scy;&amp;Tcy;&amp;Vcy;&amp;IEcy;&amp;Ncy;&amp;Ncy;&amp;Ycy;&amp;Jcy; &amp;Scy;&amp;Vcy;&amp;IEcy;&amp;Tcy; - &amp;Lcy;&amp;icy;&amp;tcy;&amp;iecy;&amp;rcy;&amp;acy;&amp;tcy;&amp;ucy;&amp;rcy;&amp;acy; - C&amp;tcy;&amp;icy;&amp;khcy;&amp;icy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2000240"/>
            <a:ext cx="3929090" cy="3479800"/>
          </a:xfrm>
          <a:prstGeom prst="rect">
            <a:avLst/>
          </a:prstGeom>
          <a:noFill/>
        </p:spPr>
      </p:pic>
      <p:pic>
        <p:nvPicPr>
          <p:cNvPr id="6" name="Picture 5" descr="&amp;Ncy;&amp;acy;&amp;scy;&amp;tcy;&amp;rcy;&amp;ocy;&amp;jcy;&amp;kcy;&amp;icy; &amp;icy; &amp;pcy;&amp;ocy;&amp;scy;&amp;iecy;&amp;shchcy;&amp;iecy;&amp;ncy;&amp;icy;&amp;iecy; &amp;KHcy;&amp;rcy;&amp;acy;&amp;mcy;&amp;acy; &amp;Ncy;&amp;iecy;&amp;pcy;&amp;ocy;&amp;rcy;&amp;ocy;&amp;chcy;&amp;ncy;&amp;ocy;&amp;scy;&amp;tcy;&amp;icy;. &amp;Mcy;&amp;iecy;&amp;ncy;&amp;tcy;&amp;acy;&amp;lcy;&amp;softcy;&amp;ncy;&amp;ocy;&amp;scy;&amp;tcy;&amp;softcy;. &amp;Pcy;&amp;ucy;&amp;tcy;&amp;softcy; &amp;kcy; &amp;Dcy;&amp;ucy;&amp;shcy;&amp;iecy;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10" y="3786190"/>
            <a:ext cx="3492500" cy="26225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Как прекрасен этот мир, посмотри!</a:t>
            </a:r>
            <a:endParaRPr lang="ru-RU" dirty="0"/>
          </a:p>
        </p:txBody>
      </p:sp>
      <p:pic>
        <p:nvPicPr>
          <p:cNvPr id="4" name="Picture 4" descr="&amp;IEcy;&amp;vcy;&amp;pcy;&amp;acy;&amp;tcy;&amp;ocy;&amp;rcy;&amp;icy;&amp;jcy;&amp;scy;&amp;kcy;&amp;icy;&amp;jcy; &amp;kcy;&amp;ucy;&amp;rcy;&amp;ocy;&amp;rcy;&amp;tcy;, &amp;icy;&amp;scy;&amp;tcy;&amp;ocy;&amp;rcy;&amp;icy;&amp;yacy; &amp;scy;&amp;acy;&amp;ncy;&amp;acy;&amp;tcy;&amp;ocy;&amp;rcy;&amp;ncy;&amp;ocy;&amp;gcy;&amp;ocy; &amp;lcy;&amp;iecy;&amp;chcy;&amp;iecy;&amp;ncy;&amp;icy;&amp;yacy; &amp;Lcy;&amp;iecy;&amp;chcy;&amp;iecy;&amp;ncy;&amp;icy;&amp;iecy; &amp;vcy; &amp;scy;&amp;acy;&amp;ncy;&amp;acy;&amp;tcy;&amp;ocy;&amp;rcy;&amp;icy;&amp;yacy;&amp;khcy; &amp;Kcy;&amp;rcy;&amp;ycy;&amp;mcy;&amp;acy;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62000" y="1894681"/>
            <a:ext cx="7620000" cy="3937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Как прекрасен этот мир, посмотри!</a:t>
            </a:r>
            <a:endParaRPr lang="ru-RU" dirty="0"/>
          </a:p>
        </p:txBody>
      </p:sp>
      <p:pic>
        <p:nvPicPr>
          <p:cNvPr id="4" name="Picture 5" descr="s1200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54491" y="1600200"/>
            <a:ext cx="6435018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Как прекрасен этот мир, посмотри!</a:t>
            </a:r>
            <a:endParaRPr lang="ru-RU" dirty="0"/>
          </a:p>
        </p:txBody>
      </p:sp>
      <p:pic>
        <p:nvPicPr>
          <p:cNvPr id="4" name="Picture 5" descr="247380-Sepik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45920" y="2034381"/>
            <a:ext cx="5852160" cy="3657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161</Words>
  <Application>Microsoft Office PowerPoint</Application>
  <PresentationFormat>Экран (4:3)</PresentationFormat>
  <Paragraphs>27</Paragraphs>
  <Slides>13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5" baseType="lpstr">
      <vt:lpstr>Тема Office</vt:lpstr>
      <vt:lpstr>Пакет</vt:lpstr>
      <vt:lpstr>Как прекрасен этот мир!</vt:lpstr>
      <vt:lpstr>Слайд 2</vt:lpstr>
      <vt:lpstr>Слайд 3</vt:lpstr>
      <vt:lpstr>Как прекрасен этот мир, посмотри!</vt:lpstr>
      <vt:lpstr>Как прекрасен этот мир, посмотри!</vt:lpstr>
      <vt:lpstr>Как прекрасен этот мир, посмотри!</vt:lpstr>
      <vt:lpstr>Как прекрасен этот мир, посмотри!</vt:lpstr>
      <vt:lpstr>Как прекрасен этот мир, посмотри!</vt:lpstr>
      <vt:lpstr>Как прекрасен этот мир, посмотри!</vt:lpstr>
      <vt:lpstr>Мы видим этот мир потому, что существует свет.</vt:lpstr>
      <vt:lpstr>Эксперимент:</vt:lpstr>
      <vt:lpstr>Свет – важнейший фактор жизни на Земле.</vt:lpstr>
      <vt:lpstr>Радуга.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Как прекрасен этот мир.</dc:title>
  <dc:creator>User</dc:creator>
  <cp:lastModifiedBy>User</cp:lastModifiedBy>
  <cp:revision>4</cp:revision>
  <dcterms:created xsi:type="dcterms:W3CDTF">2021-07-30T23:13:11Z</dcterms:created>
  <dcterms:modified xsi:type="dcterms:W3CDTF">2021-07-30T23:41:39Z</dcterms:modified>
</cp:coreProperties>
</file>