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267F"/>
    <a:srgbClr val="FECB00"/>
    <a:srgbClr val="729F11"/>
    <a:srgbClr val="111E31"/>
    <a:srgbClr val="F7E8E1"/>
    <a:srgbClr val="F1FCFE"/>
    <a:srgbClr val="DBF6FE"/>
    <a:srgbClr val="6BC5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080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1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9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002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6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7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09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7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3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878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27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7815E-F7B8-4E93-9F6C-89F6C3C8DBB8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459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7992" y="1650536"/>
            <a:ext cx="5815584" cy="238760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Слайм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полезная или вредная игрушка?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413275"/>
            <a:ext cx="8804030" cy="1655762"/>
          </a:xfrm>
        </p:spPr>
        <p:txBody>
          <a:bodyPr>
            <a:normAutofit fontScale="77500" lnSpcReduction="20000"/>
          </a:bodyPr>
          <a:lstStyle/>
          <a:p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Авторы работы: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Емельянова Софья, Куличенко Варвара,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Рязанов Федор,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Фалин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Антон,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Челнак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Вячеслав </a:t>
            </a:r>
          </a:p>
          <a:p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проекта: 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Полковникова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Елена Валерьевна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Класс: 2 «А»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403982"/>
            <a:ext cx="9331569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общеобразовательное учреждение города Москвы                                 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«Центр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спорта и образования «Самбо-70»  Москомспорта</a:t>
            </a:r>
          </a:p>
        </p:txBody>
      </p:sp>
    </p:spTree>
    <p:extLst>
      <p:ext uri="{BB962C8B-B14F-4D97-AF65-F5344CB8AC3E}">
        <p14:creationId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9635" y="360240"/>
            <a:ext cx="8292612" cy="577606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проекта: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узнать, чем полезен и вреден </a:t>
            </a:r>
            <a:r>
              <a:rPr lang="ru-RU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слайм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40370" y="931875"/>
            <a:ext cx="524021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Узнать, что такое «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слайм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состав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слайма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Выявить пользу и вред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слайма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Сделать вывод.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570892" y="2870867"/>
            <a:ext cx="757310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Гипотеза: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мы предполагаем, что у такого предмета как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слайм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несмотря на его популярность, есть, как положительные, так и отрицательные стороны.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192215" y="4704223"/>
            <a:ext cx="677593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исследования: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литературы по данной проблеме;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 поиск информации в сети Интернет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Изготовление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слайма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наблюдение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слаймом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1291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5585" y="252653"/>
            <a:ext cx="7552944" cy="89620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Польза  «</a:t>
            </a:r>
            <a:r>
              <a:rPr lang="ru-RU" sz="49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слайма</a:t>
            </a:r>
            <a:r>
              <a:rPr lang="ru-RU" sz="4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b="1" i="1" dirty="0"/>
              <a:t/>
            </a:r>
            <a:br>
              <a:rPr lang="ru-RU" b="1" i="1" dirty="0"/>
            </a:br>
            <a:endParaRPr lang="en-US" b="1" dirty="0">
              <a:solidFill>
                <a:srgbClr val="6F267F"/>
              </a:solidFill>
            </a:endParaRPr>
          </a:p>
        </p:txBody>
      </p:sp>
      <p:grpSp>
        <p:nvGrpSpPr>
          <p:cNvPr id="81" name="Group 2"/>
          <p:cNvGrpSpPr>
            <a:grpSpLocks/>
          </p:cNvGrpSpPr>
          <p:nvPr/>
        </p:nvGrpSpPr>
        <p:grpSpPr bwMode="auto">
          <a:xfrm>
            <a:off x="2041887" y="5006436"/>
            <a:ext cx="6837960" cy="555625"/>
            <a:chOff x="1248" y="1440"/>
            <a:chExt cx="3216" cy="350"/>
          </a:xfrm>
        </p:grpSpPr>
        <p:sp>
          <p:nvSpPr>
            <p:cNvPr id="82" name="Line 3"/>
            <p:cNvSpPr>
              <a:spLocks noChangeShapeType="1"/>
            </p:cNvSpPr>
            <p:nvPr/>
          </p:nvSpPr>
          <p:spPr bwMode="gray">
            <a:xfrm>
              <a:off x="1440" y="17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Rectangle 4"/>
            <p:cNvSpPr>
              <a:spLocks noChangeArrowheads="1"/>
            </p:cNvSpPr>
            <p:nvPr/>
          </p:nvSpPr>
          <p:spPr bwMode="gray">
            <a:xfrm rot="3419336">
              <a:off x="1261" y="14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7C80"/>
                </a:gs>
                <a:gs pos="100000">
                  <a:srgbClr val="FF7C8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85" name="Text Box 6"/>
            <p:cNvSpPr txBox="1">
              <a:spLocks noChangeArrowheads="1"/>
            </p:cNvSpPr>
            <p:nvPr/>
          </p:nvSpPr>
          <p:spPr bwMode="gray">
            <a:xfrm>
              <a:off x="1296" y="145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4</a:t>
              </a:r>
            </a:p>
          </p:txBody>
        </p:sp>
      </p:grpSp>
      <p:grpSp>
        <p:nvGrpSpPr>
          <p:cNvPr id="86" name="Group 7"/>
          <p:cNvGrpSpPr>
            <a:grpSpLocks/>
          </p:cNvGrpSpPr>
          <p:nvPr/>
        </p:nvGrpSpPr>
        <p:grpSpPr bwMode="auto">
          <a:xfrm>
            <a:off x="1648029" y="1807139"/>
            <a:ext cx="7355294" cy="555625"/>
            <a:chOff x="1248" y="2030"/>
            <a:chExt cx="3216" cy="350"/>
          </a:xfrm>
        </p:grpSpPr>
        <p:sp>
          <p:nvSpPr>
            <p:cNvPr id="87" name="Line 8"/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Rectangle 9"/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90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/>
                <a:t>1</a:t>
              </a:r>
            </a:p>
          </p:txBody>
        </p:sp>
      </p:grpSp>
      <p:grpSp>
        <p:nvGrpSpPr>
          <p:cNvPr id="91" name="Group 12"/>
          <p:cNvGrpSpPr>
            <a:grpSpLocks/>
          </p:cNvGrpSpPr>
          <p:nvPr/>
        </p:nvGrpSpPr>
        <p:grpSpPr bwMode="auto">
          <a:xfrm>
            <a:off x="1795969" y="3022407"/>
            <a:ext cx="7172364" cy="555625"/>
            <a:chOff x="1248" y="2640"/>
            <a:chExt cx="3216" cy="350"/>
          </a:xfrm>
        </p:grpSpPr>
        <p:sp>
          <p:nvSpPr>
            <p:cNvPr id="92" name="Line 13"/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Rectangle 14"/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94" name="Text Box 15"/>
            <p:cNvSpPr txBox="1">
              <a:spLocks noChangeArrowheads="1"/>
            </p:cNvSpPr>
            <p:nvPr/>
          </p:nvSpPr>
          <p:spPr bwMode="gray">
            <a:xfrm>
              <a:off x="2256" y="2682"/>
              <a:ext cx="11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endParaRPr lang="en-US" sz="2400" dirty="0"/>
            </a:p>
          </p:txBody>
        </p:sp>
        <p:sp>
          <p:nvSpPr>
            <p:cNvPr id="95" name="Text Box 16"/>
            <p:cNvSpPr txBox="1">
              <a:spLocks noChangeArrowheads="1"/>
            </p:cNvSpPr>
            <p:nvPr/>
          </p:nvSpPr>
          <p:spPr bwMode="gray">
            <a:xfrm>
              <a:off x="1296" y="265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2</a:t>
              </a:r>
            </a:p>
          </p:txBody>
        </p:sp>
      </p:grpSp>
      <p:grpSp>
        <p:nvGrpSpPr>
          <p:cNvPr id="96" name="Group 17"/>
          <p:cNvGrpSpPr>
            <a:grpSpLocks/>
          </p:cNvGrpSpPr>
          <p:nvPr/>
        </p:nvGrpSpPr>
        <p:grpSpPr bwMode="auto">
          <a:xfrm>
            <a:off x="1952366" y="4049315"/>
            <a:ext cx="6959806" cy="555625"/>
            <a:chOff x="1248" y="3230"/>
            <a:chExt cx="3216" cy="350"/>
          </a:xfrm>
        </p:grpSpPr>
        <p:sp>
          <p:nvSpPr>
            <p:cNvPr id="97" name="Line 18"/>
            <p:cNvSpPr>
              <a:spLocks noChangeShapeType="1"/>
            </p:cNvSpPr>
            <p:nvPr/>
          </p:nvSpPr>
          <p:spPr bwMode="gray">
            <a:xfrm>
              <a:off x="1441" y="3579"/>
              <a:ext cx="3023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Rectangle 19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00" name="Text Box 21"/>
            <p:cNvSpPr txBox="1">
              <a:spLocks noChangeArrowheads="1"/>
            </p:cNvSpPr>
            <p:nvPr/>
          </p:nvSpPr>
          <p:spPr bwMode="gray">
            <a:xfrm>
              <a:off x="1296" y="32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/>
                <a:t>3</a:t>
              </a: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2902844" y="1824677"/>
            <a:ext cx="48002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Необычная и интересная игрушка.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723537" y="2675300"/>
            <a:ext cx="627978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с этой слизью развивают мелкую моторику и мышление, концентрацию внимания, логику, память.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65944" y="3838448"/>
            <a:ext cx="599497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Лизуна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использовать в очистительных целях.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98729" y="4887336"/>
            <a:ext cx="43495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Такую игрушку нельзя сломать.</a:t>
            </a:r>
          </a:p>
        </p:txBody>
      </p:sp>
    </p:spTree>
    <p:extLst>
      <p:ext uri="{BB962C8B-B14F-4D97-AF65-F5344CB8AC3E}">
        <p14:creationId xmlns:p14="http://schemas.microsoft.com/office/powerpoint/2010/main" val="419166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1325" y="346437"/>
            <a:ext cx="7552944" cy="896209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  «</a:t>
            </a:r>
            <a:r>
              <a:rPr lang="ru-RU" sz="4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слайма</a:t>
            </a:r>
            <a: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4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1" name="Group 2"/>
          <p:cNvGrpSpPr>
            <a:grpSpLocks/>
          </p:cNvGrpSpPr>
          <p:nvPr/>
        </p:nvGrpSpPr>
        <p:grpSpPr bwMode="auto">
          <a:xfrm>
            <a:off x="2041887" y="5490624"/>
            <a:ext cx="6837960" cy="555625"/>
            <a:chOff x="1248" y="1440"/>
            <a:chExt cx="3216" cy="350"/>
          </a:xfrm>
        </p:grpSpPr>
        <p:sp>
          <p:nvSpPr>
            <p:cNvPr id="82" name="Line 3"/>
            <p:cNvSpPr>
              <a:spLocks noChangeShapeType="1"/>
            </p:cNvSpPr>
            <p:nvPr/>
          </p:nvSpPr>
          <p:spPr bwMode="gray">
            <a:xfrm>
              <a:off x="1440" y="17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Rectangle 4"/>
            <p:cNvSpPr>
              <a:spLocks noChangeArrowheads="1"/>
            </p:cNvSpPr>
            <p:nvPr/>
          </p:nvSpPr>
          <p:spPr bwMode="gray">
            <a:xfrm rot="3419336">
              <a:off x="1261" y="14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7C80"/>
                </a:gs>
                <a:gs pos="100000">
                  <a:srgbClr val="FF7C8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85" name="Text Box 6"/>
            <p:cNvSpPr txBox="1">
              <a:spLocks noChangeArrowheads="1"/>
            </p:cNvSpPr>
            <p:nvPr/>
          </p:nvSpPr>
          <p:spPr bwMode="gray">
            <a:xfrm>
              <a:off x="1296" y="145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4</a:t>
              </a:r>
            </a:p>
          </p:txBody>
        </p:sp>
      </p:grpSp>
      <p:grpSp>
        <p:nvGrpSpPr>
          <p:cNvPr id="86" name="Group 7"/>
          <p:cNvGrpSpPr>
            <a:grpSpLocks/>
          </p:cNvGrpSpPr>
          <p:nvPr/>
        </p:nvGrpSpPr>
        <p:grpSpPr bwMode="auto">
          <a:xfrm>
            <a:off x="1648029" y="1807139"/>
            <a:ext cx="7355294" cy="555625"/>
            <a:chOff x="1248" y="2030"/>
            <a:chExt cx="3216" cy="350"/>
          </a:xfrm>
        </p:grpSpPr>
        <p:sp>
          <p:nvSpPr>
            <p:cNvPr id="87" name="Line 8"/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Rectangle 9"/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90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/>
                <a:t>1</a:t>
              </a:r>
            </a:p>
          </p:txBody>
        </p:sp>
      </p:grpSp>
      <p:grpSp>
        <p:nvGrpSpPr>
          <p:cNvPr id="91" name="Group 12"/>
          <p:cNvGrpSpPr>
            <a:grpSpLocks/>
          </p:cNvGrpSpPr>
          <p:nvPr/>
        </p:nvGrpSpPr>
        <p:grpSpPr bwMode="auto">
          <a:xfrm>
            <a:off x="1795969" y="3022407"/>
            <a:ext cx="7172364" cy="555625"/>
            <a:chOff x="1248" y="2640"/>
            <a:chExt cx="3216" cy="350"/>
          </a:xfrm>
        </p:grpSpPr>
        <p:sp>
          <p:nvSpPr>
            <p:cNvPr id="92" name="Line 13"/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Rectangle 14"/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94" name="Text Box 15"/>
            <p:cNvSpPr txBox="1">
              <a:spLocks noChangeArrowheads="1"/>
            </p:cNvSpPr>
            <p:nvPr/>
          </p:nvSpPr>
          <p:spPr bwMode="gray">
            <a:xfrm>
              <a:off x="2256" y="2682"/>
              <a:ext cx="11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endParaRPr lang="en-US" sz="2400" dirty="0"/>
            </a:p>
          </p:txBody>
        </p:sp>
        <p:sp>
          <p:nvSpPr>
            <p:cNvPr id="95" name="Text Box 16"/>
            <p:cNvSpPr txBox="1">
              <a:spLocks noChangeArrowheads="1"/>
            </p:cNvSpPr>
            <p:nvPr/>
          </p:nvSpPr>
          <p:spPr bwMode="gray">
            <a:xfrm>
              <a:off x="1296" y="265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2</a:t>
              </a:r>
            </a:p>
          </p:txBody>
        </p:sp>
      </p:grpSp>
      <p:grpSp>
        <p:nvGrpSpPr>
          <p:cNvPr id="96" name="Group 17"/>
          <p:cNvGrpSpPr>
            <a:grpSpLocks/>
          </p:cNvGrpSpPr>
          <p:nvPr/>
        </p:nvGrpSpPr>
        <p:grpSpPr bwMode="auto">
          <a:xfrm>
            <a:off x="1952366" y="4049315"/>
            <a:ext cx="6959806" cy="555625"/>
            <a:chOff x="1248" y="3230"/>
            <a:chExt cx="3216" cy="350"/>
          </a:xfrm>
        </p:grpSpPr>
        <p:sp>
          <p:nvSpPr>
            <p:cNvPr id="97" name="Line 18"/>
            <p:cNvSpPr>
              <a:spLocks noChangeShapeType="1"/>
            </p:cNvSpPr>
            <p:nvPr/>
          </p:nvSpPr>
          <p:spPr bwMode="gray">
            <a:xfrm>
              <a:off x="1441" y="3579"/>
              <a:ext cx="3023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Rectangle 19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00" name="Text Box 21"/>
            <p:cNvSpPr txBox="1">
              <a:spLocks noChangeArrowheads="1"/>
            </p:cNvSpPr>
            <p:nvPr/>
          </p:nvSpPr>
          <p:spPr bwMode="gray">
            <a:xfrm>
              <a:off x="1296" y="32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/>
                <a:t>3</a:t>
              </a: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2902844" y="1824677"/>
            <a:ext cx="494699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Слайм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нельзя хранить возле огня.</a:t>
            </a:r>
          </a:p>
          <a:p>
            <a:pPr lvl="0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05927" y="2793202"/>
            <a:ext cx="438064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Игрушка недолговечна</a:t>
            </a:r>
            <a:r>
              <a:rPr lang="ru-RU" sz="2400" dirty="0"/>
              <a:t>.</a:t>
            </a:r>
          </a:p>
          <a:p>
            <a:pPr lvl="0"/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54259" y="3904758"/>
            <a:ext cx="59949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Оставляют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трудновыводимые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пятна.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944707" y="4683401"/>
            <a:ext cx="60140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следует допускать, чтобы дети брали в рот эту игрушку, потому что она изготовлена из химических веществ. </a:t>
            </a:r>
          </a:p>
        </p:txBody>
      </p:sp>
    </p:spTree>
    <p:extLst>
      <p:ext uri="{BB962C8B-B14F-4D97-AF65-F5344CB8AC3E}">
        <p14:creationId xmlns:p14="http://schemas.microsoft.com/office/powerpoint/2010/main" val="70762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4496" y="1802179"/>
            <a:ext cx="8339504" cy="435133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одной стороны,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слайм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можно использовать для игры и уборки, с другой стороны, эта игрушка может стать причиной серьезных проблем со здоровьем. При правильном обращении со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слаймом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 может принести массу удовольствия и положительных эмоций. 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376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6477" y="1896086"/>
            <a:ext cx="7772400" cy="2387600"/>
          </a:xfrm>
        </p:spPr>
        <p:txBody>
          <a:bodyPr/>
          <a:lstStyle/>
          <a:p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Благодарим за внимание!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211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240</Words>
  <Application>Microsoft Office PowerPoint</Application>
  <PresentationFormat>Экран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Слайм - полезная или вредная игрушка?</vt:lpstr>
      <vt:lpstr>Презентация PowerPoint</vt:lpstr>
      <vt:lpstr>Польза  «слайма» </vt:lpstr>
      <vt:lpstr>Вред  «слайма» </vt:lpstr>
      <vt:lpstr>Вывод</vt:lpstr>
      <vt:lpstr>Благодарим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user</cp:lastModifiedBy>
  <cp:revision>22</cp:revision>
  <dcterms:created xsi:type="dcterms:W3CDTF">2018-09-04T12:10:47Z</dcterms:created>
  <dcterms:modified xsi:type="dcterms:W3CDTF">2021-03-13T19:32:36Z</dcterms:modified>
</cp:coreProperties>
</file>