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530" r:id="rId2"/>
    <p:sldId id="538" r:id="rId3"/>
    <p:sldId id="540" r:id="rId4"/>
    <p:sldId id="539" r:id="rId5"/>
    <p:sldId id="558" r:id="rId6"/>
    <p:sldId id="560" r:id="rId7"/>
    <p:sldId id="610" r:id="rId8"/>
    <p:sldId id="529" r:id="rId9"/>
    <p:sldId id="644" r:id="rId10"/>
    <p:sldId id="522" r:id="rId11"/>
    <p:sldId id="650" r:id="rId12"/>
    <p:sldId id="630" r:id="rId13"/>
    <p:sldId id="625" r:id="rId14"/>
    <p:sldId id="626" r:id="rId15"/>
    <p:sldId id="629" r:id="rId16"/>
    <p:sldId id="628" r:id="rId17"/>
    <p:sldId id="627" r:id="rId18"/>
    <p:sldId id="631" r:id="rId19"/>
    <p:sldId id="632" r:id="rId20"/>
    <p:sldId id="633" r:id="rId21"/>
    <p:sldId id="634" r:id="rId22"/>
    <p:sldId id="653" r:id="rId23"/>
    <p:sldId id="657" r:id="rId24"/>
    <p:sldId id="656" r:id="rId25"/>
    <p:sldId id="655" r:id="rId26"/>
    <p:sldId id="654" r:id="rId27"/>
    <p:sldId id="652" r:id="rId28"/>
    <p:sldId id="651" r:id="rId29"/>
    <p:sldId id="579" r:id="rId30"/>
    <p:sldId id="601" r:id="rId31"/>
    <p:sldId id="509" r:id="rId3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асилий Загладин" initials="ВЗ" lastIdx="1" clrIdx="0">
    <p:extLst>
      <p:ext uri="{19B8F6BF-5375-455C-9EA6-DF929625EA0E}">
        <p15:presenceInfo xmlns:p15="http://schemas.microsoft.com/office/powerpoint/2012/main" xmlns="" userId="S::ZagladinVS@gppc.ru::f490fb72-65a7-413b-a0fd-2bb26f3f708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CCFFCC"/>
    <a:srgbClr val="CCFFFF"/>
    <a:srgbClr val="CCE6EC"/>
    <a:srgbClr val="99FFCC"/>
    <a:srgbClr val="66FFCC"/>
    <a:srgbClr val="3D4BB6"/>
    <a:srgbClr val="40BAD2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21669" autoAdjust="0"/>
    <p:restoredTop sz="78348" autoAdjust="0"/>
  </p:normalViewPr>
  <p:slideViewPr>
    <p:cSldViewPr snapToGrid="0">
      <p:cViewPr varScale="1">
        <p:scale>
          <a:sx n="88" d="100"/>
          <a:sy n="88" d="100"/>
        </p:scale>
        <p:origin x="-570" y="-84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6FC96D-E163-4FE9-B9BF-8FCEE64719A7}" type="datetimeFigureOut">
              <a:rPr lang="ru-RU" smtClean="0"/>
              <a:pPr/>
              <a:t>23.05.2022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D74E09-7DAB-4253-BFE2-BF780FC47A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39359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D74E09-7DAB-4253-BFE2-BF780FC47AC4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71710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74E09-7DAB-4253-BFE2-BF780FC47AC4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74E09-7DAB-4253-BFE2-BF780FC47AC4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320613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D74E09-7DAB-4253-BFE2-BF780FC47AC4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71710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D74E09-7DAB-4253-BFE2-BF780FC47AC4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71710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D74E09-7DAB-4253-BFE2-BF780FC47AC4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71710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D74E09-7DAB-4253-BFE2-BF780FC47AC4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71710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D74E09-7DAB-4253-BFE2-BF780FC47AC4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71710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D74E09-7DAB-4253-BFE2-BF780FC47AC4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71710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D74E09-7DAB-4253-BFE2-BF780FC47AC4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71710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D74E09-7DAB-4253-BFE2-BF780FC47AC4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71710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D74E09-7DAB-4253-BFE2-BF780FC47AC4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71710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D74E09-7DAB-4253-BFE2-BF780FC47AC4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71710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D74E09-7DAB-4253-BFE2-BF780FC47AC4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406904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D74E09-7DAB-4253-BFE2-BF780FC47AC4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090720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D74E09-7DAB-4253-BFE2-BF780FC47AC4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130988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D74E09-7DAB-4253-BFE2-BF780FC47AC4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02604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D74E09-7DAB-4253-BFE2-BF780FC47AC4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414406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D74E09-7DAB-4253-BFE2-BF780FC47AC4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310654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D74E09-7DAB-4253-BFE2-BF780FC47AC4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245898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D74E09-7DAB-4253-BFE2-BF780FC47AC4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717103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D74E09-7DAB-4253-BFE2-BF780FC47AC4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71710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D74E09-7DAB-4253-BFE2-BF780FC47AC4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717103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D74E09-7DAB-4253-BFE2-BF780FC47AC4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717103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74E09-7DAB-4253-BFE2-BF780FC47AC4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D74E09-7DAB-4253-BFE2-BF780FC47AC4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71710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D74E09-7DAB-4253-BFE2-BF780FC47AC4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71710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D74E09-7DAB-4253-BFE2-BF780FC47AC4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71710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74E09-7DAB-4253-BFE2-BF780FC47AC4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D74E09-7DAB-4253-BFE2-BF780FC47AC4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71710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74E09-7DAB-4253-BFE2-BF780FC47AC4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FF144-642E-415E-92A5-F7E4207E5B79}" type="datetimeFigureOut">
              <a:rPr lang="ru-RU" smtClean="0"/>
              <a:pPr/>
              <a:t>23.05.2022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6CE5E-2B27-43B1-83DF-922C8C7342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FF144-642E-415E-92A5-F7E4207E5B79}" type="datetimeFigureOut">
              <a:rPr lang="ru-RU" smtClean="0"/>
              <a:pPr/>
              <a:t>23.05.2022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6CE5E-2B27-43B1-83DF-922C8C7342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1785600" y="274643"/>
            <a:ext cx="36576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2800" y="274643"/>
            <a:ext cx="107696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FF144-642E-415E-92A5-F7E4207E5B79}" type="datetimeFigureOut">
              <a:rPr lang="ru-RU" smtClean="0"/>
              <a:pPr/>
              <a:t>23.05.2022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6CE5E-2B27-43B1-83DF-922C8C7342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FF144-642E-415E-92A5-F7E4207E5B79}" type="datetimeFigureOut">
              <a:rPr lang="ru-RU" smtClean="0"/>
              <a:pPr/>
              <a:t>23.05.2022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6CE5E-2B27-43B1-83DF-922C8C7342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FF144-642E-415E-92A5-F7E4207E5B79}" type="datetimeFigureOut">
              <a:rPr lang="ru-RU" smtClean="0"/>
              <a:pPr/>
              <a:t>23.05.2022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6CE5E-2B27-43B1-83DF-922C8C7342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12800" y="1600205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8229600" y="1600205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FF144-642E-415E-92A5-F7E4207E5B79}" type="datetimeFigureOut">
              <a:rPr lang="ru-RU" smtClean="0"/>
              <a:pPr/>
              <a:t>23.05.2022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6CE5E-2B27-43B1-83DF-922C8C7342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FF144-642E-415E-92A5-F7E4207E5B79}" type="datetimeFigureOut">
              <a:rPr lang="ru-RU" smtClean="0"/>
              <a:pPr/>
              <a:t>23.05.2022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6CE5E-2B27-43B1-83DF-922C8C7342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FF144-642E-415E-92A5-F7E4207E5B79}" type="datetimeFigureOut">
              <a:rPr lang="ru-RU" smtClean="0"/>
              <a:pPr/>
              <a:t>23.05.2022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6CE5E-2B27-43B1-83DF-922C8C7342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FF144-642E-415E-92A5-F7E4207E5B79}" type="datetimeFigureOut">
              <a:rPr lang="ru-RU" smtClean="0"/>
              <a:pPr/>
              <a:t>23.05.2022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6CE5E-2B27-43B1-83DF-922C8C7342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FF144-642E-415E-92A5-F7E4207E5B79}" type="datetimeFigureOut">
              <a:rPr lang="ru-RU" smtClean="0"/>
              <a:pPr/>
              <a:t>23.05.2022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6CE5E-2B27-43B1-83DF-922C8C7342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FF144-642E-415E-92A5-F7E4207E5B79}" type="datetimeFigureOut">
              <a:rPr lang="ru-RU" smtClean="0"/>
              <a:pPr/>
              <a:t>23.05.2022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6CE5E-2B27-43B1-83DF-922C8C7342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100000">
              <a:srgbClr val="92D050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5FF144-642E-415E-92A5-F7E4207E5B79}" type="datetimeFigureOut">
              <a:rPr lang="ru-RU" smtClean="0"/>
              <a:pPr/>
              <a:t>23.05.2022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36CE5E-2B27-43B1-83DF-922C8C73429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notesSlide" Target="../notesSlides/notesSlide10.xml"/><Relationship Id="rId12" Type="http://schemas.openxmlformats.org/officeDocument/2006/relationships/image" Target="../media/image117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&#1042;&#1077;&#1088;&#1072;\Desktop\&#1055;&#1056;&#1054;&#1043;&#1059;&#1051;&#1050;&#1040;%20&#1042;%20&#1051;&#1045;&#1057;\&#1050;&#1054;&#1053;&#1050;&#1059;&#1056;&#1057;%20%201%20&#1089;&#1077;&#1085;&#1090;&#1103;&#1073;&#1088;&#1103;\&#1050;&#1086;&#1085;&#1082;&#1091;&#1088;&#1089;%202021\&#1057;&#1083;&#1072;&#1081;&#1076;%2010%20(&#1057;&#1082;&#1072;&#1079;&#1082;&#1072;).wav" TargetMode="External"/><Relationship Id="rId6" Type="http://schemas.openxmlformats.org/officeDocument/2006/relationships/image" Target="../media/image113.png"/><Relationship Id="rId11" Type="http://schemas.openxmlformats.org/officeDocument/2006/relationships/image" Target="../media/image116.jpeg"/><Relationship Id="rId5" Type="http://schemas.openxmlformats.org/officeDocument/2006/relationships/image" Target="../media/image112.jpeg"/><Relationship Id="rId10" Type="http://schemas.openxmlformats.org/officeDocument/2006/relationships/image" Target="../media/image115.jpeg"/><Relationship Id="rId4" Type="http://schemas.openxmlformats.org/officeDocument/2006/relationships/image" Target="../media/image111.png"/><Relationship Id="rId9" Type="http://schemas.openxmlformats.org/officeDocument/2006/relationships/image" Target="../media/image114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12.jpeg"/><Relationship Id="rId7" Type="http://schemas.openxmlformats.org/officeDocument/2006/relationships/image" Target="../media/image1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jpeg"/><Relationship Id="rId5" Type="http://schemas.openxmlformats.org/officeDocument/2006/relationships/image" Target="../media/image118.jpeg"/><Relationship Id="rId4" Type="http://schemas.openxmlformats.org/officeDocument/2006/relationships/image" Target="../media/image116.jpeg"/><Relationship Id="rId9" Type="http://schemas.openxmlformats.org/officeDocument/2006/relationships/image" Target="../media/image12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13" Type="http://schemas.openxmlformats.org/officeDocument/2006/relationships/slide" Target="slide19.xml"/><Relationship Id="rId18" Type="http://schemas.openxmlformats.org/officeDocument/2006/relationships/image" Target="../media/image129.png"/><Relationship Id="rId3" Type="http://schemas.openxmlformats.org/officeDocument/2006/relationships/slide" Target="slide14.xml"/><Relationship Id="rId21" Type="http://schemas.openxmlformats.org/officeDocument/2006/relationships/image" Target="../media/image131.png"/><Relationship Id="rId7" Type="http://schemas.openxmlformats.org/officeDocument/2006/relationships/slide" Target="slide17.xml"/><Relationship Id="rId12" Type="http://schemas.openxmlformats.org/officeDocument/2006/relationships/image" Target="../media/image125.png"/><Relationship Id="rId17" Type="http://schemas.openxmlformats.org/officeDocument/2006/relationships/image" Target="../media/image128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27.jpeg"/><Relationship Id="rId20" Type="http://schemas.openxmlformats.org/officeDocument/2006/relationships/slide" Target="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11" Type="http://schemas.openxmlformats.org/officeDocument/2006/relationships/slide" Target="slide15.xml"/><Relationship Id="rId5" Type="http://schemas.openxmlformats.org/officeDocument/2006/relationships/slide" Target="slide20.xml"/><Relationship Id="rId15" Type="http://schemas.openxmlformats.org/officeDocument/2006/relationships/slide" Target="slide16.xml"/><Relationship Id="rId10" Type="http://schemas.openxmlformats.org/officeDocument/2006/relationships/image" Target="../media/image124.png"/><Relationship Id="rId19" Type="http://schemas.openxmlformats.org/officeDocument/2006/relationships/image" Target="../media/image130.png"/><Relationship Id="rId4" Type="http://schemas.openxmlformats.org/officeDocument/2006/relationships/image" Target="../media/image121.png"/><Relationship Id="rId9" Type="http://schemas.openxmlformats.org/officeDocument/2006/relationships/slide" Target="slide18.xml"/><Relationship Id="rId14" Type="http://schemas.openxmlformats.org/officeDocument/2006/relationships/image" Target="../media/image126.png"/><Relationship Id="rId22" Type="http://schemas.openxmlformats.org/officeDocument/2006/relationships/slide" Target="slide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7" Type="http://schemas.openxmlformats.org/officeDocument/2006/relationships/slide" Target="slide1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7" Type="http://schemas.openxmlformats.org/officeDocument/2006/relationships/slide" Target="slide1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7" Type="http://schemas.openxmlformats.org/officeDocument/2006/relationships/slide" Target="slide1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7" Type="http://schemas.openxmlformats.org/officeDocument/2006/relationships/slide" Target="slide1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jpe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7" Type="http://schemas.openxmlformats.org/officeDocument/2006/relationships/slide" Target="slide1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jpe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7" Type="http://schemas.openxmlformats.org/officeDocument/2006/relationships/slide" Target="slide1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7" Type="http://schemas.openxmlformats.org/officeDocument/2006/relationships/slide" Target="slide12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jpe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21" Type="http://schemas.openxmlformats.org/officeDocument/2006/relationships/image" Target="../media/image21.jpe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6.png"/><Relationship Id="rId20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jpeg"/><Relationship Id="rId10" Type="http://schemas.openxmlformats.org/officeDocument/2006/relationships/image" Target="../media/image10.jpeg"/><Relationship Id="rId19" Type="http://schemas.openxmlformats.org/officeDocument/2006/relationships/image" Target="../media/image19.png"/><Relationship Id="rId4" Type="http://schemas.openxmlformats.org/officeDocument/2006/relationships/image" Target="../media/image4.jpeg"/><Relationship Id="rId9" Type="http://schemas.openxmlformats.org/officeDocument/2006/relationships/image" Target="../media/image9.jpeg"/><Relationship Id="rId14" Type="http://schemas.openxmlformats.org/officeDocument/2006/relationships/image" Target="../media/image14.jpeg"/><Relationship Id="rId22" Type="http://schemas.openxmlformats.org/officeDocument/2006/relationships/image" Target="../media/image2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7" Type="http://schemas.openxmlformats.org/officeDocument/2006/relationships/slide" Target="slide12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jpeg"/><Relationship Id="rId13" Type="http://schemas.openxmlformats.org/officeDocument/2006/relationships/slide" Target="slide23.xml"/><Relationship Id="rId18" Type="http://schemas.openxmlformats.org/officeDocument/2006/relationships/slide" Target="slide27.xml"/><Relationship Id="rId3" Type="http://schemas.openxmlformats.org/officeDocument/2006/relationships/image" Target="../media/image134.png"/><Relationship Id="rId7" Type="http://schemas.openxmlformats.org/officeDocument/2006/relationships/image" Target="../media/image137.jpeg"/><Relationship Id="rId12" Type="http://schemas.openxmlformats.org/officeDocument/2006/relationships/image" Target="../media/image140.jpeg"/><Relationship Id="rId17" Type="http://schemas.openxmlformats.org/officeDocument/2006/relationships/image" Target="../media/image143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142.png"/><Relationship Id="rId20" Type="http://schemas.openxmlformats.org/officeDocument/2006/relationships/slide" Target="slide2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6.jpeg"/><Relationship Id="rId11" Type="http://schemas.openxmlformats.org/officeDocument/2006/relationships/slide" Target="slide26.xml"/><Relationship Id="rId5" Type="http://schemas.openxmlformats.org/officeDocument/2006/relationships/slide" Target="slide24.xml"/><Relationship Id="rId15" Type="http://schemas.openxmlformats.org/officeDocument/2006/relationships/slide" Target="slide25.xml"/><Relationship Id="rId10" Type="http://schemas.openxmlformats.org/officeDocument/2006/relationships/image" Target="../media/image139.jpeg"/><Relationship Id="rId19" Type="http://schemas.openxmlformats.org/officeDocument/2006/relationships/image" Target="../media/image144.png"/><Relationship Id="rId4" Type="http://schemas.openxmlformats.org/officeDocument/2006/relationships/image" Target="../media/image135.jpeg"/><Relationship Id="rId9" Type="http://schemas.openxmlformats.org/officeDocument/2006/relationships/slide" Target="slide22.xml"/><Relationship Id="rId14" Type="http://schemas.openxmlformats.org/officeDocument/2006/relationships/image" Target="../media/image14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jpeg"/><Relationship Id="rId13" Type="http://schemas.openxmlformats.org/officeDocument/2006/relationships/slide" Target="slide23.xml"/><Relationship Id="rId18" Type="http://schemas.openxmlformats.org/officeDocument/2006/relationships/slide" Target="slide27.xml"/><Relationship Id="rId3" Type="http://schemas.openxmlformats.org/officeDocument/2006/relationships/image" Target="../media/image134.png"/><Relationship Id="rId21" Type="http://schemas.openxmlformats.org/officeDocument/2006/relationships/image" Target="../media/image145.jpeg"/><Relationship Id="rId7" Type="http://schemas.openxmlformats.org/officeDocument/2006/relationships/image" Target="../media/image137.jpeg"/><Relationship Id="rId12" Type="http://schemas.openxmlformats.org/officeDocument/2006/relationships/image" Target="../media/image140.jpeg"/><Relationship Id="rId17" Type="http://schemas.openxmlformats.org/officeDocument/2006/relationships/image" Target="../media/image143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142.png"/><Relationship Id="rId20" Type="http://schemas.openxmlformats.org/officeDocument/2006/relationships/slide" Target="slide2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6.jpeg"/><Relationship Id="rId11" Type="http://schemas.openxmlformats.org/officeDocument/2006/relationships/slide" Target="slide26.xml"/><Relationship Id="rId5" Type="http://schemas.openxmlformats.org/officeDocument/2006/relationships/slide" Target="slide24.xml"/><Relationship Id="rId15" Type="http://schemas.openxmlformats.org/officeDocument/2006/relationships/slide" Target="slide25.xml"/><Relationship Id="rId10" Type="http://schemas.openxmlformats.org/officeDocument/2006/relationships/image" Target="../media/image139.jpeg"/><Relationship Id="rId19" Type="http://schemas.openxmlformats.org/officeDocument/2006/relationships/image" Target="../media/image144.png"/><Relationship Id="rId4" Type="http://schemas.openxmlformats.org/officeDocument/2006/relationships/image" Target="../media/image135.jpeg"/><Relationship Id="rId9" Type="http://schemas.openxmlformats.org/officeDocument/2006/relationships/slide" Target="slide22.xml"/><Relationship Id="rId14" Type="http://schemas.openxmlformats.org/officeDocument/2006/relationships/image" Target="../media/image141.jpeg"/><Relationship Id="rId22" Type="http://schemas.openxmlformats.org/officeDocument/2006/relationships/image" Target="../media/image14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jpeg"/><Relationship Id="rId13" Type="http://schemas.openxmlformats.org/officeDocument/2006/relationships/slide" Target="slide23.xml"/><Relationship Id="rId18" Type="http://schemas.openxmlformats.org/officeDocument/2006/relationships/slide" Target="slide27.xml"/><Relationship Id="rId3" Type="http://schemas.openxmlformats.org/officeDocument/2006/relationships/image" Target="../media/image134.png"/><Relationship Id="rId21" Type="http://schemas.openxmlformats.org/officeDocument/2006/relationships/image" Target="../media/image147.png"/><Relationship Id="rId7" Type="http://schemas.openxmlformats.org/officeDocument/2006/relationships/image" Target="../media/image137.jpeg"/><Relationship Id="rId12" Type="http://schemas.openxmlformats.org/officeDocument/2006/relationships/image" Target="../media/image140.jpeg"/><Relationship Id="rId17" Type="http://schemas.openxmlformats.org/officeDocument/2006/relationships/image" Target="../media/image143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142.png"/><Relationship Id="rId20" Type="http://schemas.openxmlformats.org/officeDocument/2006/relationships/slide" Target="slide2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6.jpeg"/><Relationship Id="rId11" Type="http://schemas.openxmlformats.org/officeDocument/2006/relationships/slide" Target="slide26.xml"/><Relationship Id="rId5" Type="http://schemas.openxmlformats.org/officeDocument/2006/relationships/slide" Target="slide24.xml"/><Relationship Id="rId15" Type="http://schemas.openxmlformats.org/officeDocument/2006/relationships/slide" Target="slide25.xml"/><Relationship Id="rId10" Type="http://schemas.openxmlformats.org/officeDocument/2006/relationships/image" Target="../media/image139.jpeg"/><Relationship Id="rId19" Type="http://schemas.openxmlformats.org/officeDocument/2006/relationships/image" Target="../media/image144.png"/><Relationship Id="rId4" Type="http://schemas.openxmlformats.org/officeDocument/2006/relationships/image" Target="../media/image135.jpeg"/><Relationship Id="rId9" Type="http://schemas.openxmlformats.org/officeDocument/2006/relationships/slide" Target="slide22.xml"/><Relationship Id="rId14" Type="http://schemas.openxmlformats.org/officeDocument/2006/relationships/image" Target="../media/image141.jpeg"/><Relationship Id="rId22" Type="http://schemas.openxmlformats.org/officeDocument/2006/relationships/image" Target="../media/image148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jpeg"/><Relationship Id="rId13" Type="http://schemas.openxmlformats.org/officeDocument/2006/relationships/slide" Target="slide23.xml"/><Relationship Id="rId18" Type="http://schemas.openxmlformats.org/officeDocument/2006/relationships/slide" Target="slide27.xml"/><Relationship Id="rId3" Type="http://schemas.openxmlformats.org/officeDocument/2006/relationships/image" Target="../media/image134.png"/><Relationship Id="rId21" Type="http://schemas.openxmlformats.org/officeDocument/2006/relationships/image" Target="../media/image149.jpeg"/><Relationship Id="rId7" Type="http://schemas.openxmlformats.org/officeDocument/2006/relationships/image" Target="../media/image137.jpeg"/><Relationship Id="rId12" Type="http://schemas.openxmlformats.org/officeDocument/2006/relationships/image" Target="../media/image140.jpeg"/><Relationship Id="rId17" Type="http://schemas.openxmlformats.org/officeDocument/2006/relationships/image" Target="../media/image143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142.png"/><Relationship Id="rId20" Type="http://schemas.openxmlformats.org/officeDocument/2006/relationships/slide" Target="slide2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6.jpeg"/><Relationship Id="rId11" Type="http://schemas.openxmlformats.org/officeDocument/2006/relationships/slide" Target="slide26.xml"/><Relationship Id="rId5" Type="http://schemas.openxmlformats.org/officeDocument/2006/relationships/slide" Target="slide24.xml"/><Relationship Id="rId15" Type="http://schemas.openxmlformats.org/officeDocument/2006/relationships/slide" Target="slide25.xml"/><Relationship Id="rId10" Type="http://schemas.openxmlformats.org/officeDocument/2006/relationships/image" Target="../media/image139.jpeg"/><Relationship Id="rId19" Type="http://schemas.openxmlformats.org/officeDocument/2006/relationships/image" Target="../media/image144.png"/><Relationship Id="rId4" Type="http://schemas.openxmlformats.org/officeDocument/2006/relationships/image" Target="../media/image135.jpeg"/><Relationship Id="rId9" Type="http://schemas.openxmlformats.org/officeDocument/2006/relationships/slide" Target="slide22.xml"/><Relationship Id="rId14" Type="http://schemas.openxmlformats.org/officeDocument/2006/relationships/image" Target="../media/image141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jpeg"/><Relationship Id="rId13" Type="http://schemas.openxmlformats.org/officeDocument/2006/relationships/slide" Target="slide23.xml"/><Relationship Id="rId18" Type="http://schemas.openxmlformats.org/officeDocument/2006/relationships/slide" Target="slide27.xml"/><Relationship Id="rId3" Type="http://schemas.openxmlformats.org/officeDocument/2006/relationships/image" Target="../media/image134.png"/><Relationship Id="rId21" Type="http://schemas.openxmlformats.org/officeDocument/2006/relationships/image" Target="../media/image150.jpeg"/><Relationship Id="rId7" Type="http://schemas.openxmlformats.org/officeDocument/2006/relationships/image" Target="../media/image137.jpeg"/><Relationship Id="rId12" Type="http://schemas.openxmlformats.org/officeDocument/2006/relationships/image" Target="../media/image140.jpeg"/><Relationship Id="rId17" Type="http://schemas.openxmlformats.org/officeDocument/2006/relationships/image" Target="../media/image143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142.png"/><Relationship Id="rId20" Type="http://schemas.openxmlformats.org/officeDocument/2006/relationships/slide" Target="slide2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6.jpeg"/><Relationship Id="rId11" Type="http://schemas.openxmlformats.org/officeDocument/2006/relationships/slide" Target="slide26.xml"/><Relationship Id="rId5" Type="http://schemas.openxmlformats.org/officeDocument/2006/relationships/slide" Target="slide24.xml"/><Relationship Id="rId15" Type="http://schemas.openxmlformats.org/officeDocument/2006/relationships/slide" Target="slide25.xml"/><Relationship Id="rId10" Type="http://schemas.openxmlformats.org/officeDocument/2006/relationships/image" Target="../media/image139.jpeg"/><Relationship Id="rId19" Type="http://schemas.openxmlformats.org/officeDocument/2006/relationships/image" Target="../media/image144.png"/><Relationship Id="rId4" Type="http://schemas.openxmlformats.org/officeDocument/2006/relationships/image" Target="../media/image135.jpeg"/><Relationship Id="rId9" Type="http://schemas.openxmlformats.org/officeDocument/2006/relationships/slide" Target="slide22.xml"/><Relationship Id="rId14" Type="http://schemas.openxmlformats.org/officeDocument/2006/relationships/image" Target="../media/image141.jpeg"/><Relationship Id="rId22" Type="http://schemas.openxmlformats.org/officeDocument/2006/relationships/image" Target="../media/image151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jpeg"/><Relationship Id="rId13" Type="http://schemas.openxmlformats.org/officeDocument/2006/relationships/slide" Target="slide23.xml"/><Relationship Id="rId18" Type="http://schemas.openxmlformats.org/officeDocument/2006/relationships/slide" Target="slide27.xml"/><Relationship Id="rId3" Type="http://schemas.openxmlformats.org/officeDocument/2006/relationships/image" Target="../media/image134.png"/><Relationship Id="rId21" Type="http://schemas.openxmlformats.org/officeDocument/2006/relationships/image" Target="../media/image152.png"/><Relationship Id="rId7" Type="http://schemas.openxmlformats.org/officeDocument/2006/relationships/image" Target="../media/image137.jpeg"/><Relationship Id="rId12" Type="http://schemas.openxmlformats.org/officeDocument/2006/relationships/image" Target="../media/image140.jpeg"/><Relationship Id="rId17" Type="http://schemas.openxmlformats.org/officeDocument/2006/relationships/image" Target="../media/image143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142.png"/><Relationship Id="rId20" Type="http://schemas.openxmlformats.org/officeDocument/2006/relationships/slide" Target="slide2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6.jpeg"/><Relationship Id="rId11" Type="http://schemas.openxmlformats.org/officeDocument/2006/relationships/slide" Target="slide26.xml"/><Relationship Id="rId5" Type="http://schemas.openxmlformats.org/officeDocument/2006/relationships/slide" Target="slide24.xml"/><Relationship Id="rId15" Type="http://schemas.openxmlformats.org/officeDocument/2006/relationships/slide" Target="slide25.xml"/><Relationship Id="rId10" Type="http://schemas.openxmlformats.org/officeDocument/2006/relationships/image" Target="../media/image139.jpeg"/><Relationship Id="rId19" Type="http://schemas.openxmlformats.org/officeDocument/2006/relationships/image" Target="../media/image144.png"/><Relationship Id="rId4" Type="http://schemas.openxmlformats.org/officeDocument/2006/relationships/image" Target="../media/image135.jpeg"/><Relationship Id="rId9" Type="http://schemas.openxmlformats.org/officeDocument/2006/relationships/slide" Target="slide22.xml"/><Relationship Id="rId14" Type="http://schemas.openxmlformats.org/officeDocument/2006/relationships/image" Target="../media/image141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jpeg"/><Relationship Id="rId13" Type="http://schemas.openxmlformats.org/officeDocument/2006/relationships/slide" Target="slide23.xml"/><Relationship Id="rId18" Type="http://schemas.openxmlformats.org/officeDocument/2006/relationships/slide" Target="slide27.xml"/><Relationship Id="rId3" Type="http://schemas.openxmlformats.org/officeDocument/2006/relationships/image" Target="../media/image134.png"/><Relationship Id="rId21" Type="http://schemas.openxmlformats.org/officeDocument/2006/relationships/image" Target="../media/image153.png"/><Relationship Id="rId7" Type="http://schemas.openxmlformats.org/officeDocument/2006/relationships/image" Target="../media/image137.jpeg"/><Relationship Id="rId12" Type="http://schemas.openxmlformats.org/officeDocument/2006/relationships/image" Target="../media/image140.jpeg"/><Relationship Id="rId17" Type="http://schemas.openxmlformats.org/officeDocument/2006/relationships/image" Target="../media/image143.pn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142.png"/><Relationship Id="rId20" Type="http://schemas.openxmlformats.org/officeDocument/2006/relationships/slide" Target="slide2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6.jpeg"/><Relationship Id="rId11" Type="http://schemas.openxmlformats.org/officeDocument/2006/relationships/slide" Target="slide26.xml"/><Relationship Id="rId5" Type="http://schemas.openxmlformats.org/officeDocument/2006/relationships/slide" Target="slide24.xml"/><Relationship Id="rId15" Type="http://schemas.openxmlformats.org/officeDocument/2006/relationships/slide" Target="slide25.xml"/><Relationship Id="rId10" Type="http://schemas.openxmlformats.org/officeDocument/2006/relationships/image" Target="../media/image139.jpeg"/><Relationship Id="rId19" Type="http://schemas.openxmlformats.org/officeDocument/2006/relationships/image" Target="../media/image144.png"/><Relationship Id="rId4" Type="http://schemas.openxmlformats.org/officeDocument/2006/relationships/image" Target="../media/image135.jpeg"/><Relationship Id="rId9" Type="http://schemas.openxmlformats.org/officeDocument/2006/relationships/slide" Target="slide22.xml"/><Relationship Id="rId14" Type="http://schemas.openxmlformats.org/officeDocument/2006/relationships/image" Target="../media/image141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13" Type="http://schemas.openxmlformats.org/officeDocument/2006/relationships/image" Target="../media/image164.png"/><Relationship Id="rId18" Type="http://schemas.openxmlformats.org/officeDocument/2006/relationships/image" Target="../media/image169.png"/><Relationship Id="rId26" Type="http://schemas.openxmlformats.org/officeDocument/2006/relationships/image" Target="../media/image177.png"/><Relationship Id="rId3" Type="http://schemas.openxmlformats.org/officeDocument/2006/relationships/image" Target="../media/image154.jpeg"/><Relationship Id="rId21" Type="http://schemas.openxmlformats.org/officeDocument/2006/relationships/image" Target="../media/image172.jpeg"/><Relationship Id="rId7" Type="http://schemas.openxmlformats.org/officeDocument/2006/relationships/image" Target="../media/image158.jpeg"/><Relationship Id="rId12" Type="http://schemas.openxmlformats.org/officeDocument/2006/relationships/image" Target="../media/image163.png"/><Relationship Id="rId17" Type="http://schemas.openxmlformats.org/officeDocument/2006/relationships/image" Target="../media/image168.jpeg"/><Relationship Id="rId25" Type="http://schemas.openxmlformats.org/officeDocument/2006/relationships/image" Target="../media/image176.jpe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167.jpeg"/><Relationship Id="rId20" Type="http://schemas.openxmlformats.org/officeDocument/2006/relationships/image" Target="../media/image17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7.jpeg"/><Relationship Id="rId11" Type="http://schemas.openxmlformats.org/officeDocument/2006/relationships/image" Target="../media/image162.jpeg"/><Relationship Id="rId24" Type="http://schemas.openxmlformats.org/officeDocument/2006/relationships/image" Target="../media/image175.png"/><Relationship Id="rId5" Type="http://schemas.openxmlformats.org/officeDocument/2006/relationships/image" Target="../media/image156.png"/><Relationship Id="rId15" Type="http://schemas.openxmlformats.org/officeDocument/2006/relationships/image" Target="../media/image166.png"/><Relationship Id="rId23" Type="http://schemas.openxmlformats.org/officeDocument/2006/relationships/image" Target="../media/image174.jpeg"/><Relationship Id="rId28" Type="http://schemas.openxmlformats.org/officeDocument/2006/relationships/image" Target="../media/image179.jpeg"/><Relationship Id="rId10" Type="http://schemas.openxmlformats.org/officeDocument/2006/relationships/image" Target="../media/image161.jpeg"/><Relationship Id="rId19" Type="http://schemas.openxmlformats.org/officeDocument/2006/relationships/image" Target="../media/image170.png"/><Relationship Id="rId4" Type="http://schemas.openxmlformats.org/officeDocument/2006/relationships/image" Target="../media/image155.png"/><Relationship Id="rId9" Type="http://schemas.openxmlformats.org/officeDocument/2006/relationships/image" Target="../media/image160.jpeg"/><Relationship Id="rId14" Type="http://schemas.openxmlformats.org/officeDocument/2006/relationships/image" Target="../media/image165.jpeg"/><Relationship Id="rId22" Type="http://schemas.openxmlformats.org/officeDocument/2006/relationships/image" Target="../media/image173.png"/><Relationship Id="rId27" Type="http://schemas.openxmlformats.org/officeDocument/2006/relationships/image" Target="../media/image17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png"/><Relationship Id="rId13" Type="http://schemas.openxmlformats.org/officeDocument/2006/relationships/image" Target="../media/image188.png"/><Relationship Id="rId18" Type="http://schemas.openxmlformats.org/officeDocument/2006/relationships/image" Target="../media/image193.png"/><Relationship Id="rId3" Type="http://schemas.openxmlformats.org/officeDocument/2006/relationships/image" Target="../media/image180.jpeg"/><Relationship Id="rId21" Type="http://schemas.openxmlformats.org/officeDocument/2006/relationships/image" Target="../media/image196.jpeg"/><Relationship Id="rId7" Type="http://schemas.openxmlformats.org/officeDocument/2006/relationships/image" Target="../media/image130.png"/><Relationship Id="rId12" Type="http://schemas.openxmlformats.org/officeDocument/2006/relationships/image" Target="../media/image187.jpeg"/><Relationship Id="rId17" Type="http://schemas.openxmlformats.org/officeDocument/2006/relationships/image" Target="../media/image192.png"/><Relationship Id="rId25" Type="http://schemas.openxmlformats.org/officeDocument/2006/relationships/image" Target="../media/image129.png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191.png"/><Relationship Id="rId20" Type="http://schemas.openxmlformats.org/officeDocument/2006/relationships/image" Target="../media/image1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11" Type="http://schemas.openxmlformats.org/officeDocument/2006/relationships/image" Target="../media/image186.jpeg"/><Relationship Id="rId24" Type="http://schemas.openxmlformats.org/officeDocument/2006/relationships/image" Target="../media/image199.png"/><Relationship Id="rId5" Type="http://schemas.openxmlformats.org/officeDocument/2006/relationships/image" Target="../media/image182.png"/><Relationship Id="rId15" Type="http://schemas.openxmlformats.org/officeDocument/2006/relationships/image" Target="../media/image190.png"/><Relationship Id="rId23" Type="http://schemas.openxmlformats.org/officeDocument/2006/relationships/image" Target="../media/image198.jpeg"/><Relationship Id="rId10" Type="http://schemas.openxmlformats.org/officeDocument/2006/relationships/image" Target="../media/image185.png"/><Relationship Id="rId19" Type="http://schemas.openxmlformats.org/officeDocument/2006/relationships/image" Target="../media/image194.jpeg"/><Relationship Id="rId4" Type="http://schemas.openxmlformats.org/officeDocument/2006/relationships/image" Target="../media/image181.png"/><Relationship Id="rId9" Type="http://schemas.openxmlformats.org/officeDocument/2006/relationships/image" Target="../media/image184.png"/><Relationship Id="rId14" Type="http://schemas.openxmlformats.org/officeDocument/2006/relationships/image" Target="../media/image189.jpeg"/><Relationship Id="rId22" Type="http://schemas.openxmlformats.org/officeDocument/2006/relationships/image" Target="../media/image19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jpeg"/><Relationship Id="rId3" Type="http://schemas.openxmlformats.org/officeDocument/2006/relationships/image" Target="../media/image3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11" Type="http://schemas.openxmlformats.org/officeDocument/2006/relationships/image" Target="../media/image30.png"/><Relationship Id="rId5" Type="http://schemas.openxmlformats.org/officeDocument/2006/relationships/image" Target="../media/image24.jpeg"/><Relationship Id="rId15" Type="http://schemas.openxmlformats.org/officeDocument/2006/relationships/slide" Target="slide2.xml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5.jpeg"/><Relationship Id="rId13" Type="http://schemas.openxmlformats.org/officeDocument/2006/relationships/image" Target="../media/image128.png"/><Relationship Id="rId18" Type="http://schemas.openxmlformats.org/officeDocument/2006/relationships/image" Target="../media/image212.png"/><Relationship Id="rId3" Type="http://schemas.openxmlformats.org/officeDocument/2006/relationships/image" Target="../media/image200.jpeg"/><Relationship Id="rId21" Type="http://schemas.openxmlformats.org/officeDocument/2006/relationships/image" Target="../media/image215.png"/><Relationship Id="rId7" Type="http://schemas.openxmlformats.org/officeDocument/2006/relationships/image" Target="../media/image204.png"/><Relationship Id="rId12" Type="http://schemas.openxmlformats.org/officeDocument/2006/relationships/image" Target="../media/image209.jpeg"/><Relationship Id="rId17" Type="http://schemas.openxmlformats.org/officeDocument/2006/relationships/image" Target="../media/image211.png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210.jpeg"/><Relationship Id="rId20" Type="http://schemas.openxmlformats.org/officeDocument/2006/relationships/image" Target="../media/image2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3.png"/><Relationship Id="rId11" Type="http://schemas.openxmlformats.org/officeDocument/2006/relationships/image" Target="../media/image208.jpeg"/><Relationship Id="rId5" Type="http://schemas.openxmlformats.org/officeDocument/2006/relationships/image" Target="../media/image202.png"/><Relationship Id="rId15" Type="http://schemas.openxmlformats.org/officeDocument/2006/relationships/image" Target="../media/image129.png"/><Relationship Id="rId10" Type="http://schemas.openxmlformats.org/officeDocument/2006/relationships/image" Target="../media/image207.jpeg"/><Relationship Id="rId19" Type="http://schemas.openxmlformats.org/officeDocument/2006/relationships/image" Target="../media/image213.png"/><Relationship Id="rId4" Type="http://schemas.openxmlformats.org/officeDocument/2006/relationships/image" Target="../media/image201.png"/><Relationship Id="rId9" Type="http://schemas.openxmlformats.org/officeDocument/2006/relationships/image" Target="../media/image206.png"/><Relationship Id="rId14" Type="http://schemas.openxmlformats.org/officeDocument/2006/relationships/image" Target="../media/image1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42.png"/><Relationship Id="rId18" Type="http://schemas.openxmlformats.org/officeDocument/2006/relationships/image" Target="../media/image47.jpeg"/><Relationship Id="rId3" Type="http://schemas.openxmlformats.org/officeDocument/2006/relationships/image" Target="../media/image3.png"/><Relationship Id="rId21" Type="http://schemas.openxmlformats.org/officeDocument/2006/relationships/image" Target="../media/image49.jpeg"/><Relationship Id="rId7" Type="http://schemas.openxmlformats.org/officeDocument/2006/relationships/image" Target="../media/image36.jpeg"/><Relationship Id="rId12" Type="http://schemas.openxmlformats.org/officeDocument/2006/relationships/image" Target="../media/image41.jpeg"/><Relationship Id="rId17" Type="http://schemas.openxmlformats.org/officeDocument/2006/relationships/image" Target="../media/image46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5.png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11" Type="http://schemas.openxmlformats.org/officeDocument/2006/relationships/image" Target="../media/image40.jpeg"/><Relationship Id="rId24" Type="http://schemas.openxmlformats.org/officeDocument/2006/relationships/slide" Target="slide3.xml"/><Relationship Id="rId5" Type="http://schemas.openxmlformats.org/officeDocument/2006/relationships/image" Target="../media/image34.jpeg"/><Relationship Id="rId15" Type="http://schemas.openxmlformats.org/officeDocument/2006/relationships/image" Target="../media/image44.png"/><Relationship Id="rId23" Type="http://schemas.openxmlformats.org/officeDocument/2006/relationships/image" Target="../media/image51.jpeg"/><Relationship Id="rId10" Type="http://schemas.openxmlformats.org/officeDocument/2006/relationships/image" Target="../media/image39.jpeg"/><Relationship Id="rId19" Type="http://schemas.openxmlformats.org/officeDocument/2006/relationships/image" Target="../media/image4.jpeg"/><Relationship Id="rId4" Type="http://schemas.openxmlformats.org/officeDocument/2006/relationships/image" Target="../media/image33.png"/><Relationship Id="rId9" Type="http://schemas.openxmlformats.org/officeDocument/2006/relationships/image" Target="../media/image38.jpeg"/><Relationship Id="rId14" Type="http://schemas.openxmlformats.org/officeDocument/2006/relationships/image" Target="../media/image43.jpeg"/><Relationship Id="rId22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13" Type="http://schemas.openxmlformats.org/officeDocument/2006/relationships/image" Target="../media/image60.png"/><Relationship Id="rId18" Type="http://schemas.openxmlformats.org/officeDocument/2006/relationships/image" Target="../media/image65.jpeg"/><Relationship Id="rId3" Type="http://schemas.openxmlformats.org/officeDocument/2006/relationships/audio" Target="../media/audio1.wav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17" Type="http://schemas.openxmlformats.org/officeDocument/2006/relationships/image" Target="../media/image64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11" Type="http://schemas.openxmlformats.org/officeDocument/2006/relationships/image" Target="../media/image58.jpeg"/><Relationship Id="rId5" Type="http://schemas.openxmlformats.org/officeDocument/2006/relationships/image" Target="../media/image52.png"/><Relationship Id="rId15" Type="http://schemas.openxmlformats.org/officeDocument/2006/relationships/image" Target="../media/image62.png"/><Relationship Id="rId10" Type="http://schemas.openxmlformats.org/officeDocument/2006/relationships/image" Target="../media/image57.png"/><Relationship Id="rId19" Type="http://schemas.openxmlformats.org/officeDocument/2006/relationships/image" Target="../media/image66.png"/><Relationship Id="rId4" Type="http://schemas.openxmlformats.org/officeDocument/2006/relationships/audio" Target="../media/audio2.wav"/><Relationship Id="rId9" Type="http://schemas.openxmlformats.org/officeDocument/2006/relationships/image" Target="../media/image56.png"/><Relationship Id="rId14" Type="http://schemas.openxmlformats.org/officeDocument/2006/relationships/image" Target="../media/image6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5.jpe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60.png"/><Relationship Id="rId12" Type="http://schemas.openxmlformats.org/officeDocument/2006/relationships/image" Target="../media/image6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67.png"/><Relationship Id="rId1" Type="http://schemas.openxmlformats.org/officeDocument/2006/relationships/audio" Target="file:///E:\1%20&#1089;&#1077;&#1085;&#1090;&#1103;&#1073;&#1088;&#1103;\1%20&#1089;&#1077;&#1085;&#1090;&#1103;&#1073;&#1088;&#1103;\&#1047;&#1074;&#1091;&#1082;&#1080;%20&#1087;&#1072;&#1088;&#1086;&#1074;&#1086;&#1079;&#1072;\&#1055;&#1072;&#1088;&#1086;&#1074;&#1086;&#1079;%20&#1091;&#1077;&#1079;&#1078;&#1072;&#1077;&#1090;%20(&#1086;&#1090;&#1088;&#1077;&#1076;&#1072;&#1082;&#1090;&#1080;&#1088;&#1086;&#1074;&#1072;&#1085;&#1086;).mp3" TargetMode="External"/><Relationship Id="rId6" Type="http://schemas.openxmlformats.org/officeDocument/2006/relationships/image" Target="../media/image53.jpeg"/><Relationship Id="rId11" Type="http://schemas.openxmlformats.org/officeDocument/2006/relationships/image" Target="../media/image63.png"/><Relationship Id="rId5" Type="http://schemas.openxmlformats.org/officeDocument/2006/relationships/image" Target="../media/image52.png"/><Relationship Id="rId15" Type="http://schemas.microsoft.com/office/2007/relationships/media" Target="file:///E:\1%20&#1089;&#1077;&#1085;&#1090;&#1103;&#1073;&#1088;&#1103;\1%20&#1089;&#1077;&#1085;&#1090;&#1103;&#1073;&#1088;&#1103;\&#1047;&#1074;&#1091;&#1082;&#1080;%20&#1087;&#1072;&#1088;&#1086;&#1074;&#1086;&#1079;&#1072;\&#1055;&#1072;&#1088;&#1086;&#1074;&#1086;&#1079;%20&#1091;&#1077;&#1079;&#1078;&#1072;&#1077;&#1090;%20(&#1086;&#1090;&#1088;&#1077;&#1076;&#1072;&#1082;&#1090;&#1080;&#1088;&#1086;&#1074;&#1072;&#1085;&#1086;).mp3" TargetMode="External"/><Relationship Id="rId10" Type="http://schemas.openxmlformats.org/officeDocument/2006/relationships/image" Target="../media/image59.png"/><Relationship Id="rId4" Type="http://schemas.openxmlformats.org/officeDocument/2006/relationships/audio" Target="../media/audio3.wav"/><Relationship Id="rId9" Type="http://schemas.openxmlformats.org/officeDocument/2006/relationships/image" Target="../media/image61.jpeg"/><Relationship Id="rId14" Type="http://schemas.openxmlformats.org/officeDocument/2006/relationships/image" Target="../media/image6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59.png"/><Relationship Id="rId3" Type="http://schemas.openxmlformats.org/officeDocument/2006/relationships/image" Target="../media/image68.jpeg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5" Type="http://schemas.openxmlformats.org/officeDocument/2006/relationships/image" Target="../media/image78.png"/><Relationship Id="rId10" Type="http://schemas.openxmlformats.org/officeDocument/2006/relationships/image" Target="../media/image75.png"/><Relationship Id="rId4" Type="http://schemas.openxmlformats.org/officeDocument/2006/relationships/image" Target="../media/image69.jpeg"/><Relationship Id="rId9" Type="http://schemas.openxmlformats.org/officeDocument/2006/relationships/image" Target="../media/image74.png"/><Relationship Id="rId14" Type="http://schemas.openxmlformats.org/officeDocument/2006/relationships/image" Target="../media/image6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0.png"/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12" Type="http://schemas.openxmlformats.org/officeDocument/2006/relationships/image" Target="../media/image89.png"/><Relationship Id="rId17" Type="http://schemas.openxmlformats.org/officeDocument/2006/relationships/image" Target="../media/image77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image" Target="../media/image82.png"/><Relationship Id="rId15" Type="http://schemas.openxmlformats.org/officeDocument/2006/relationships/image" Target="../media/image79.png"/><Relationship Id="rId10" Type="http://schemas.openxmlformats.org/officeDocument/2006/relationships/image" Target="../media/image87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Relationship Id="rId14" Type="http://schemas.openxmlformats.org/officeDocument/2006/relationships/image" Target="../media/image9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01.png"/><Relationship Id="rId18" Type="http://schemas.openxmlformats.org/officeDocument/2006/relationships/image" Target="../media/image105.jpeg"/><Relationship Id="rId3" Type="http://schemas.openxmlformats.org/officeDocument/2006/relationships/notesSlide" Target="../notesSlides/notesSlide9.xml"/><Relationship Id="rId21" Type="http://schemas.openxmlformats.org/officeDocument/2006/relationships/image" Target="../media/image108.jpeg"/><Relationship Id="rId7" Type="http://schemas.openxmlformats.org/officeDocument/2006/relationships/image" Target="../media/image95.png"/><Relationship Id="rId12" Type="http://schemas.openxmlformats.org/officeDocument/2006/relationships/image" Target="../media/image100.png"/><Relationship Id="rId17" Type="http://schemas.openxmlformats.org/officeDocument/2006/relationships/image" Target="../media/image104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03.png"/><Relationship Id="rId20" Type="http://schemas.openxmlformats.org/officeDocument/2006/relationships/image" Target="../media/image107.jpeg"/><Relationship Id="rId1" Type="http://schemas.openxmlformats.org/officeDocument/2006/relationships/audio" Target="file:///E:\1%20&#1089;&#1077;&#1085;&#1090;&#1103;&#1073;&#1088;&#1103;\1%20&#1089;&#1077;&#1085;&#1090;&#1103;&#1073;&#1088;&#1103;\&#1046;&#1091;&#1088;&#1095;&#1072;&#1085;&#1080;&#1077;%20&#1088;&#1091;&#1095;&#1100;&#1103;\&#1044;&#1099;&#1093;&#1072;&#1085;&#1080;&#1077;%20&#1078;&#1080;&#1079;&#1085;&#1080;%20-%20&#1046;&#1091;&#1088;&#1095;&#1072;&#1085;&#1080;&#1077;%20&#1074;&#1086;&#1076;&#1099;%20(3,02)(!).mp3" TargetMode="External"/><Relationship Id="rId6" Type="http://schemas.openxmlformats.org/officeDocument/2006/relationships/image" Target="../media/image94.jpeg"/><Relationship Id="rId11" Type="http://schemas.openxmlformats.org/officeDocument/2006/relationships/image" Target="../media/image99.jpeg"/><Relationship Id="rId5" Type="http://schemas.openxmlformats.org/officeDocument/2006/relationships/image" Target="../media/image93.gif"/><Relationship Id="rId15" Type="http://schemas.microsoft.com/office/2007/relationships/media" Target="file:///E:\1%20&#1089;&#1077;&#1085;&#1090;&#1103;&#1073;&#1088;&#1103;\1%20&#1089;&#1077;&#1085;&#1090;&#1103;&#1073;&#1088;&#1103;\&#1046;&#1091;&#1088;&#1095;&#1072;&#1085;&#1080;&#1077;%20&#1088;&#1091;&#1095;&#1100;&#1103;\&#1044;&#1099;&#1093;&#1072;&#1085;&#1080;&#1077;%20&#1078;&#1080;&#1079;&#1085;&#1080;%20-%20&#1046;&#1091;&#1088;&#1095;&#1072;&#1085;&#1080;&#1077;%20&#1074;&#1086;&#1076;&#1099;%20(3,02)(!).mp3" TargetMode="External"/><Relationship Id="rId23" Type="http://schemas.openxmlformats.org/officeDocument/2006/relationships/image" Target="../media/image110.jpeg"/><Relationship Id="rId10" Type="http://schemas.openxmlformats.org/officeDocument/2006/relationships/image" Target="../media/image98.jpeg"/><Relationship Id="rId19" Type="http://schemas.openxmlformats.org/officeDocument/2006/relationships/image" Target="../media/image106.jpeg"/><Relationship Id="rId4" Type="http://schemas.openxmlformats.org/officeDocument/2006/relationships/audio" Target="../media/audio4.wav"/><Relationship Id="rId9" Type="http://schemas.openxmlformats.org/officeDocument/2006/relationships/image" Target="../media/image97.jpeg"/><Relationship Id="rId14" Type="http://schemas.openxmlformats.org/officeDocument/2006/relationships/image" Target="../media/image102.jpeg"/><Relationship Id="rId22" Type="http://schemas.openxmlformats.org/officeDocument/2006/relationships/image" Target="../media/image10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img1.liveinternet.ru/images/attach/d/0/129/686/129686925_1434543902_utrovlesu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27416" y="667043"/>
            <a:ext cx="6937168" cy="4572032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4" name="TextBox 3"/>
          <p:cNvSpPr txBox="1"/>
          <p:nvPr/>
        </p:nvSpPr>
        <p:spPr>
          <a:xfrm>
            <a:off x="1881158" y="391000"/>
            <a:ext cx="8429684" cy="64633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ru-RU" sz="3600" b="1" i="1" spc="50" dirty="0">
                <a:ln w="28575" cmpd="sng">
                  <a:solidFill>
                    <a:srgbClr val="C00000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Bookman Old Style" pitchFamily="18" charset="0"/>
              </a:rPr>
              <a:t>«</a:t>
            </a:r>
            <a:r>
              <a:rPr lang="ru-RU" sz="4400" b="1" i="1" spc="50" dirty="0">
                <a:ln w="28575" cmpd="sng">
                  <a:solidFill>
                    <a:srgbClr val="C00000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Bookman Old Style" pitchFamily="18" charset="0"/>
              </a:rPr>
              <a:t>Прогулка</a:t>
            </a:r>
            <a:r>
              <a:rPr lang="ru-RU" sz="3600" b="1" i="1" spc="50" dirty="0">
                <a:ln w="12700" cmpd="sng">
                  <a:solidFill>
                    <a:srgbClr val="C00000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Bookman Old Style" pitchFamily="18" charset="0"/>
              </a:rPr>
              <a:t> </a:t>
            </a:r>
            <a:r>
              <a:rPr lang="ru-RU" sz="4800" b="1" i="1" spc="50" dirty="0">
                <a:ln w="28575" cmpd="sng">
                  <a:solidFill>
                    <a:srgbClr val="C00000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Bookman Old Style" pitchFamily="18" charset="0"/>
              </a:rPr>
              <a:t>в лес</a:t>
            </a:r>
            <a:r>
              <a:rPr lang="ru-RU" sz="3600" b="1" i="1" spc="50" dirty="0">
                <a:ln w="28575" cmpd="sng">
                  <a:solidFill>
                    <a:srgbClr val="C00000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Bookman Old Style" pitchFamily="18" charset="0"/>
              </a:rPr>
              <a:t>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120251" y="5072896"/>
            <a:ext cx="2921176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200" b="1" i="1" spc="50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Bookman Old Style" pitchFamily="18" charset="0"/>
              </a:rPr>
              <a:t>учитель-логопед </a:t>
            </a:r>
          </a:p>
          <a:p>
            <a:r>
              <a:rPr lang="ru-RU" sz="2200" b="1" i="1" spc="50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Bookman Old Style" pitchFamily="18" charset="0"/>
              </a:rPr>
              <a:t>ГБУ ГППЦ ДОНМ </a:t>
            </a:r>
          </a:p>
          <a:p>
            <a:r>
              <a:rPr lang="ru-RU" sz="2200" b="1" i="1" spc="50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Bookman Old Style" pitchFamily="18" charset="0"/>
              </a:rPr>
              <a:t>ТО «</a:t>
            </a:r>
            <a:r>
              <a:rPr lang="ru-RU" sz="2200" b="1" i="1" spc="50" dirty="0" err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Bookman Old Style" pitchFamily="18" charset="0"/>
              </a:rPr>
              <a:t>Чертаново</a:t>
            </a:r>
            <a:r>
              <a:rPr lang="ru-RU" sz="2200" b="1" i="1" spc="50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Bookman Old Style" pitchFamily="18" charset="0"/>
              </a:rPr>
              <a:t>» </a:t>
            </a:r>
          </a:p>
          <a:p>
            <a:r>
              <a:rPr lang="ru-RU" sz="2200" b="1" i="1" spc="50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Bookman Old Style" pitchFamily="18" charset="0"/>
              </a:rPr>
              <a:t>Моисеева В.А.</a:t>
            </a:r>
            <a:r>
              <a:rPr lang="en-US" sz="2200" b="1" i="1" spc="50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Bookman Old Style" pitchFamily="18" charset="0"/>
              </a:rPr>
              <a:t> </a:t>
            </a:r>
          </a:p>
          <a:p>
            <a:r>
              <a:rPr lang="ru-RU" sz="2200" b="1" i="1" spc="50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Bookman Old Style" pitchFamily="18" charset="0"/>
              </a:rPr>
              <a:t>г. Москва  </a:t>
            </a:r>
            <a:endParaRPr lang="ru-RU" sz="2200" dirty="0">
              <a:ln w="12700" cmpd="sng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006427" y="5084513"/>
            <a:ext cx="236318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i="1" spc="50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Bookman Old Style" pitchFamily="18" charset="0"/>
              </a:rPr>
              <a:t>Составила</a:t>
            </a:r>
            <a:r>
              <a:rPr lang="en-US" sz="2200" b="1" i="1" spc="50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Bookman Old Style" pitchFamily="18" charset="0"/>
              </a:rPr>
              <a:t>:</a:t>
            </a:r>
            <a:endParaRPr lang="ru-RU" sz="2200" b="1" i="1" spc="50" dirty="0">
              <a:ln w="12700" cmpd="sng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Bookman Old Style" pitchFamily="18" charset="0"/>
            </a:endParaRPr>
          </a:p>
        </p:txBody>
      </p:sp>
      <p:pic>
        <p:nvPicPr>
          <p:cNvPr id="2054" name="Picture 6" descr="https://png.rinvik.ru/files/Narisovannaya-lisa-sidi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72482" y="2468848"/>
            <a:ext cx="1164992" cy="15432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977552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http://sarapulmama.ru/wp-content/uploads/2013/03/kartinki-suteev-nahodka-5.jpg"/>
          <p:cNvPicPr>
            <a:picLocks noChangeAspect="1"/>
          </p:cNvPicPr>
          <p:nvPr/>
        </p:nvPicPr>
        <p:blipFill>
          <a:blip r:embed="rId4">
            <a:lum bright="20000" contrast="30000"/>
          </a:blip>
          <a:srcRect l="2335" t="7813" r="2374" b="-2780"/>
          <a:stretch>
            <a:fillRect/>
          </a:stretch>
        </p:blipFill>
        <p:spPr bwMode="auto">
          <a:xfrm>
            <a:off x="380092" y="3950209"/>
            <a:ext cx="3509621" cy="2462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7" name="Рисунок 6" descr="http://sarapulmama.ru/wp-content/uploads/2013/03/kartinki-suteev-nahodka-7.jpg"/>
          <p:cNvPicPr preferRelativeResize="0">
            <a:picLocks noChangeAspect="1"/>
          </p:cNvPicPr>
          <p:nvPr/>
        </p:nvPicPr>
        <p:blipFill>
          <a:blip r:embed="rId5">
            <a:lum bright="10000" contrast="40000"/>
          </a:blip>
          <a:srcRect l="3125" t="3846" r="10156" b="8461"/>
          <a:stretch>
            <a:fillRect/>
          </a:stretch>
        </p:blipFill>
        <p:spPr bwMode="auto">
          <a:xfrm>
            <a:off x="8395677" y="3934818"/>
            <a:ext cx="3334049" cy="2389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9" name="Рисунок 8" descr="картинки сутеев находка 1"/>
          <p:cNvPicPr preferRelativeResize="0">
            <a:picLocks noChangeAspect="1"/>
          </p:cNvPicPr>
          <p:nvPr/>
        </p:nvPicPr>
        <p:blipFill>
          <a:blip r:embed="rId6">
            <a:lum bright="30000" contrast="30000"/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artisticPaintBrush/>
                    </a14:imgEffect>
                  </a14:imgLayer>
                </a14:imgProps>
              </a:ext>
            </a:extLst>
          </a:blip>
          <a:srcRect l="-1717" t="16912" r="4297" b="-877"/>
          <a:stretch>
            <a:fillRect/>
          </a:stretch>
        </p:blipFill>
        <p:spPr bwMode="auto">
          <a:xfrm>
            <a:off x="341772" y="1045028"/>
            <a:ext cx="3509622" cy="230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12" name="Рисунок 11" descr="картинки сутеев находка"/>
          <p:cNvPicPr preferRelativeResize="0">
            <a:picLocks noChangeAspect="1"/>
          </p:cNvPicPr>
          <p:nvPr/>
        </p:nvPicPr>
        <p:blipFill>
          <a:blip r:embed="rId9">
            <a:lum bright="20000" contrast="40000"/>
          </a:blip>
          <a:srcRect l="-2621" t="-7456" r="-4853" b="-4385"/>
          <a:stretch>
            <a:fillRect/>
          </a:stretch>
        </p:blipFill>
        <p:spPr bwMode="auto">
          <a:xfrm>
            <a:off x="8314482" y="831306"/>
            <a:ext cx="3617235" cy="259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14" name="Рисунок 13" descr="картинки сутеев находка"/>
          <p:cNvPicPr preferRelativeResize="0">
            <a:picLocks noChangeAspect="1"/>
          </p:cNvPicPr>
          <p:nvPr/>
        </p:nvPicPr>
        <p:blipFill>
          <a:blip r:embed="rId10">
            <a:lum bright="20000" contrast="40000"/>
          </a:blip>
          <a:srcRect l="781" t="1666" r="-7833" b="2287"/>
          <a:stretch>
            <a:fillRect/>
          </a:stretch>
        </p:blipFill>
        <p:spPr bwMode="auto">
          <a:xfrm>
            <a:off x="4450255" y="1044698"/>
            <a:ext cx="3640736" cy="2271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10" name="Рисунок 9" descr="картинки сутеев находка 6"/>
          <p:cNvPicPr/>
          <p:nvPr/>
        </p:nvPicPr>
        <p:blipFill>
          <a:blip r:embed="rId11">
            <a:lum bright="10000" contrast="40000"/>
          </a:blip>
          <a:srcRect t="5882"/>
          <a:stretch>
            <a:fillRect/>
          </a:stretch>
        </p:blipFill>
        <p:spPr bwMode="auto">
          <a:xfrm>
            <a:off x="4491477" y="3947884"/>
            <a:ext cx="3333175" cy="2375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15" name="Нашивка 14">
            <a:hlinkClick r:id="" action="ppaction://hlinkshowjump?jump=nextslide"/>
          </p:cNvPr>
          <p:cNvSpPr/>
          <p:nvPr/>
        </p:nvSpPr>
        <p:spPr>
          <a:xfrm>
            <a:off x="11715789" y="6572272"/>
            <a:ext cx="285752" cy="142876"/>
          </a:xfrm>
          <a:prstGeom prst="chevron">
            <a:avLst/>
          </a:prstGeom>
          <a:solidFill>
            <a:srgbClr val="0070C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Заголовок">
            <a:extLst>
              <a:ext uri="{FF2B5EF4-FFF2-40B4-BE49-F238E27FC236}">
                <a16:creationId xmlns:a16="http://schemas.microsoft.com/office/drawing/2014/main" xmlns="" id="{C5035688-71BC-48B3-959F-710255FBB5B4}"/>
              </a:ext>
            </a:extLst>
          </p:cNvPr>
          <p:cNvSpPr/>
          <p:nvPr/>
        </p:nvSpPr>
        <p:spPr>
          <a:xfrm>
            <a:off x="870857" y="110327"/>
            <a:ext cx="104502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spc="50" dirty="0">
                <a:ln w="11430">
                  <a:solidFill>
                    <a:schemeClr val="bg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Послушайте сказку о плюшевом мишке.</a:t>
            </a:r>
            <a:endParaRPr lang="ru-RU" sz="3600" dirty="0">
              <a:ln w="11430">
                <a:solidFill>
                  <a:schemeClr val="bg1"/>
                </a:solidFill>
              </a:ln>
            </a:endParaRPr>
          </a:p>
        </p:txBody>
      </p:sp>
      <p:pic>
        <p:nvPicPr>
          <p:cNvPr id="13" name="Слайд 10 (Сказка)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2"/>
          <a:stretch>
            <a:fillRect/>
          </a:stretch>
        </p:blipFill>
        <p:spPr>
          <a:xfrm>
            <a:off x="5870448" y="6353731"/>
            <a:ext cx="451104" cy="451104"/>
          </a:xfrm>
          <a:prstGeom prst="rect">
            <a:avLst/>
          </a:prstGeom>
        </p:spPr>
      </p:pic>
    </p:spTree>
  </p:cSld>
  <p:clrMapOvr>
    <a:masterClrMapping/>
  </p:clrMapOvr>
  <p:transition>
    <p:fade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820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  <a:lumMod val="91000"/>
                <a:lumOff val="9000"/>
              </a:schemeClr>
            </a:gs>
            <a:gs pos="100000">
              <a:srgbClr val="92D050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Нашивка 14">
            <a:hlinkClick r:id="" action="ppaction://hlinkshowjump?jump=nextslide"/>
          </p:cNvPr>
          <p:cNvSpPr/>
          <p:nvPr/>
        </p:nvSpPr>
        <p:spPr>
          <a:xfrm>
            <a:off x="11715789" y="6572272"/>
            <a:ext cx="285752" cy="142876"/>
          </a:xfrm>
          <a:prstGeom prst="chevron">
            <a:avLst/>
          </a:prstGeom>
          <a:solidFill>
            <a:srgbClr val="0070C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6" descr="http://sarapulmama.ru/wp-content/uploads/2013/03/kartinki-suteev-nahodka-7.jpg">
            <a:extLst>
              <a:ext uri="{FF2B5EF4-FFF2-40B4-BE49-F238E27FC236}">
                <a16:creationId xmlns:a16="http://schemas.microsoft.com/office/drawing/2014/main" xmlns="" id="{F1E54564-E268-4385-BAC3-B2C3281C4DDF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lum bright="10000" contrast="40000"/>
          </a:blip>
          <a:srcRect l="3125" t="3846" r="10156" b="8461"/>
          <a:stretch>
            <a:fillRect/>
          </a:stretch>
        </p:blipFill>
        <p:spPr bwMode="auto">
          <a:xfrm>
            <a:off x="1976982" y="1034238"/>
            <a:ext cx="8238037" cy="550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18" name="Рисунок 5" descr="картинки сутеев находка 6">
            <a:extLst>
              <a:ext uri="{FF2B5EF4-FFF2-40B4-BE49-F238E27FC236}">
                <a16:creationId xmlns:a16="http://schemas.microsoft.com/office/drawing/2014/main" xmlns="" id="{F4992B5D-8DCE-4406-9CC2-229EA6694749}"/>
              </a:ext>
            </a:extLst>
          </p:cNvPr>
          <p:cNvPicPr/>
          <p:nvPr/>
        </p:nvPicPr>
        <p:blipFill>
          <a:blip r:embed="rId4">
            <a:lum bright="10000" contrast="40000"/>
          </a:blip>
          <a:srcRect t="5882"/>
          <a:stretch>
            <a:fillRect/>
          </a:stretch>
        </p:blipFill>
        <p:spPr bwMode="auto">
          <a:xfrm>
            <a:off x="1938000" y="1110311"/>
            <a:ext cx="8316000" cy="543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19" name="Рисунок 4" descr="http://sarapulmama.ru/wp-content/uploads/2013/03/kartinki-suteev-nahodka-5.jpg">
            <a:extLst>
              <a:ext uri="{FF2B5EF4-FFF2-40B4-BE49-F238E27FC236}">
                <a16:creationId xmlns:a16="http://schemas.microsoft.com/office/drawing/2014/main" xmlns="" id="{1375F009-748F-47FB-BAB6-901F4A83579F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20000" contrast="30000"/>
          </a:blip>
          <a:srcRect l="2335" t="7813" r="2374" b="-2780"/>
          <a:stretch>
            <a:fillRect/>
          </a:stretch>
        </p:blipFill>
        <p:spPr bwMode="auto">
          <a:xfrm>
            <a:off x="1956000" y="1032700"/>
            <a:ext cx="8280000" cy="5714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20" name="Рисунок 3" descr="картинки сутеев находка">
            <a:extLst>
              <a:ext uri="{FF2B5EF4-FFF2-40B4-BE49-F238E27FC236}">
                <a16:creationId xmlns:a16="http://schemas.microsoft.com/office/drawing/2014/main" xmlns="" id="{A5483DDB-84B7-4A06-8B2B-0C8F9A87DD80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6">
            <a:lum bright="20000" contrast="40000"/>
          </a:blip>
          <a:srcRect l="-2621" t="-7456" r="-4852" b="5782"/>
          <a:stretch/>
        </p:blipFill>
        <p:spPr bwMode="auto">
          <a:xfrm>
            <a:off x="1648834" y="603349"/>
            <a:ext cx="8894332" cy="596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22" name="Picture 2" descr="картинки сутеев находка 3">
            <a:extLst>
              <a:ext uri="{FF2B5EF4-FFF2-40B4-BE49-F238E27FC236}">
                <a16:creationId xmlns:a16="http://schemas.microsoft.com/office/drawing/2014/main" xmlns="" id="{6C1DB97F-D4B8-4BAB-8230-584660A648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4" t="-1047" r="-1287" b="4894"/>
          <a:stretch/>
        </p:blipFill>
        <p:spPr bwMode="auto">
          <a:xfrm>
            <a:off x="1870402" y="872681"/>
            <a:ext cx="8474868" cy="5662231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Рисунок 1" descr="картинки сутеев находка 1">
            <a:extLst>
              <a:ext uri="{FF2B5EF4-FFF2-40B4-BE49-F238E27FC236}">
                <a16:creationId xmlns:a16="http://schemas.microsoft.com/office/drawing/2014/main" xmlns="" id="{6D42F163-E8EB-4336-8E09-9D980B992F55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9">
            <a:lum bright="30000" contrast="30000"/>
          </a:blip>
          <a:srcRect l="1204" t="16912" r="4298" b="6646"/>
          <a:stretch/>
        </p:blipFill>
        <p:spPr bwMode="auto">
          <a:xfrm>
            <a:off x="1889945" y="991071"/>
            <a:ext cx="8338959" cy="5565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5435A3E-4F07-467E-8132-C0DB37BB7C50}"/>
              </a:ext>
            </a:extLst>
          </p:cNvPr>
          <p:cNvSpPr txBox="1"/>
          <p:nvPr/>
        </p:nvSpPr>
        <p:spPr>
          <a:xfrm>
            <a:off x="2476475" y="6535430"/>
            <a:ext cx="7423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/>
              <a:t>Нажмите на картинку</a:t>
            </a:r>
            <a:r>
              <a:rPr lang="ru-RU" sz="1200" dirty="0"/>
              <a:t>.</a:t>
            </a:r>
            <a:r>
              <a:rPr lang="ru-RU" sz="1400" dirty="0"/>
              <a:t> </a:t>
            </a:r>
            <a:endParaRPr lang="ru-RU" sz="1200" dirty="0"/>
          </a:p>
          <a:p>
            <a:pPr algn="ctr"/>
            <a:r>
              <a:rPr lang="ru-RU" sz="1400" dirty="0"/>
              <a:t>.</a:t>
            </a:r>
          </a:p>
        </p:txBody>
      </p:sp>
      <p:sp>
        <p:nvSpPr>
          <p:cNvPr id="12" name="Заголовок">
            <a:extLst>
              <a:ext uri="{FF2B5EF4-FFF2-40B4-BE49-F238E27FC236}">
                <a16:creationId xmlns:a16="http://schemas.microsoft.com/office/drawing/2014/main" xmlns="" id="{B2869FD5-9E32-46B4-88ED-7927D431505C}"/>
              </a:ext>
            </a:extLst>
          </p:cNvPr>
          <p:cNvSpPr/>
          <p:nvPr/>
        </p:nvSpPr>
        <p:spPr>
          <a:xfrm>
            <a:off x="870857" y="110327"/>
            <a:ext cx="104502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spc="50" dirty="0">
                <a:ln w="11430">
                  <a:solidFill>
                    <a:schemeClr val="bg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Расскажите историю о плюшевом мишке сами.</a:t>
            </a:r>
            <a:endParaRPr lang="ru-RU" sz="3600" dirty="0">
              <a:ln w="11430">
                <a:solidFill>
                  <a:schemeClr val="bg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61508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9000">
              <a:schemeClr val="accent1">
                <a:tint val="66000"/>
                <a:satMod val="160000"/>
                <a:alpha val="81000"/>
              </a:schemeClr>
            </a:gs>
            <a:gs pos="100000">
              <a:srgbClr val="92D050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Box 44"/>
          <p:cNvSpPr txBox="1"/>
          <p:nvPr/>
        </p:nvSpPr>
        <p:spPr>
          <a:xfrm>
            <a:off x="4805409" y="6402989"/>
            <a:ext cx="258118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/>
              <a:t>Нажмите  на цветы.</a:t>
            </a:r>
          </a:p>
        </p:txBody>
      </p:sp>
      <p:pic>
        <p:nvPicPr>
          <p:cNvPr id="116754" name="фиалка" descr="https://i.pinimg.com/originals/21/94/62/2194621c5d77d05a1cc82aff8e7be89c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/>
          <a:srcRect l="54559" t="8362" r="3338" b="6886"/>
          <a:stretch>
            <a:fillRect/>
          </a:stretch>
        </p:blipFill>
        <p:spPr bwMode="auto">
          <a:xfrm>
            <a:off x="6031983" y="1645051"/>
            <a:ext cx="2028085" cy="2060690"/>
          </a:xfrm>
          <a:prstGeom prst="rect">
            <a:avLst/>
          </a:prstGeom>
          <a:noFill/>
        </p:spPr>
      </p:pic>
      <p:pic>
        <p:nvPicPr>
          <p:cNvPr id="74772" name="ромашки" descr="https://catherineasquithgallery.com/uploads/posts/2021-03/1614552076_9-p-kartinka-romashki-na-belom-fone-1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 l="3599" t="1968" r="2362"/>
          <a:stretch>
            <a:fillRect/>
          </a:stretch>
        </p:blipFill>
        <p:spPr bwMode="auto">
          <a:xfrm>
            <a:off x="9057524" y="4327451"/>
            <a:ext cx="2881319" cy="2530549"/>
          </a:xfrm>
          <a:prstGeom prst="rect">
            <a:avLst/>
          </a:prstGeom>
          <a:noFill/>
        </p:spPr>
      </p:pic>
      <p:pic>
        <p:nvPicPr>
          <p:cNvPr id="74782" name="маки" descr="https://rosfotooboi.ru/images/cms/data/maki/0067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3151" y="4479474"/>
            <a:ext cx="2691590" cy="2146890"/>
          </a:xfrm>
          <a:prstGeom prst="rect">
            <a:avLst/>
          </a:prstGeom>
          <a:noFill/>
        </p:spPr>
      </p:pic>
      <p:pic>
        <p:nvPicPr>
          <p:cNvPr id="74786" name="василек" descr="https://cs3.livemaster.ru/zhurnalfoto/6/5/e/150615213805.jp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689528" y="3902746"/>
            <a:ext cx="1981472" cy="2424902"/>
          </a:xfrm>
          <a:prstGeom prst="rect">
            <a:avLst/>
          </a:prstGeom>
          <a:noFill/>
        </p:spPr>
      </p:pic>
      <p:pic>
        <p:nvPicPr>
          <p:cNvPr id="44" name="лютик" descr="https://fsd.videouroki.net/products/conspekty/okrmir4/20-zhizn-luga.files/image003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/>
          <a:srcRect l="7127" r="60841" b="13780"/>
          <a:stretch>
            <a:fillRect/>
          </a:stretch>
        </p:blipFill>
        <p:spPr bwMode="auto">
          <a:xfrm>
            <a:off x="566928" y="1499840"/>
            <a:ext cx="1774371" cy="2512574"/>
          </a:xfrm>
          <a:prstGeom prst="rect">
            <a:avLst/>
          </a:prstGeom>
          <a:noFill/>
        </p:spPr>
      </p:pic>
      <p:pic>
        <p:nvPicPr>
          <p:cNvPr id="46" name="незабудки" descr="https://gifok.net/images/2015/10/03/wildflowers_105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9086827" y="1718520"/>
            <a:ext cx="2540676" cy="2267554"/>
          </a:xfrm>
          <a:prstGeom prst="rect">
            <a:avLst/>
          </a:prstGeom>
          <a:noFill/>
        </p:spPr>
      </p:pic>
      <p:pic>
        <p:nvPicPr>
          <p:cNvPr id="47" name="колокольчик" descr="https://www.gmajormusictheory.org/Freebies/Graphics/Bluebells.jp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16" t="2024" r="3781"/>
          <a:stretch>
            <a:fillRect/>
          </a:stretch>
        </p:blipFill>
        <p:spPr bwMode="auto">
          <a:xfrm>
            <a:off x="3426823" y="1552698"/>
            <a:ext cx="1317172" cy="2567329"/>
          </a:xfrm>
          <a:prstGeom prst="rect">
            <a:avLst/>
          </a:prstGeom>
          <a:noFill/>
        </p:spPr>
      </p:pic>
      <p:pic>
        <p:nvPicPr>
          <p:cNvPr id="16" name="Picture 2" descr="https://trikky.ru/wp-content/blogs.dir/1/files/2020/10/27/solncze-v-7-dome-u-zhenshhiny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0299886" y="121920"/>
            <a:ext cx="1341120" cy="1341120"/>
          </a:xfrm>
          <a:prstGeom prst="rect">
            <a:avLst/>
          </a:prstGeom>
          <a:noFill/>
        </p:spPr>
      </p:pic>
      <p:pic>
        <p:nvPicPr>
          <p:cNvPr id="15" name="облако" descr="https://drasler.ru/wp-content/uploads/2019/04/%D0%9A%D0%B0%D1%80%D1%82%D0%B8%D0%BD%D0%BA%D0%B0-%D0%BE%D0%B1%D0%BB%D0%B0%D0%BA%D0%BE-%D0%B4%D0%BB%D1%8F-%D0%B4%D0%B5%D1%82%D0%B5%D0%B9-%D0%BD%D0%B0-%D0%BF%D1%80%D0%BE%D0%B7%D1%80%D0%B0%D1%87%D0%BD%D0%BE%D0%BC-%D1%84%D0%BE%D0%BD%D0%B5-%D0%BF%D0%BE%D0%B4%D0%B1%D0%BE%D1%80%D0%BA%D0%B0-%D1%80%D0%B8%D1%81%D1%83%D0%BD%D0%BA%D0%BE%D0%B2-6.png"/>
          <p:cNvPicPr>
            <a:picLocks noChangeAspect="1" noChangeArrowheads="1"/>
          </p:cNvPicPr>
          <p:nvPr/>
        </p:nvPicPr>
        <p:blipFill>
          <a:blip r:embed="rId18" cstate="print"/>
          <a:srcRect l="51238" t="46211" b="12486"/>
          <a:stretch>
            <a:fillRect/>
          </a:stretch>
        </p:blipFill>
        <p:spPr bwMode="auto">
          <a:xfrm>
            <a:off x="5556007" y="565371"/>
            <a:ext cx="1795769" cy="633910"/>
          </a:xfrm>
          <a:prstGeom prst="rect">
            <a:avLst/>
          </a:prstGeom>
          <a:noFill/>
        </p:spPr>
      </p:pic>
      <p:pic>
        <p:nvPicPr>
          <p:cNvPr id="14" name="облако" descr="https://drasler.ru/wp-content/uploads/2019/04/%D0%9A%D0%B0%D1%80%D1%82%D0%B8%D0%BD%D0%BA%D0%B0-%D0%BE%D0%B1%D0%BB%D0%B0%D0%BA%D0%BE-%D0%B4%D0%BB%D1%8F-%D0%B4%D0%B5%D1%82%D0%B5%D0%B9-%D0%BD%D0%B0-%D0%BF%D1%80%D0%BE%D0%B7%D1%80%D0%B0%D1%87%D0%BD%D0%BE%D0%BC-%D1%84%D0%BE%D0%BD%D0%B5-%D0%BF%D0%BE%D0%B4%D0%B1%D0%BE%D1%80%D0%BA%D0%B0-%D1%80%D0%B8%D1%81%D1%83%D0%BD%D0%BA%D0%BE%D0%B2-6.png"/>
          <p:cNvPicPr>
            <a:picLocks noChangeAspect="1" noChangeArrowheads="1"/>
          </p:cNvPicPr>
          <p:nvPr/>
        </p:nvPicPr>
        <p:blipFill>
          <a:blip r:embed="rId19" cstate="print"/>
          <a:srcRect r="40247" b="47303"/>
          <a:stretch>
            <a:fillRect/>
          </a:stretch>
        </p:blipFill>
        <p:spPr bwMode="auto">
          <a:xfrm>
            <a:off x="512064" y="243840"/>
            <a:ext cx="1889760" cy="707136"/>
          </a:xfrm>
          <a:prstGeom prst="rect">
            <a:avLst/>
          </a:prstGeom>
          <a:noFill/>
        </p:spPr>
      </p:pic>
      <p:pic>
        <p:nvPicPr>
          <p:cNvPr id="17" name="одуванчик" descr="https://3.bp.blogspot.com/-m9VYLS4G5Wc/WxppAnXDTEI/AAAAAAAAar8/zLDtcxcLD-4oA21H18moLSCBob2mDwNJQCLcBGAs/s1600/in%2BVillage_DoV%2B%252834%2529.png">
            <a:hlinkClick r:id="rId20" action="ppaction://hlinksldjump"/>
            <a:extLst>
              <a:ext uri="{FF2B5EF4-FFF2-40B4-BE49-F238E27FC236}">
                <a16:creationId xmlns:a16="http://schemas.microsoft.com/office/drawing/2014/main" xmlns="" id="{20326895-5A91-4EF6-814F-39F9C673D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/>
          <a:srcRect l="9138" t="4247" r="9094" b="14479"/>
          <a:stretch>
            <a:fillRect/>
          </a:stretch>
        </p:blipFill>
        <p:spPr bwMode="auto">
          <a:xfrm>
            <a:off x="4146811" y="4272366"/>
            <a:ext cx="2028086" cy="2087590"/>
          </a:xfrm>
          <a:prstGeom prst="rect">
            <a:avLst/>
          </a:prstGeom>
          <a:noFill/>
        </p:spPr>
      </p:pic>
      <p:sp>
        <p:nvSpPr>
          <p:cNvPr id="18" name="Нашивка 17">
            <a:hlinkClick r:id="rId22" action="ppaction://hlinksldjump"/>
          </p:cNvPr>
          <p:cNvSpPr/>
          <p:nvPr/>
        </p:nvSpPr>
        <p:spPr>
          <a:xfrm>
            <a:off x="11715789" y="6572272"/>
            <a:ext cx="285752" cy="142876"/>
          </a:xfrm>
          <a:prstGeom prst="chevron">
            <a:avLst/>
          </a:prstGeom>
          <a:solidFill>
            <a:srgbClr val="0070C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право 18">
            <a:hlinkClick r:id="rId11" action="ppaction://hlinksldjump"/>
          </p:cNvPr>
          <p:cNvSpPr/>
          <p:nvPr/>
        </p:nvSpPr>
        <p:spPr>
          <a:xfrm>
            <a:off x="2609088" y="2926080"/>
            <a:ext cx="502920" cy="240792"/>
          </a:xfrm>
          <a:prstGeom prst="rightArrow">
            <a:avLst/>
          </a:prstGeom>
          <a:solidFill>
            <a:srgbClr val="00B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 w="3175">
                <a:solidFill>
                  <a:schemeClr val="tx1"/>
                </a:solidFill>
              </a:ln>
              <a:solidFill>
                <a:srgbClr val="00B050"/>
              </a:solidFill>
            </a:endParaRPr>
          </a:p>
        </p:txBody>
      </p:sp>
      <p:sp>
        <p:nvSpPr>
          <p:cNvPr id="22" name="Стрелка вправо 21"/>
          <p:cNvSpPr/>
          <p:nvPr/>
        </p:nvSpPr>
        <p:spPr>
          <a:xfrm>
            <a:off x="5137369" y="2956560"/>
            <a:ext cx="502920" cy="240792"/>
          </a:xfrm>
          <a:prstGeom prst="rightArrow">
            <a:avLst/>
          </a:prstGeom>
          <a:solidFill>
            <a:srgbClr val="00B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24" name="Стрелка вправо 23"/>
          <p:cNvSpPr/>
          <p:nvPr/>
        </p:nvSpPr>
        <p:spPr>
          <a:xfrm>
            <a:off x="6431280" y="5553456"/>
            <a:ext cx="502920" cy="240792"/>
          </a:xfrm>
          <a:prstGeom prst="rightArrow">
            <a:avLst/>
          </a:prstGeom>
          <a:solidFill>
            <a:srgbClr val="00B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25" name="Стрелка вправо 24"/>
          <p:cNvSpPr/>
          <p:nvPr/>
        </p:nvSpPr>
        <p:spPr>
          <a:xfrm>
            <a:off x="8351520" y="5559552"/>
            <a:ext cx="502920" cy="240792"/>
          </a:xfrm>
          <a:prstGeom prst="rightArrow">
            <a:avLst/>
          </a:prstGeom>
          <a:solidFill>
            <a:srgbClr val="00B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26" name="Стрелка вправо 25"/>
          <p:cNvSpPr/>
          <p:nvPr/>
        </p:nvSpPr>
        <p:spPr>
          <a:xfrm>
            <a:off x="11593383" y="3026314"/>
            <a:ext cx="502920" cy="240792"/>
          </a:xfrm>
          <a:prstGeom prst="rightArrow">
            <a:avLst/>
          </a:prstGeom>
          <a:solidFill>
            <a:srgbClr val="00B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27" name="Стрелка вправо 26"/>
          <p:cNvSpPr/>
          <p:nvPr/>
        </p:nvSpPr>
        <p:spPr>
          <a:xfrm>
            <a:off x="8269784" y="2991437"/>
            <a:ext cx="502920" cy="240792"/>
          </a:xfrm>
          <a:prstGeom prst="rightArrow">
            <a:avLst/>
          </a:prstGeom>
          <a:solidFill>
            <a:srgbClr val="00B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29" name="Стрелка вправо 28"/>
          <p:cNvSpPr/>
          <p:nvPr/>
        </p:nvSpPr>
        <p:spPr>
          <a:xfrm>
            <a:off x="3578702" y="5533609"/>
            <a:ext cx="502920" cy="240792"/>
          </a:xfrm>
          <a:prstGeom prst="rightArrow">
            <a:avLst/>
          </a:prstGeom>
          <a:solidFill>
            <a:srgbClr val="00B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23" name="Заголовок 2"/>
          <p:cNvSpPr txBox="1">
            <a:spLocks/>
          </p:cNvSpPr>
          <p:nvPr/>
        </p:nvSpPr>
        <p:spPr>
          <a:xfrm>
            <a:off x="3363686" y="94432"/>
            <a:ext cx="5464628" cy="357209"/>
          </a:xfrm>
          <a:prstGeom prst="wedgeRoundRectCallout">
            <a:avLst>
              <a:gd name="adj1" fmla="val 49849"/>
              <a:gd name="adj2" fmla="val 34760"/>
              <a:gd name="adj3" fmla="val 16667"/>
            </a:avLst>
          </a:prstGeom>
          <a:noFill/>
          <a:ln w="254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i="1" spc="50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Посчитайте цветы</a:t>
            </a:r>
            <a:endParaRPr kumimoji="0" lang="ru-RU" sz="3600" b="1" i="1" u="none" strike="noStrike" kern="1200" cap="none" spc="50" normalizeH="0" baseline="0" noProof="0" dirty="0">
              <a:ln w="11430">
                <a:solidFill>
                  <a:srgbClr val="C00000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77552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9000">
              <a:schemeClr val="accent1">
                <a:tint val="66000"/>
                <a:satMod val="160000"/>
                <a:alpha val="81000"/>
              </a:schemeClr>
            </a:gs>
            <a:gs pos="100000">
              <a:srgbClr val="92D050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https://trikky.ru/wp-content/blogs.dir/1/files/2020/10/27/solncze-v-7-dome-u-zhenshhin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99886" y="121920"/>
            <a:ext cx="1341120" cy="1341120"/>
          </a:xfrm>
          <a:prstGeom prst="rect">
            <a:avLst/>
          </a:prstGeom>
          <a:noFill/>
        </p:spPr>
      </p:pic>
      <p:pic>
        <p:nvPicPr>
          <p:cNvPr id="15" name="облако" descr="https://drasler.ru/wp-content/uploads/2019/04/%D0%9A%D0%B0%D1%80%D1%82%D0%B8%D0%BD%D0%BA%D0%B0-%D0%BE%D0%B1%D0%BB%D0%B0%D0%BA%D0%BE-%D0%B4%D0%BB%D1%8F-%D0%B4%D0%B5%D1%82%D0%B5%D0%B9-%D0%BD%D0%B0-%D0%BF%D1%80%D0%BE%D0%B7%D1%80%D0%B0%D1%87%D0%BD%D0%BE%D0%BC-%D1%84%D0%BE%D0%BD%D0%B5-%D0%BF%D0%BE%D0%B4%D0%B1%D0%BE%D1%80%D0%BA%D0%B0-%D1%80%D0%B8%D1%81%D1%83%D0%BD%D0%BA%D0%BE%D0%B2-6.png"/>
          <p:cNvPicPr>
            <a:picLocks noChangeAspect="1" noChangeArrowheads="1"/>
          </p:cNvPicPr>
          <p:nvPr/>
        </p:nvPicPr>
        <p:blipFill>
          <a:blip r:embed="rId4" cstate="print"/>
          <a:srcRect l="51238" t="46211" b="12486"/>
          <a:stretch>
            <a:fillRect/>
          </a:stretch>
        </p:blipFill>
        <p:spPr bwMode="auto">
          <a:xfrm>
            <a:off x="5556007" y="565371"/>
            <a:ext cx="1795769" cy="633910"/>
          </a:xfrm>
          <a:prstGeom prst="rect">
            <a:avLst/>
          </a:prstGeom>
          <a:noFill/>
        </p:spPr>
      </p:pic>
      <p:pic>
        <p:nvPicPr>
          <p:cNvPr id="14" name="облако" descr="https://drasler.ru/wp-content/uploads/2019/04/%D0%9A%D0%B0%D1%80%D1%82%D0%B8%D0%BD%D0%BA%D0%B0-%D0%BE%D0%B1%D0%BB%D0%B0%D0%BA%D0%BE-%D0%B4%D0%BB%D1%8F-%D0%B4%D0%B5%D1%82%D0%B5%D0%B9-%D0%BD%D0%B0-%D0%BF%D1%80%D0%BE%D0%B7%D1%80%D0%B0%D1%87%D0%BD%D0%BE%D0%BC-%D1%84%D0%BE%D0%BD%D0%B5-%D0%BF%D0%BE%D0%B4%D0%B1%D0%BE%D1%80%D0%BA%D0%B0-%D1%80%D0%B8%D1%81%D1%83%D0%BD%D0%BA%D0%BE%D0%B2-6.png"/>
          <p:cNvPicPr>
            <a:picLocks noChangeAspect="1" noChangeArrowheads="1"/>
          </p:cNvPicPr>
          <p:nvPr/>
        </p:nvPicPr>
        <p:blipFill>
          <a:blip r:embed="rId5" cstate="print"/>
          <a:srcRect r="40247" b="47303"/>
          <a:stretch>
            <a:fillRect/>
          </a:stretch>
        </p:blipFill>
        <p:spPr bwMode="auto">
          <a:xfrm>
            <a:off x="512064" y="243840"/>
            <a:ext cx="1889760" cy="707136"/>
          </a:xfrm>
          <a:prstGeom prst="rect">
            <a:avLst/>
          </a:prstGeom>
          <a:noFill/>
        </p:spPr>
      </p:pic>
      <p:pic>
        <p:nvPicPr>
          <p:cNvPr id="10" name="Picture 10" descr="https://3.bp.blogspot.com/-m9VYLS4G5Wc/WxppAnXDTEI/AAAAAAAAar8/zLDtcxcLD-4oA21H18moLSCBob2mDwNJQCLcBGAs/s1600/in%2BVillage_DoV%2B%252834%2529.png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8C46E94F-F8CB-4714-A5B8-E194C16CA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l="9138" t="4247" r="9094" b="14479"/>
          <a:stretch>
            <a:fillRect/>
          </a:stretch>
        </p:blipFill>
        <p:spPr bwMode="auto">
          <a:xfrm>
            <a:off x="4215867" y="2065468"/>
            <a:ext cx="3760266" cy="3870592"/>
          </a:xfrm>
          <a:prstGeom prst="rect">
            <a:avLst/>
          </a:prstGeom>
          <a:noFill/>
        </p:spPr>
      </p:pic>
      <p:sp>
        <p:nvSpPr>
          <p:cNvPr id="7" name="Нашивка 28">
            <a:hlinkClick r:id="rId7" action="ppaction://hlinksldjump"/>
            <a:extLst>
              <a:ext uri="{FF2B5EF4-FFF2-40B4-BE49-F238E27FC236}">
                <a16:creationId xmlns:a16="http://schemas.microsoft.com/office/drawing/2014/main" xmlns="" id="{31A24398-E29D-434D-BC57-07EF9541122A}"/>
              </a:ext>
            </a:extLst>
          </p:cNvPr>
          <p:cNvSpPr/>
          <p:nvPr/>
        </p:nvSpPr>
        <p:spPr>
          <a:xfrm flipH="1">
            <a:off x="5953124" y="6650823"/>
            <a:ext cx="285752" cy="142876"/>
          </a:xfrm>
          <a:prstGeom prst="chevron">
            <a:avLst/>
          </a:prstGeom>
          <a:solidFill>
            <a:srgbClr val="0070C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4805409" y="6275398"/>
            <a:ext cx="258118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/>
              <a:t>Нажимайте  на цветы.</a:t>
            </a:r>
          </a:p>
        </p:txBody>
      </p:sp>
    </p:spTree>
    <p:extLst>
      <p:ext uri="{BB962C8B-B14F-4D97-AF65-F5344CB8AC3E}">
        <p14:creationId xmlns:p14="http://schemas.microsoft.com/office/powerpoint/2010/main" xmlns="" val="977552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9000">
              <a:schemeClr val="accent1">
                <a:tint val="66000"/>
                <a:satMod val="160000"/>
                <a:alpha val="81000"/>
              </a:schemeClr>
            </a:gs>
            <a:gs pos="100000">
              <a:srgbClr val="92D050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https://trikky.ru/wp-content/blogs.dir/1/files/2020/10/27/solncze-v-7-dome-u-zhenshhin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99886" y="121920"/>
            <a:ext cx="1341120" cy="1341120"/>
          </a:xfrm>
          <a:prstGeom prst="rect">
            <a:avLst/>
          </a:prstGeom>
          <a:noFill/>
        </p:spPr>
      </p:pic>
      <p:pic>
        <p:nvPicPr>
          <p:cNvPr id="15" name="облако" descr="https://drasler.ru/wp-content/uploads/2019/04/%D0%9A%D0%B0%D1%80%D1%82%D0%B8%D0%BD%D0%BA%D0%B0-%D0%BE%D0%B1%D0%BB%D0%B0%D0%BA%D0%BE-%D0%B4%D0%BB%D1%8F-%D0%B4%D0%B5%D1%82%D0%B5%D0%B9-%D0%BD%D0%B0-%D0%BF%D1%80%D0%BE%D0%B7%D1%80%D0%B0%D1%87%D0%BD%D0%BE%D0%BC-%D1%84%D0%BE%D0%BD%D0%B5-%D0%BF%D0%BE%D0%B4%D0%B1%D0%BE%D1%80%D0%BA%D0%B0-%D1%80%D0%B8%D1%81%D1%83%D0%BD%D0%BA%D0%BE%D0%B2-6.png"/>
          <p:cNvPicPr>
            <a:picLocks noChangeAspect="1" noChangeArrowheads="1"/>
          </p:cNvPicPr>
          <p:nvPr/>
        </p:nvPicPr>
        <p:blipFill>
          <a:blip r:embed="rId4" cstate="print"/>
          <a:srcRect l="51238" t="46211" b="12486"/>
          <a:stretch>
            <a:fillRect/>
          </a:stretch>
        </p:blipFill>
        <p:spPr bwMode="auto">
          <a:xfrm>
            <a:off x="5556007" y="565371"/>
            <a:ext cx="1795769" cy="633910"/>
          </a:xfrm>
          <a:prstGeom prst="rect">
            <a:avLst/>
          </a:prstGeom>
          <a:noFill/>
        </p:spPr>
      </p:pic>
      <p:pic>
        <p:nvPicPr>
          <p:cNvPr id="14" name="облако" descr="https://drasler.ru/wp-content/uploads/2019/04/%D0%9A%D0%B0%D1%80%D1%82%D0%B8%D0%BD%D0%BA%D0%B0-%D0%BE%D0%B1%D0%BB%D0%B0%D0%BA%D0%BE-%D0%B4%D0%BB%D1%8F-%D0%B4%D0%B5%D1%82%D0%B5%D0%B9-%D0%BD%D0%B0-%D0%BF%D1%80%D0%BE%D0%B7%D1%80%D0%B0%D1%87%D0%BD%D0%BE%D0%BC-%D1%84%D0%BE%D0%BD%D0%B5-%D0%BF%D0%BE%D0%B4%D0%B1%D0%BE%D1%80%D0%BA%D0%B0-%D1%80%D0%B8%D1%81%D1%83%D0%BD%D0%BA%D0%BE%D0%B2-6.png"/>
          <p:cNvPicPr>
            <a:picLocks noChangeAspect="1" noChangeArrowheads="1"/>
          </p:cNvPicPr>
          <p:nvPr/>
        </p:nvPicPr>
        <p:blipFill>
          <a:blip r:embed="rId5" cstate="print"/>
          <a:srcRect r="40247" b="47303"/>
          <a:stretch>
            <a:fillRect/>
          </a:stretch>
        </p:blipFill>
        <p:spPr bwMode="auto">
          <a:xfrm>
            <a:off x="512064" y="243840"/>
            <a:ext cx="1889760" cy="707136"/>
          </a:xfrm>
          <a:prstGeom prst="rect">
            <a:avLst/>
          </a:prstGeom>
          <a:noFill/>
        </p:spPr>
      </p:pic>
      <p:pic>
        <p:nvPicPr>
          <p:cNvPr id="17" name="Picture 18" descr="https://i.pinimg.com/originals/21/94/62/2194621c5d77d05a1cc82aff8e7be89c.png"/>
          <p:cNvPicPr>
            <a:picLocks noChangeAspect="1" noChangeArrowheads="1"/>
          </p:cNvPicPr>
          <p:nvPr/>
        </p:nvPicPr>
        <p:blipFill>
          <a:blip r:embed="rId6"/>
          <a:srcRect l="54559" t="8362" r="3338" b="6886"/>
          <a:stretch>
            <a:fillRect/>
          </a:stretch>
        </p:blipFill>
        <p:spPr bwMode="auto">
          <a:xfrm>
            <a:off x="4189667" y="2044819"/>
            <a:ext cx="3812666" cy="3873961"/>
          </a:xfrm>
          <a:prstGeom prst="rect">
            <a:avLst/>
          </a:prstGeom>
          <a:noFill/>
        </p:spPr>
      </p:pic>
      <p:sp>
        <p:nvSpPr>
          <p:cNvPr id="10" name="Нашивка 28">
            <a:hlinkClick r:id="rId7" action="ppaction://hlinksldjump"/>
            <a:extLst>
              <a:ext uri="{FF2B5EF4-FFF2-40B4-BE49-F238E27FC236}">
                <a16:creationId xmlns:a16="http://schemas.microsoft.com/office/drawing/2014/main" xmlns="" id="{31A24398-E29D-434D-BC57-07EF9541122A}"/>
              </a:ext>
            </a:extLst>
          </p:cNvPr>
          <p:cNvSpPr/>
          <p:nvPr/>
        </p:nvSpPr>
        <p:spPr>
          <a:xfrm flipH="1">
            <a:off x="5953124" y="6650823"/>
            <a:ext cx="285752" cy="142876"/>
          </a:xfrm>
          <a:prstGeom prst="chevron">
            <a:avLst/>
          </a:prstGeom>
          <a:solidFill>
            <a:srgbClr val="0070C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805409" y="6275398"/>
            <a:ext cx="258118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/>
              <a:t>Нажимайте  на цветы.</a:t>
            </a:r>
          </a:p>
        </p:txBody>
      </p:sp>
    </p:spTree>
    <p:extLst>
      <p:ext uri="{BB962C8B-B14F-4D97-AF65-F5344CB8AC3E}">
        <p14:creationId xmlns:p14="http://schemas.microsoft.com/office/powerpoint/2010/main" xmlns="" val="977552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9000">
              <a:schemeClr val="accent1">
                <a:tint val="66000"/>
                <a:satMod val="160000"/>
                <a:alpha val="81000"/>
              </a:schemeClr>
            </a:gs>
            <a:gs pos="100000">
              <a:srgbClr val="92D050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https://trikky.ru/wp-content/blogs.dir/1/files/2020/10/27/solncze-v-7-dome-u-zhenshhin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99886" y="121920"/>
            <a:ext cx="1341120" cy="1341120"/>
          </a:xfrm>
          <a:prstGeom prst="rect">
            <a:avLst/>
          </a:prstGeom>
          <a:noFill/>
        </p:spPr>
      </p:pic>
      <p:pic>
        <p:nvPicPr>
          <p:cNvPr id="15" name="облако" descr="https://drasler.ru/wp-content/uploads/2019/04/%D0%9A%D0%B0%D1%80%D1%82%D0%B8%D0%BD%D0%BA%D0%B0-%D0%BE%D0%B1%D0%BB%D0%B0%D0%BA%D0%BE-%D0%B4%D0%BB%D1%8F-%D0%B4%D0%B5%D1%82%D0%B5%D0%B9-%D0%BD%D0%B0-%D0%BF%D1%80%D0%BE%D0%B7%D1%80%D0%B0%D1%87%D0%BD%D0%BE%D0%BC-%D1%84%D0%BE%D0%BD%D0%B5-%D0%BF%D0%BE%D0%B4%D0%B1%D0%BE%D1%80%D0%BA%D0%B0-%D1%80%D0%B8%D1%81%D1%83%D0%BD%D0%BA%D0%BE%D0%B2-6.png"/>
          <p:cNvPicPr>
            <a:picLocks noChangeAspect="1" noChangeArrowheads="1"/>
          </p:cNvPicPr>
          <p:nvPr/>
        </p:nvPicPr>
        <p:blipFill>
          <a:blip r:embed="rId4" cstate="print"/>
          <a:srcRect l="51238" t="46211" b="12486"/>
          <a:stretch>
            <a:fillRect/>
          </a:stretch>
        </p:blipFill>
        <p:spPr bwMode="auto">
          <a:xfrm>
            <a:off x="5556007" y="565371"/>
            <a:ext cx="1795769" cy="633910"/>
          </a:xfrm>
          <a:prstGeom prst="rect">
            <a:avLst/>
          </a:prstGeom>
          <a:noFill/>
        </p:spPr>
      </p:pic>
      <p:pic>
        <p:nvPicPr>
          <p:cNvPr id="14" name="облако" descr="https://drasler.ru/wp-content/uploads/2019/04/%D0%9A%D0%B0%D1%80%D1%82%D0%B8%D0%BD%D0%BA%D0%B0-%D0%BE%D0%B1%D0%BB%D0%B0%D0%BA%D0%BE-%D0%B4%D0%BB%D1%8F-%D0%B4%D0%B5%D1%82%D0%B5%D0%B9-%D0%BD%D0%B0-%D0%BF%D1%80%D0%BE%D0%B7%D1%80%D0%B0%D1%87%D0%BD%D0%BE%D0%BC-%D1%84%D0%BE%D0%BD%D0%B5-%D0%BF%D0%BE%D0%B4%D0%B1%D0%BE%D1%80%D0%BA%D0%B0-%D1%80%D0%B8%D1%81%D1%83%D0%BD%D0%BA%D0%BE%D0%B2-6.png"/>
          <p:cNvPicPr>
            <a:picLocks noChangeAspect="1" noChangeArrowheads="1"/>
          </p:cNvPicPr>
          <p:nvPr/>
        </p:nvPicPr>
        <p:blipFill>
          <a:blip r:embed="rId5" cstate="print"/>
          <a:srcRect r="40247" b="47303"/>
          <a:stretch>
            <a:fillRect/>
          </a:stretch>
        </p:blipFill>
        <p:spPr bwMode="auto">
          <a:xfrm>
            <a:off x="512064" y="243840"/>
            <a:ext cx="1889760" cy="707136"/>
          </a:xfrm>
          <a:prstGeom prst="rect">
            <a:avLst/>
          </a:prstGeom>
          <a:noFill/>
        </p:spPr>
      </p:pic>
      <p:pic>
        <p:nvPicPr>
          <p:cNvPr id="18" name="лютик" descr="https://fsd.videouroki.net/products/conspekty/okrmir4/20-zhizn-luga.files/image003.png"/>
          <p:cNvPicPr>
            <a:picLocks noChangeAspect="1" noChangeArrowheads="1"/>
          </p:cNvPicPr>
          <p:nvPr/>
        </p:nvPicPr>
        <p:blipFill>
          <a:blip r:embed="rId6"/>
          <a:srcRect l="7127" r="60841" b="13780"/>
          <a:stretch>
            <a:fillRect/>
          </a:stretch>
        </p:blipFill>
        <p:spPr bwMode="auto">
          <a:xfrm>
            <a:off x="4681728" y="2008257"/>
            <a:ext cx="2828544" cy="4005321"/>
          </a:xfrm>
          <a:prstGeom prst="rect">
            <a:avLst/>
          </a:prstGeom>
          <a:noFill/>
        </p:spPr>
      </p:pic>
      <p:sp>
        <p:nvSpPr>
          <p:cNvPr id="10" name="Нашивка 1">
            <a:hlinkClick r:id="rId7" action="ppaction://hlinksldjump"/>
            <a:extLst>
              <a:ext uri="{FF2B5EF4-FFF2-40B4-BE49-F238E27FC236}">
                <a16:creationId xmlns:a16="http://schemas.microsoft.com/office/drawing/2014/main" xmlns="" id="{67043908-FD57-4387-8683-B63004678DD6}"/>
              </a:ext>
            </a:extLst>
          </p:cNvPr>
          <p:cNvSpPr/>
          <p:nvPr/>
        </p:nvSpPr>
        <p:spPr>
          <a:xfrm flipH="1">
            <a:off x="5953124" y="6650823"/>
            <a:ext cx="285752" cy="142876"/>
          </a:xfrm>
          <a:prstGeom prst="chevron">
            <a:avLst/>
          </a:prstGeom>
          <a:solidFill>
            <a:srgbClr val="0070C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805409" y="6275398"/>
            <a:ext cx="258118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/>
              <a:t>Нажимайте  на цветы.</a:t>
            </a:r>
          </a:p>
        </p:txBody>
      </p:sp>
    </p:spTree>
    <p:extLst>
      <p:ext uri="{BB962C8B-B14F-4D97-AF65-F5344CB8AC3E}">
        <p14:creationId xmlns:p14="http://schemas.microsoft.com/office/powerpoint/2010/main" xmlns="" val="977552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9000">
              <a:schemeClr val="accent1">
                <a:tint val="66000"/>
                <a:satMod val="160000"/>
                <a:alpha val="81000"/>
              </a:schemeClr>
            </a:gs>
            <a:gs pos="100000">
              <a:srgbClr val="92D050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https://trikky.ru/wp-content/blogs.dir/1/files/2020/10/27/solncze-v-7-dome-u-zhenshhin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99886" y="121920"/>
            <a:ext cx="1341120" cy="1341120"/>
          </a:xfrm>
          <a:prstGeom prst="rect">
            <a:avLst/>
          </a:prstGeom>
          <a:noFill/>
        </p:spPr>
      </p:pic>
      <p:pic>
        <p:nvPicPr>
          <p:cNvPr id="15" name="облако" descr="https://drasler.ru/wp-content/uploads/2019/04/%D0%9A%D0%B0%D1%80%D1%82%D0%B8%D0%BD%D0%BA%D0%B0-%D0%BE%D0%B1%D0%BB%D0%B0%D0%BA%D0%BE-%D0%B4%D0%BB%D1%8F-%D0%B4%D0%B5%D1%82%D0%B5%D0%B9-%D0%BD%D0%B0-%D0%BF%D1%80%D0%BE%D0%B7%D1%80%D0%B0%D1%87%D0%BD%D0%BE%D0%BC-%D1%84%D0%BE%D0%BD%D0%B5-%D0%BF%D0%BE%D0%B4%D0%B1%D0%BE%D1%80%D0%BA%D0%B0-%D1%80%D0%B8%D1%81%D1%83%D0%BD%D0%BA%D0%BE%D0%B2-6.png"/>
          <p:cNvPicPr>
            <a:picLocks noChangeAspect="1" noChangeArrowheads="1"/>
          </p:cNvPicPr>
          <p:nvPr/>
        </p:nvPicPr>
        <p:blipFill>
          <a:blip r:embed="rId4" cstate="print"/>
          <a:srcRect l="51238" t="46211" b="12486"/>
          <a:stretch>
            <a:fillRect/>
          </a:stretch>
        </p:blipFill>
        <p:spPr bwMode="auto">
          <a:xfrm>
            <a:off x="5556007" y="565371"/>
            <a:ext cx="1795769" cy="633910"/>
          </a:xfrm>
          <a:prstGeom prst="rect">
            <a:avLst/>
          </a:prstGeom>
          <a:noFill/>
        </p:spPr>
      </p:pic>
      <p:pic>
        <p:nvPicPr>
          <p:cNvPr id="14" name="облако" descr="https://drasler.ru/wp-content/uploads/2019/04/%D0%9A%D0%B0%D1%80%D1%82%D0%B8%D0%BD%D0%BA%D0%B0-%D0%BE%D0%B1%D0%BB%D0%B0%D0%BA%D0%BE-%D0%B4%D0%BB%D1%8F-%D0%B4%D0%B5%D1%82%D0%B5%D0%B9-%D0%BD%D0%B0-%D0%BF%D1%80%D0%BE%D0%B7%D1%80%D0%B0%D1%87%D0%BD%D0%BE%D0%BC-%D1%84%D0%BE%D0%BD%D0%B5-%D0%BF%D0%BE%D0%B4%D0%B1%D0%BE%D1%80%D0%BA%D0%B0-%D1%80%D0%B8%D1%81%D1%83%D0%BD%D0%BA%D0%BE%D0%B2-6.png"/>
          <p:cNvPicPr>
            <a:picLocks noChangeAspect="1" noChangeArrowheads="1"/>
          </p:cNvPicPr>
          <p:nvPr/>
        </p:nvPicPr>
        <p:blipFill>
          <a:blip r:embed="rId5" cstate="print"/>
          <a:srcRect r="40247" b="47303"/>
          <a:stretch>
            <a:fillRect/>
          </a:stretch>
        </p:blipFill>
        <p:spPr bwMode="auto">
          <a:xfrm>
            <a:off x="512064" y="243840"/>
            <a:ext cx="1889760" cy="707136"/>
          </a:xfrm>
          <a:prstGeom prst="rect">
            <a:avLst/>
          </a:prstGeom>
          <a:noFill/>
        </p:spPr>
      </p:pic>
      <p:pic>
        <p:nvPicPr>
          <p:cNvPr id="17" name="колокольчик" descr="https://www.gmajormusictheory.org/Freebies/Graphics/Bluebells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16" t="2024" r="3781"/>
          <a:stretch>
            <a:fillRect/>
          </a:stretch>
        </p:blipFill>
        <p:spPr bwMode="auto">
          <a:xfrm>
            <a:off x="5108883" y="2135927"/>
            <a:ext cx="1974234" cy="3848023"/>
          </a:xfrm>
          <a:prstGeom prst="rect">
            <a:avLst/>
          </a:prstGeom>
          <a:noFill/>
        </p:spPr>
      </p:pic>
      <p:sp>
        <p:nvSpPr>
          <p:cNvPr id="10" name="Нашивка 28">
            <a:hlinkClick r:id="rId7" action="ppaction://hlinksldjump"/>
            <a:extLst>
              <a:ext uri="{FF2B5EF4-FFF2-40B4-BE49-F238E27FC236}">
                <a16:creationId xmlns:a16="http://schemas.microsoft.com/office/drawing/2014/main" xmlns="" id="{5EF26079-A1A8-4F3D-AE80-34F5756DA781}"/>
              </a:ext>
            </a:extLst>
          </p:cNvPr>
          <p:cNvSpPr/>
          <p:nvPr/>
        </p:nvSpPr>
        <p:spPr>
          <a:xfrm flipH="1">
            <a:off x="5953124" y="6650823"/>
            <a:ext cx="285752" cy="142876"/>
          </a:xfrm>
          <a:prstGeom prst="chevron">
            <a:avLst/>
          </a:prstGeom>
          <a:solidFill>
            <a:srgbClr val="0070C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805409" y="6275398"/>
            <a:ext cx="258118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/>
              <a:t>Нажимайте  на цветы.</a:t>
            </a:r>
          </a:p>
        </p:txBody>
      </p:sp>
    </p:spTree>
    <p:extLst>
      <p:ext uri="{BB962C8B-B14F-4D97-AF65-F5344CB8AC3E}">
        <p14:creationId xmlns:p14="http://schemas.microsoft.com/office/powerpoint/2010/main" xmlns="" val="977552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9000">
              <a:schemeClr val="accent1">
                <a:tint val="66000"/>
                <a:satMod val="160000"/>
                <a:alpha val="81000"/>
              </a:schemeClr>
            </a:gs>
            <a:gs pos="100000">
              <a:srgbClr val="92D050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https://trikky.ru/wp-content/blogs.dir/1/files/2020/10/27/solncze-v-7-dome-u-zhenshhin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99886" y="121920"/>
            <a:ext cx="1341120" cy="1341120"/>
          </a:xfrm>
          <a:prstGeom prst="rect">
            <a:avLst/>
          </a:prstGeom>
          <a:noFill/>
        </p:spPr>
      </p:pic>
      <p:pic>
        <p:nvPicPr>
          <p:cNvPr id="15" name="облако" descr="https://drasler.ru/wp-content/uploads/2019/04/%D0%9A%D0%B0%D1%80%D1%82%D0%B8%D0%BD%D0%BA%D0%B0-%D0%BE%D0%B1%D0%BB%D0%B0%D0%BA%D0%BE-%D0%B4%D0%BB%D1%8F-%D0%B4%D0%B5%D1%82%D0%B5%D0%B9-%D0%BD%D0%B0-%D0%BF%D1%80%D0%BE%D0%B7%D1%80%D0%B0%D1%87%D0%BD%D0%BE%D0%BC-%D1%84%D0%BE%D0%BD%D0%B5-%D0%BF%D0%BE%D0%B4%D0%B1%D0%BE%D1%80%D0%BA%D0%B0-%D1%80%D0%B8%D1%81%D1%83%D0%BD%D0%BA%D0%BE%D0%B2-6.png"/>
          <p:cNvPicPr>
            <a:picLocks noChangeAspect="1" noChangeArrowheads="1"/>
          </p:cNvPicPr>
          <p:nvPr/>
        </p:nvPicPr>
        <p:blipFill>
          <a:blip r:embed="rId4" cstate="print"/>
          <a:srcRect l="51238" t="46211" b="12486"/>
          <a:stretch>
            <a:fillRect/>
          </a:stretch>
        </p:blipFill>
        <p:spPr bwMode="auto">
          <a:xfrm>
            <a:off x="5556007" y="565371"/>
            <a:ext cx="1795769" cy="633910"/>
          </a:xfrm>
          <a:prstGeom prst="rect">
            <a:avLst/>
          </a:prstGeom>
          <a:noFill/>
        </p:spPr>
      </p:pic>
      <p:pic>
        <p:nvPicPr>
          <p:cNvPr id="14" name="облако" descr="https://drasler.ru/wp-content/uploads/2019/04/%D0%9A%D0%B0%D1%80%D1%82%D0%B8%D0%BD%D0%BA%D0%B0-%D0%BE%D0%B1%D0%BB%D0%B0%D0%BA%D0%BE-%D0%B4%D0%BB%D1%8F-%D0%B4%D0%B5%D1%82%D0%B5%D0%B9-%D0%BD%D0%B0-%D0%BF%D1%80%D0%BE%D0%B7%D1%80%D0%B0%D1%87%D0%BD%D0%BE%D0%BC-%D1%84%D0%BE%D0%BD%D0%B5-%D0%BF%D0%BE%D0%B4%D0%B1%D0%BE%D1%80%D0%BA%D0%B0-%D1%80%D0%B8%D1%81%D1%83%D0%BD%D0%BA%D0%BE%D0%B2-6.png"/>
          <p:cNvPicPr>
            <a:picLocks noChangeAspect="1" noChangeArrowheads="1"/>
          </p:cNvPicPr>
          <p:nvPr/>
        </p:nvPicPr>
        <p:blipFill>
          <a:blip r:embed="rId5" cstate="print"/>
          <a:srcRect r="40247" b="47303"/>
          <a:stretch>
            <a:fillRect/>
          </a:stretch>
        </p:blipFill>
        <p:spPr bwMode="auto">
          <a:xfrm>
            <a:off x="512064" y="243840"/>
            <a:ext cx="1889760" cy="707136"/>
          </a:xfrm>
          <a:prstGeom prst="rect">
            <a:avLst/>
          </a:prstGeom>
          <a:noFill/>
        </p:spPr>
      </p:pic>
      <p:pic>
        <p:nvPicPr>
          <p:cNvPr id="17" name="маки" descr="https://rosfotooboi.ru/images/cms/data/maki/0067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37187" y="2162397"/>
            <a:ext cx="4717626" cy="3762915"/>
          </a:xfrm>
          <a:prstGeom prst="rect">
            <a:avLst/>
          </a:prstGeom>
          <a:noFill/>
        </p:spPr>
      </p:pic>
      <p:sp>
        <p:nvSpPr>
          <p:cNvPr id="10" name="Нашивка 28">
            <a:hlinkClick r:id="rId7" action="ppaction://hlinksldjump"/>
            <a:extLst>
              <a:ext uri="{FF2B5EF4-FFF2-40B4-BE49-F238E27FC236}">
                <a16:creationId xmlns:a16="http://schemas.microsoft.com/office/drawing/2014/main" xmlns="" id="{BC256814-78B3-4288-83C7-E241EE6AF216}"/>
              </a:ext>
            </a:extLst>
          </p:cNvPr>
          <p:cNvSpPr/>
          <p:nvPr/>
        </p:nvSpPr>
        <p:spPr>
          <a:xfrm flipH="1">
            <a:off x="5953124" y="6650823"/>
            <a:ext cx="285752" cy="142876"/>
          </a:xfrm>
          <a:prstGeom prst="chevron">
            <a:avLst/>
          </a:prstGeom>
          <a:solidFill>
            <a:srgbClr val="0070C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805409" y="6275398"/>
            <a:ext cx="258118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/>
              <a:t>Нажимайте  на цветы.</a:t>
            </a:r>
          </a:p>
        </p:txBody>
      </p:sp>
    </p:spTree>
    <p:extLst>
      <p:ext uri="{BB962C8B-B14F-4D97-AF65-F5344CB8AC3E}">
        <p14:creationId xmlns:p14="http://schemas.microsoft.com/office/powerpoint/2010/main" xmlns="" val="977552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9000">
              <a:schemeClr val="accent1">
                <a:tint val="66000"/>
                <a:satMod val="160000"/>
                <a:alpha val="81000"/>
              </a:schemeClr>
            </a:gs>
            <a:gs pos="100000">
              <a:srgbClr val="92D050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https://trikky.ru/wp-content/blogs.dir/1/files/2020/10/27/solncze-v-7-dome-u-zhenshhin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99886" y="121920"/>
            <a:ext cx="1341120" cy="1341120"/>
          </a:xfrm>
          <a:prstGeom prst="rect">
            <a:avLst/>
          </a:prstGeom>
          <a:noFill/>
        </p:spPr>
      </p:pic>
      <p:pic>
        <p:nvPicPr>
          <p:cNvPr id="15" name="облако" descr="https://drasler.ru/wp-content/uploads/2019/04/%D0%9A%D0%B0%D1%80%D1%82%D0%B8%D0%BD%D0%BA%D0%B0-%D0%BE%D0%B1%D0%BB%D0%B0%D0%BA%D0%BE-%D0%B4%D0%BB%D1%8F-%D0%B4%D0%B5%D1%82%D0%B5%D0%B9-%D0%BD%D0%B0-%D0%BF%D1%80%D0%BE%D0%B7%D1%80%D0%B0%D1%87%D0%BD%D0%BE%D0%BC-%D1%84%D0%BE%D0%BD%D0%B5-%D0%BF%D0%BE%D0%B4%D0%B1%D0%BE%D1%80%D0%BA%D0%B0-%D1%80%D0%B8%D1%81%D1%83%D0%BD%D0%BA%D0%BE%D0%B2-6.png"/>
          <p:cNvPicPr>
            <a:picLocks noChangeAspect="1" noChangeArrowheads="1"/>
          </p:cNvPicPr>
          <p:nvPr/>
        </p:nvPicPr>
        <p:blipFill>
          <a:blip r:embed="rId4" cstate="print"/>
          <a:srcRect l="51238" t="46211" b="12486"/>
          <a:stretch>
            <a:fillRect/>
          </a:stretch>
        </p:blipFill>
        <p:spPr bwMode="auto">
          <a:xfrm>
            <a:off x="5556007" y="565371"/>
            <a:ext cx="1795769" cy="633910"/>
          </a:xfrm>
          <a:prstGeom prst="rect">
            <a:avLst/>
          </a:prstGeom>
          <a:noFill/>
        </p:spPr>
      </p:pic>
      <p:pic>
        <p:nvPicPr>
          <p:cNvPr id="14" name="облако" descr="https://drasler.ru/wp-content/uploads/2019/04/%D0%9A%D0%B0%D1%80%D1%82%D0%B8%D0%BD%D0%BA%D0%B0-%D0%BE%D0%B1%D0%BB%D0%B0%D0%BA%D0%BE-%D0%B4%D0%BB%D1%8F-%D0%B4%D0%B5%D1%82%D0%B5%D0%B9-%D0%BD%D0%B0-%D0%BF%D1%80%D0%BE%D0%B7%D1%80%D0%B0%D1%87%D0%BD%D0%BE%D0%BC-%D1%84%D0%BE%D0%BD%D0%B5-%D0%BF%D0%BE%D0%B4%D0%B1%D0%BE%D1%80%D0%BA%D0%B0-%D1%80%D0%B8%D1%81%D1%83%D0%BD%D0%BA%D0%BE%D0%B2-6.png"/>
          <p:cNvPicPr>
            <a:picLocks noChangeAspect="1" noChangeArrowheads="1"/>
          </p:cNvPicPr>
          <p:nvPr/>
        </p:nvPicPr>
        <p:blipFill>
          <a:blip r:embed="rId5" cstate="print"/>
          <a:srcRect r="40247" b="47303"/>
          <a:stretch>
            <a:fillRect/>
          </a:stretch>
        </p:blipFill>
        <p:spPr bwMode="auto">
          <a:xfrm>
            <a:off x="512064" y="243840"/>
            <a:ext cx="1889760" cy="707136"/>
          </a:xfrm>
          <a:prstGeom prst="rect">
            <a:avLst/>
          </a:prstGeom>
          <a:noFill/>
        </p:spPr>
      </p:pic>
      <p:pic>
        <p:nvPicPr>
          <p:cNvPr id="17" name="василек" descr="https://cs3.livemaster.ru/zhurnalfoto/6/5/e/15061521380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29899" y="2104351"/>
            <a:ext cx="3132203" cy="3833153"/>
          </a:xfrm>
          <a:prstGeom prst="rect">
            <a:avLst/>
          </a:prstGeom>
          <a:noFill/>
        </p:spPr>
      </p:pic>
      <p:sp>
        <p:nvSpPr>
          <p:cNvPr id="10" name="Нашивка 28">
            <a:hlinkClick r:id="rId7" action="ppaction://hlinksldjump"/>
            <a:extLst>
              <a:ext uri="{FF2B5EF4-FFF2-40B4-BE49-F238E27FC236}">
                <a16:creationId xmlns:a16="http://schemas.microsoft.com/office/drawing/2014/main" xmlns="" id="{644566E9-ED18-466F-9C02-7FCFDCDE32AA}"/>
              </a:ext>
            </a:extLst>
          </p:cNvPr>
          <p:cNvSpPr/>
          <p:nvPr/>
        </p:nvSpPr>
        <p:spPr>
          <a:xfrm flipH="1">
            <a:off x="5953124" y="6650823"/>
            <a:ext cx="285752" cy="142876"/>
          </a:xfrm>
          <a:prstGeom prst="chevron">
            <a:avLst/>
          </a:prstGeom>
          <a:solidFill>
            <a:srgbClr val="0070C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805409" y="6275398"/>
            <a:ext cx="258118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/>
              <a:t>Нажимайте  на цветы.</a:t>
            </a:r>
          </a:p>
        </p:txBody>
      </p:sp>
    </p:spTree>
    <p:extLst>
      <p:ext uri="{BB962C8B-B14F-4D97-AF65-F5344CB8AC3E}">
        <p14:creationId xmlns:p14="http://schemas.microsoft.com/office/powerpoint/2010/main" xmlns="" val="977552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9000">
              <a:schemeClr val="accent1">
                <a:tint val="66000"/>
                <a:satMod val="160000"/>
                <a:alpha val="81000"/>
              </a:schemeClr>
            </a:gs>
            <a:gs pos="100000">
              <a:srgbClr val="92D050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https://trikky.ru/wp-content/blogs.dir/1/files/2020/10/27/solncze-v-7-dome-u-zhenshhin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99886" y="121920"/>
            <a:ext cx="1341120" cy="1341120"/>
          </a:xfrm>
          <a:prstGeom prst="rect">
            <a:avLst/>
          </a:prstGeom>
          <a:noFill/>
        </p:spPr>
      </p:pic>
      <p:pic>
        <p:nvPicPr>
          <p:cNvPr id="15" name="облако" descr="https://drasler.ru/wp-content/uploads/2019/04/%D0%9A%D0%B0%D1%80%D1%82%D0%B8%D0%BD%D0%BA%D0%B0-%D0%BE%D0%B1%D0%BB%D0%B0%D0%BA%D0%BE-%D0%B4%D0%BB%D1%8F-%D0%B4%D0%B5%D1%82%D0%B5%D0%B9-%D0%BD%D0%B0-%D0%BF%D1%80%D0%BE%D0%B7%D1%80%D0%B0%D1%87%D0%BD%D0%BE%D0%BC-%D1%84%D0%BE%D0%BD%D0%B5-%D0%BF%D0%BE%D0%B4%D0%B1%D0%BE%D1%80%D0%BA%D0%B0-%D1%80%D0%B8%D1%81%D1%83%D0%BD%D0%BA%D0%BE%D0%B2-6.png"/>
          <p:cNvPicPr>
            <a:picLocks noChangeAspect="1" noChangeArrowheads="1"/>
          </p:cNvPicPr>
          <p:nvPr/>
        </p:nvPicPr>
        <p:blipFill>
          <a:blip r:embed="rId4" cstate="print"/>
          <a:srcRect l="51238" t="46211" b="12486"/>
          <a:stretch>
            <a:fillRect/>
          </a:stretch>
        </p:blipFill>
        <p:spPr bwMode="auto">
          <a:xfrm>
            <a:off x="5556007" y="565371"/>
            <a:ext cx="1795769" cy="633910"/>
          </a:xfrm>
          <a:prstGeom prst="rect">
            <a:avLst/>
          </a:prstGeom>
          <a:noFill/>
        </p:spPr>
      </p:pic>
      <p:pic>
        <p:nvPicPr>
          <p:cNvPr id="14" name="облако" descr="https://drasler.ru/wp-content/uploads/2019/04/%D0%9A%D0%B0%D1%80%D1%82%D0%B8%D0%BD%D0%BA%D0%B0-%D0%BE%D0%B1%D0%BB%D0%B0%D0%BA%D0%BE-%D0%B4%D0%BB%D1%8F-%D0%B4%D0%B5%D1%82%D0%B5%D0%B9-%D0%BD%D0%B0-%D0%BF%D1%80%D0%BE%D0%B7%D1%80%D0%B0%D1%87%D0%BD%D0%BE%D0%BC-%D1%84%D0%BE%D0%BD%D0%B5-%D0%BF%D0%BE%D0%B4%D0%B1%D0%BE%D1%80%D0%BA%D0%B0-%D1%80%D0%B8%D1%81%D1%83%D0%BD%D0%BA%D0%BE%D0%B2-6.png"/>
          <p:cNvPicPr>
            <a:picLocks noChangeAspect="1" noChangeArrowheads="1"/>
          </p:cNvPicPr>
          <p:nvPr/>
        </p:nvPicPr>
        <p:blipFill>
          <a:blip r:embed="rId5" cstate="print"/>
          <a:srcRect r="40247" b="47303"/>
          <a:stretch>
            <a:fillRect/>
          </a:stretch>
        </p:blipFill>
        <p:spPr bwMode="auto">
          <a:xfrm>
            <a:off x="512064" y="243840"/>
            <a:ext cx="1889760" cy="707136"/>
          </a:xfrm>
          <a:prstGeom prst="rect">
            <a:avLst/>
          </a:prstGeom>
          <a:noFill/>
        </p:spPr>
      </p:pic>
      <p:pic>
        <p:nvPicPr>
          <p:cNvPr id="18" name="незабудки" descr="https://gifok.net/images/2015/10/03/wildflowers_10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9808" y="2139143"/>
            <a:ext cx="4192383" cy="3741704"/>
          </a:xfrm>
          <a:prstGeom prst="rect">
            <a:avLst/>
          </a:prstGeom>
          <a:noFill/>
        </p:spPr>
      </p:pic>
      <p:sp>
        <p:nvSpPr>
          <p:cNvPr id="10" name="Нашивка 28">
            <a:hlinkClick r:id="rId7" action="ppaction://hlinksldjump"/>
            <a:extLst>
              <a:ext uri="{FF2B5EF4-FFF2-40B4-BE49-F238E27FC236}">
                <a16:creationId xmlns:a16="http://schemas.microsoft.com/office/drawing/2014/main" xmlns="" id="{42C7EA07-6A55-4848-9C25-63A72F717F5F}"/>
              </a:ext>
            </a:extLst>
          </p:cNvPr>
          <p:cNvSpPr/>
          <p:nvPr/>
        </p:nvSpPr>
        <p:spPr>
          <a:xfrm flipH="1">
            <a:off x="5953124" y="6650823"/>
            <a:ext cx="285752" cy="142876"/>
          </a:xfrm>
          <a:prstGeom prst="chevron">
            <a:avLst/>
          </a:prstGeom>
          <a:solidFill>
            <a:srgbClr val="0070C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805409" y="6275398"/>
            <a:ext cx="258118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/>
              <a:t>Нажимайте  на цветы.</a:t>
            </a:r>
          </a:p>
        </p:txBody>
      </p:sp>
    </p:spTree>
    <p:extLst>
      <p:ext uri="{BB962C8B-B14F-4D97-AF65-F5344CB8AC3E}">
        <p14:creationId xmlns:p14="http://schemas.microsoft.com/office/powerpoint/2010/main" xmlns="" val="977552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облако 3" descr="https://lh5.googleusercontent.com/-JMla_gMXehM/UdUvPK5TzpI/AAAAAAAAEPk/_gbdCk-zITo/s720/%25D0%25BE%25D0%25B1%25D0%25BB%25D0%25B0%25D0%25BA%25D0%25BE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30688" y="882614"/>
            <a:ext cx="3523002" cy="2357366"/>
          </a:xfrm>
          <a:prstGeom prst="rect">
            <a:avLst/>
          </a:prstGeom>
          <a:noFill/>
        </p:spPr>
      </p:pic>
      <p:pic>
        <p:nvPicPr>
          <p:cNvPr id="21" name="облако 2" descr="https://lh5.googleusercontent.com/-JMla_gMXehM/UdUvPK5TzpI/AAAAAAAAEPk/_gbdCk-zITo/s720/%25D0%25BE%25D0%25B1%25D0%25BB%25D0%25B0%25D0%25BA%25D0%25BE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15596" y="550111"/>
            <a:ext cx="3523002" cy="2357366"/>
          </a:xfrm>
          <a:prstGeom prst="rect">
            <a:avLst/>
          </a:prstGeom>
          <a:noFill/>
        </p:spPr>
      </p:pic>
      <p:pic>
        <p:nvPicPr>
          <p:cNvPr id="19" name="облако 4" descr="https://lh5.googleusercontent.com/-JMla_gMXehM/UdUvPK5TzpI/AAAAAAAAEPk/_gbdCk-zITo/s720/%25D0%25BE%25D0%25B1%25D0%25BB%25D0%25B0%25D0%25BA%25D0%25BE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97743" y="2450161"/>
            <a:ext cx="3523002" cy="2357366"/>
          </a:xfrm>
          <a:prstGeom prst="rect">
            <a:avLst/>
          </a:prstGeom>
          <a:noFill/>
        </p:spPr>
      </p:pic>
      <p:pic>
        <p:nvPicPr>
          <p:cNvPr id="5" name="облако 1" descr="https://lh5.googleusercontent.com/-JMla_gMXehM/UdUvPK5TzpI/AAAAAAAAEPk/_gbdCk-zITo/s720/%25D0%25BE%25D0%25B1%25D0%25BB%25D0%25B0%25D0%25BA%25D0%25BE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257" y="2297758"/>
            <a:ext cx="3523002" cy="2357366"/>
          </a:xfrm>
          <a:prstGeom prst="rect">
            <a:avLst/>
          </a:prstGeom>
          <a:noFill/>
        </p:spPr>
      </p:pic>
      <p:sp>
        <p:nvSpPr>
          <p:cNvPr id="7" name="? 1"/>
          <p:cNvSpPr/>
          <p:nvPr/>
        </p:nvSpPr>
        <p:spPr>
          <a:xfrm>
            <a:off x="1472544" y="2650564"/>
            <a:ext cx="7481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600" b="1" i="1" spc="50" dirty="0">
                <a:ln w="11430">
                  <a:solidFill>
                    <a:schemeClr val="bg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?</a:t>
            </a:r>
            <a:endParaRPr lang="ru-RU" sz="9600" dirty="0">
              <a:ln w="11430">
                <a:solidFill>
                  <a:schemeClr val="bg1"/>
                </a:solidFill>
              </a:ln>
            </a:endParaRPr>
          </a:p>
        </p:txBody>
      </p:sp>
      <p:sp>
        <p:nvSpPr>
          <p:cNvPr id="9" name="? 4"/>
          <p:cNvSpPr/>
          <p:nvPr/>
        </p:nvSpPr>
        <p:spPr>
          <a:xfrm>
            <a:off x="10008932" y="2826250"/>
            <a:ext cx="7481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600" b="1" i="1" spc="50" dirty="0">
                <a:ln w="11430">
                  <a:solidFill>
                    <a:schemeClr val="bg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?</a:t>
            </a:r>
            <a:endParaRPr lang="ru-RU" sz="9600" dirty="0">
              <a:ln w="11430">
                <a:solidFill>
                  <a:schemeClr val="bg1"/>
                </a:solidFill>
              </a:ln>
            </a:endParaRPr>
          </a:p>
        </p:txBody>
      </p:sp>
      <p:sp>
        <p:nvSpPr>
          <p:cNvPr id="10" name="? 3"/>
          <p:cNvSpPr/>
          <p:nvPr/>
        </p:nvSpPr>
        <p:spPr>
          <a:xfrm>
            <a:off x="7429993" y="1257181"/>
            <a:ext cx="7481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600" b="1" i="1" spc="50" dirty="0">
                <a:ln w="11430">
                  <a:solidFill>
                    <a:schemeClr val="bg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?</a:t>
            </a:r>
            <a:endParaRPr lang="ru-RU" sz="9600" dirty="0">
              <a:ln w="11430">
                <a:solidFill>
                  <a:schemeClr val="bg1"/>
                </a:solidFill>
              </a:ln>
            </a:endParaRPr>
          </a:p>
        </p:txBody>
      </p:sp>
      <p:sp>
        <p:nvSpPr>
          <p:cNvPr id="11" name="? 2"/>
          <p:cNvSpPr/>
          <p:nvPr/>
        </p:nvSpPr>
        <p:spPr>
          <a:xfrm>
            <a:off x="3924785" y="922692"/>
            <a:ext cx="7481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600" b="1" i="1" spc="50" dirty="0">
                <a:ln w="11430">
                  <a:solidFill>
                    <a:schemeClr val="bg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?</a:t>
            </a:r>
            <a:endParaRPr lang="ru-RU" sz="9600" dirty="0">
              <a:ln w="11430">
                <a:solidFill>
                  <a:schemeClr val="bg1"/>
                </a:solidFill>
              </a:ln>
            </a:endParaRPr>
          </a:p>
        </p:txBody>
      </p:sp>
      <p:pic>
        <p:nvPicPr>
          <p:cNvPr id="12" name="лес" descr="http://stat17.privet.ru/lr/091fb7ad185f3fa2a786d90246e5f58d"/>
          <p:cNvPicPr>
            <a:picLocks noChangeAspect="1" noChangeArrowheads="1"/>
          </p:cNvPicPr>
          <p:nvPr/>
        </p:nvPicPr>
        <p:blipFill>
          <a:blip r:embed="rId4"/>
          <a:srcRect l="15810" t="9389" b="14922"/>
          <a:stretch>
            <a:fillRect/>
          </a:stretch>
        </p:blipFill>
        <p:spPr bwMode="auto">
          <a:xfrm>
            <a:off x="3095646" y="3891516"/>
            <a:ext cx="5788048" cy="2679405"/>
          </a:xfrm>
          <a:prstGeom prst="round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sp>
        <p:nvSpPr>
          <p:cNvPr id="13" name="Заголовок"/>
          <p:cNvSpPr/>
          <p:nvPr/>
        </p:nvSpPr>
        <p:spPr>
          <a:xfrm>
            <a:off x="870857" y="-46240"/>
            <a:ext cx="104502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spc="50" dirty="0">
                <a:ln w="11430">
                  <a:solidFill>
                    <a:schemeClr val="bg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Кто живет в лесу?</a:t>
            </a:r>
            <a:endParaRPr lang="ru-RU" sz="3600" dirty="0">
              <a:ln w="11430">
                <a:solidFill>
                  <a:schemeClr val="bg1"/>
                </a:solidFill>
              </a:ln>
            </a:endParaRPr>
          </a:p>
        </p:txBody>
      </p:sp>
      <p:pic>
        <p:nvPicPr>
          <p:cNvPr id="2052" name="заяц" descr="https://s3-eu-west-1.amazonaws.com/uploads.playbaamboozle.com/uploads/images/41551/1587966417_594873"/>
          <p:cNvPicPr>
            <a:picLocks noChangeAspect="1" noChangeArrowheads="1"/>
          </p:cNvPicPr>
          <p:nvPr/>
        </p:nvPicPr>
        <p:blipFill>
          <a:blip r:embed="rId5" cstate="print"/>
          <a:srcRect l="12256" t="5490" r="16356" b="4485"/>
          <a:stretch>
            <a:fillRect/>
          </a:stretch>
        </p:blipFill>
        <p:spPr bwMode="auto">
          <a:xfrm>
            <a:off x="351764" y="2505695"/>
            <a:ext cx="859519" cy="866897"/>
          </a:xfrm>
          <a:prstGeom prst="rect">
            <a:avLst/>
          </a:prstGeom>
          <a:noFill/>
        </p:spPr>
      </p:pic>
      <p:pic>
        <p:nvPicPr>
          <p:cNvPr id="2054" name="волк" descr="https://catherineasquithgallery.com/uploads/posts/2021-03/1614567628_63-p-kartinki-zhivotnikh-na-belom-fone-99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14600" y="3586346"/>
            <a:ext cx="766606" cy="795647"/>
          </a:xfrm>
          <a:prstGeom prst="rect">
            <a:avLst/>
          </a:prstGeom>
          <a:noFill/>
        </p:spPr>
      </p:pic>
      <p:pic>
        <p:nvPicPr>
          <p:cNvPr id="2056" name="ежик" descr="https://thumbs.dreamstime.com/b/%D0%B5%D0%B6-32119076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632" t="21998" r="14767" b="17493"/>
          <a:stretch>
            <a:fillRect/>
          </a:stretch>
        </p:blipFill>
        <p:spPr bwMode="auto">
          <a:xfrm flipH="1">
            <a:off x="2481943" y="3191882"/>
            <a:ext cx="843148" cy="465718"/>
          </a:xfrm>
          <a:prstGeom prst="rect">
            <a:avLst/>
          </a:prstGeom>
          <a:noFill/>
        </p:spPr>
      </p:pic>
      <p:pic>
        <p:nvPicPr>
          <p:cNvPr id="2058" name="лиса" descr="https://i.pinimg.com/originals/57/20/2a/57202a1f8940a8d519da3b5d51937774.png"/>
          <p:cNvPicPr>
            <a:picLocks noChangeAspect="1" noChangeArrowheads="1"/>
          </p:cNvPicPr>
          <p:nvPr/>
        </p:nvPicPr>
        <p:blipFill>
          <a:blip r:embed="rId8" cstate="print"/>
          <a:srcRect l="7385" t="17004" r="6080" b="2235"/>
          <a:stretch>
            <a:fillRect/>
          </a:stretch>
        </p:blipFill>
        <p:spPr bwMode="auto">
          <a:xfrm>
            <a:off x="1611701" y="2458193"/>
            <a:ext cx="739612" cy="914400"/>
          </a:xfrm>
          <a:prstGeom prst="rect">
            <a:avLst/>
          </a:prstGeom>
          <a:noFill/>
        </p:spPr>
      </p:pic>
      <p:pic>
        <p:nvPicPr>
          <p:cNvPr id="2060" name="медведь" descr="https://im0-tub-ru.yandex.net/i?id=a9a2d551db9bcbaaef59835cee8f7503-l&amp;n=13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51" t="1376" r="2779" b="3991"/>
          <a:stretch>
            <a:fillRect/>
          </a:stretch>
        </p:blipFill>
        <p:spPr bwMode="auto">
          <a:xfrm flipH="1">
            <a:off x="665017" y="3481685"/>
            <a:ext cx="843147" cy="720247"/>
          </a:xfrm>
          <a:prstGeom prst="rect">
            <a:avLst/>
          </a:prstGeom>
          <a:noFill/>
        </p:spPr>
      </p:pic>
      <p:pic>
        <p:nvPicPr>
          <p:cNvPr id="2062" name="сорока" descr="https://i.pinimg.com/originals/d7/fd/63/d7fd63b4837851e800603a2713181b5e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1161"/>
          <a:stretch>
            <a:fillRect/>
          </a:stretch>
        </p:blipFill>
        <p:spPr bwMode="auto">
          <a:xfrm>
            <a:off x="3118727" y="1496291"/>
            <a:ext cx="1097013" cy="1080654"/>
          </a:xfrm>
          <a:prstGeom prst="rect">
            <a:avLst/>
          </a:prstGeom>
          <a:noFill/>
        </p:spPr>
      </p:pic>
      <p:pic>
        <p:nvPicPr>
          <p:cNvPr id="2064" name="щегол" descr="https://funforkids.ru/pictures/birds1/bird170.png"/>
          <p:cNvPicPr>
            <a:picLocks noChangeAspect="1" noChangeArrowheads="1"/>
          </p:cNvPicPr>
          <p:nvPr/>
        </p:nvPicPr>
        <p:blipFill>
          <a:blip r:embed="rId11" cstate="print"/>
          <a:srcRect b="1729"/>
          <a:stretch>
            <a:fillRect/>
          </a:stretch>
        </p:blipFill>
        <p:spPr bwMode="auto">
          <a:xfrm flipH="1">
            <a:off x="5107580" y="1021277"/>
            <a:ext cx="641402" cy="1032098"/>
          </a:xfrm>
          <a:prstGeom prst="rect">
            <a:avLst/>
          </a:prstGeom>
          <a:noFill/>
        </p:spPr>
      </p:pic>
      <p:pic>
        <p:nvPicPr>
          <p:cNvPr id="2066" name="кукушка" descr="https://i1.sndcdn.com/artworks-000112082265-c3vkg5-t500x500.jpg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419" t="6483" r="19984" b="3751"/>
          <a:stretch>
            <a:fillRect/>
          </a:stretch>
        </p:blipFill>
        <p:spPr bwMode="auto">
          <a:xfrm>
            <a:off x="2824017" y="795645"/>
            <a:ext cx="821707" cy="1258785"/>
          </a:xfrm>
          <a:prstGeom prst="rect">
            <a:avLst/>
          </a:prstGeom>
          <a:noFill/>
        </p:spPr>
      </p:pic>
      <p:pic>
        <p:nvPicPr>
          <p:cNvPr id="2070" name="филин" descr="https://yt3.ggpht.com/a/AGF-l78NLBo_GpQ8efZ-16_QcN4JieniyPoJx1idIw=s900-c-k-c0xffffffff-no-rj-mo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</a:blip>
          <a:srcRect t="1593" r="10802"/>
          <a:stretch>
            <a:fillRect/>
          </a:stretch>
        </p:blipFill>
        <p:spPr bwMode="auto">
          <a:xfrm>
            <a:off x="4252608" y="1591320"/>
            <a:ext cx="841115" cy="927953"/>
          </a:xfrm>
          <a:prstGeom prst="rect">
            <a:avLst/>
          </a:prstGeom>
          <a:noFill/>
        </p:spPr>
      </p:pic>
      <p:pic>
        <p:nvPicPr>
          <p:cNvPr id="2072" name="синица" descr="https://printonic.ru/uploads/images/2016/03/14/img_56e65d88a100a.jpg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3977995" y="665018"/>
            <a:ext cx="961021" cy="809005"/>
          </a:xfrm>
          <a:prstGeom prst="rect">
            <a:avLst/>
          </a:prstGeom>
          <a:noFill/>
        </p:spPr>
      </p:pic>
      <p:pic>
        <p:nvPicPr>
          <p:cNvPr id="2074" name="божья коровка" descr="https://yt3.ggpht.com/a/AATXAJzxan8k1D_jYpeekgMELpHDRNejFV7vel2zXyQs=s900-c-k-c0xffffffff-no-rj-mo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06" r="11037" b="16816"/>
          <a:stretch>
            <a:fillRect/>
          </a:stretch>
        </p:blipFill>
        <p:spPr bwMode="auto">
          <a:xfrm>
            <a:off x="6773191" y="2290023"/>
            <a:ext cx="696388" cy="666935"/>
          </a:xfrm>
          <a:prstGeom prst="rect">
            <a:avLst/>
          </a:prstGeom>
          <a:noFill/>
        </p:spPr>
      </p:pic>
      <p:pic>
        <p:nvPicPr>
          <p:cNvPr id="2080" name="муха" descr="https://img-fotki.yandex.ru/get/4129/136487634.bd0/0_e41f9_1da3db9b_L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422078" y="1021278"/>
            <a:ext cx="817106" cy="642293"/>
          </a:xfrm>
          <a:prstGeom prst="rect">
            <a:avLst/>
          </a:prstGeom>
          <a:noFill/>
        </p:spPr>
      </p:pic>
      <p:pic>
        <p:nvPicPr>
          <p:cNvPr id="2082" name="кузнечик" descr="https://cdn140.picsart.com/234308421094212.png"/>
          <p:cNvPicPr>
            <a:picLocks noChangeAspect="1" noChangeArrowheads="1"/>
          </p:cNvPicPr>
          <p:nvPr/>
        </p:nvPicPr>
        <p:blipFill>
          <a:blip r:embed="rId17" cstate="print"/>
          <a:srcRect t="26947" r="11967" b="13992"/>
          <a:stretch>
            <a:fillRect/>
          </a:stretch>
        </p:blipFill>
        <p:spPr bwMode="auto">
          <a:xfrm>
            <a:off x="7527932" y="2327565"/>
            <a:ext cx="1152930" cy="666331"/>
          </a:xfrm>
          <a:prstGeom prst="rect">
            <a:avLst/>
          </a:prstGeom>
          <a:noFill/>
        </p:spPr>
      </p:pic>
      <p:pic>
        <p:nvPicPr>
          <p:cNvPr id="2084" name="пчела" descr="http://pngimg.com/uploads/bee/bee_PNG74739.png"/>
          <p:cNvPicPr>
            <a:picLocks noChangeAspect="1" noChangeArrowheads="1"/>
          </p:cNvPicPr>
          <p:nvPr/>
        </p:nvPicPr>
        <p:blipFill>
          <a:blip r:embed="rId18" cstate="print"/>
          <a:srcRect l="5166" t="2993" r="6164" b="4482"/>
          <a:stretch>
            <a:fillRect/>
          </a:stretch>
        </p:blipFill>
        <p:spPr bwMode="auto">
          <a:xfrm flipH="1">
            <a:off x="6223690" y="1246910"/>
            <a:ext cx="1032132" cy="1056904"/>
          </a:xfrm>
          <a:prstGeom prst="rect">
            <a:avLst/>
          </a:prstGeom>
          <a:noFill/>
        </p:spPr>
      </p:pic>
      <p:pic>
        <p:nvPicPr>
          <p:cNvPr id="2086" name="бабочка" descr="https://gifok.net/images/2016/07/01/Butterfly_358.pn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 flipH="1">
            <a:off x="8397050" y="1436914"/>
            <a:ext cx="889454" cy="869441"/>
          </a:xfrm>
          <a:prstGeom prst="rect">
            <a:avLst/>
          </a:prstGeom>
          <a:noFill/>
        </p:spPr>
      </p:pic>
      <p:pic>
        <p:nvPicPr>
          <p:cNvPr id="2088" name="Picture 40" descr="https://fs00.infourok.ru/images/doc/228/49060/3/img14.jpg"/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FBFDFA"/>
              </a:clrFrom>
              <a:clrTo>
                <a:srgbClr val="FBFDFA">
                  <a:alpha val="0"/>
                </a:srgbClr>
              </a:clrTo>
            </a:clrChange>
          </a:blip>
          <a:srcRect l="10247" t="13874" r="1312" b="32100"/>
          <a:stretch>
            <a:fillRect/>
          </a:stretch>
        </p:blipFill>
        <p:spPr bwMode="auto">
          <a:xfrm>
            <a:off x="9512135" y="3776354"/>
            <a:ext cx="1721921" cy="788898"/>
          </a:xfrm>
          <a:prstGeom prst="rect">
            <a:avLst/>
          </a:prstGeom>
          <a:noFill/>
        </p:spPr>
      </p:pic>
      <p:pic>
        <p:nvPicPr>
          <p:cNvPr id="2098" name="Picture 50" descr="https://f7.pmo.ee/XKjs1fqEsMIvUJIjsekVxxbNrTA=/1370x820/smart/nginx/o/2018/07/16/9811551t1h510c.jpg"/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140" t="8457" r="19733" b="9896"/>
          <a:stretch>
            <a:fillRect/>
          </a:stretch>
        </p:blipFill>
        <p:spPr bwMode="auto">
          <a:xfrm flipH="1">
            <a:off x="8800911" y="2766952"/>
            <a:ext cx="1198113" cy="973773"/>
          </a:xfrm>
          <a:prstGeom prst="rect">
            <a:avLst/>
          </a:prstGeom>
          <a:noFill/>
        </p:spPr>
      </p:pic>
      <p:pic>
        <p:nvPicPr>
          <p:cNvPr id="2102" name="Picture 54" descr="https://ds05.infourok.ru/uploads/ex/0eed/000c920c-a33eb756/hello_html_m4d2e4185.jpg"/>
          <p:cNvPicPr>
            <a:picLocks noChangeAspect="1" noChangeArrowheads="1"/>
          </p:cNvPicPr>
          <p:nvPr/>
        </p:nvPicPr>
        <p:blipFill>
          <a:blip r:embed="rId22">
            <a:clrChange>
              <a:clrFrom>
                <a:srgbClr val="FEFCFF"/>
              </a:clrFrom>
              <a:clrTo>
                <a:srgbClr val="FEFC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36488" y="2867437"/>
            <a:ext cx="857250" cy="685800"/>
          </a:xfrm>
          <a:prstGeom prst="rect">
            <a:avLst/>
          </a:prstGeom>
          <a:noFill/>
        </p:spPr>
      </p:pic>
      <p:sp>
        <p:nvSpPr>
          <p:cNvPr id="30" name="TextBox 29"/>
          <p:cNvSpPr txBox="1"/>
          <p:nvPr/>
        </p:nvSpPr>
        <p:spPr>
          <a:xfrm>
            <a:off x="4274331" y="6550247"/>
            <a:ext cx="364333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/>
              <a:t>Нажмите на знак вопроса.</a:t>
            </a:r>
          </a:p>
        </p:txBody>
      </p:sp>
      <p:sp>
        <p:nvSpPr>
          <p:cNvPr id="31" name="Нашивка 30">
            <a:hlinkClick r:id="" action="ppaction://hlinkshowjump?jump=nextslide"/>
          </p:cNvPr>
          <p:cNvSpPr/>
          <p:nvPr/>
        </p:nvSpPr>
        <p:spPr>
          <a:xfrm>
            <a:off x="11801133" y="6572272"/>
            <a:ext cx="285752" cy="142876"/>
          </a:xfrm>
          <a:prstGeom prst="chevron">
            <a:avLst/>
          </a:prstGeom>
          <a:solidFill>
            <a:srgbClr val="0070C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77552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2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2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2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2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2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2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9000">
              <a:schemeClr val="accent1">
                <a:tint val="66000"/>
                <a:satMod val="160000"/>
                <a:alpha val="81000"/>
              </a:schemeClr>
            </a:gs>
            <a:gs pos="100000">
              <a:srgbClr val="92D050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https://trikky.ru/wp-content/blogs.dir/1/files/2020/10/27/solncze-v-7-dome-u-zhenshhin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99886" y="121920"/>
            <a:ext cx="1341120" cy="1341120"/>
          </a:xfrm>
          <a:prstGeom prst="rect">
            <a:avLst/>
          </a:prstGeom>
          <a:noFill/>
        </p:spPr>
      </p:pic>
      <p:pic>
        <p:nvPicPr>
          <p:cNvPr id="15" name="облако" descr="https://drasler.ru/wp-content/uploads/2019/04/%D0%9A%D0%B0%D1%80%D1%82%D0%B8%D0%BD%D0%BA%D0%B0-%D0%BE%D0%B1%D0%BB%D0%B0%D0%BA%D0%BE-%D0%B4%D0%BB%D1%8F-%D0%B4%D0%B5%D1%82%D0%B5%D0%B9-%D0%BD%D0%B0-%D0%BF%D1%80%D0%BE%D0%B7%D1%80%D0%B0%D1%87%D0%BD%D0%BE%D0%BC-%D1%84%D0%BE%D0%BD%D0%B5-%D0%BF%D0%BE%D0%B4%D0%B1%D0%BE%D1%80%D0%BA%D0%B0-%D1%80%D0%B8%D1%81%D1%83%D0%BD%D0%BA%D0%BE%D0%B2-6.png"/>
          <p:cNvPicPr>
            <a:picLocks noChangeAspect="1" noChangeArrowheads="1"/>
          </p:cNvPicPr>
          <p:nvPr/>
        </p:nvPicPr>
        <p:blipFill>
          <a:blip r:embed="rId4" cstate="print"/>
          <a:srcRect l="51238" t="46211" b="12486"/>
          <a:stretch>
            <a:fillRect/>
          </a:stretch>
        </p:blipFill>
        <p:spPr bwMode="auto">
          <a:xfrm>
            <a:off x="5556007" y="565371"/>
            <a:ext cx="1795769" cy="633910"/>
          </a:xfrm>
          <a:prstGeom prst="rect">
            <a:avLst/>
          </a:prstGeom>
          <a:noFill/>
        </p:spPr>
      </p:pic>
      <p:pic>
        <p:nvPicPr>
          <p:cNvPr id="14" name="облако" descr="https://drasler.ru/wp-content/uploads/2019/04/%D0%9A%D0%B0%D1%80%D1%82%D0%B8%D0%BD%D0%BA%D0%B0-%D0%BE%D0%B1%D0%BB%D0%B0%D0%BA%D0%BE-%D0%B4%D0%BB%D1%8F-%D0%B4%D0%B5%D1%82%D0%B5%D0%B9-%D0%BD%D0%B0-%D0%BF%D1%80%D0%BE%D0%B7%D1%80%D0%B0%D1%87%D0%BD%D0%BE%D0%BC-%D1%84%D0%BE%D0%BD%D0%B5-%D0%BF%D0%BE%D0%B4%D0%B1%D0%BE%D1%80%D0%BA%D0%B0-%D1%80%D0%B8%D1%81%D1%83%D0%BD%D0%BA%D0%BE%D0%B2-6.png"/>
          <p:cNvPicPr>
            <a:picLocks noChangeAspect="1" noChangeArrowheads="1"/>
          </p:cNvPicPr>
          <p:nvPr/>
        </p:nvPicPr>
        <p:blipFill>
          <a:blip r:embed="rId5" cstate="print"/>
          <a:srcRect r="40247" b="47303"/>
          <a:stretch>
            <a:fillRect/>
          </a:stretch>
        </p:blipFill>
        <p:spPr bwMode="auto">
          <a:xfrm>
            <a:off x="512064" y="243840"/>
            <a:ext cx="1889760" cy="707136"/>
          </a:xfrm>
          <a:prstGeom prst="rect">
            <a:avLst/>
          </a:prstGeom>
          <a:noFill/>
        </p:spPr>
      </p:pic>
      <p:pic>
        <p:nvPicPr>
          <p:cNvPr id="17" name="ромашки" descr="https://catherineasquithgallery.com/uploads/posts/2021-03/1614552076_9-p-kartinka-romashki-na-belom-fone-11.png"/>
          <p:cNvPicPr>
            <a:picLocks noChangeAspect="1" noChangeArrowheads="1"/>
          </p:cNvPicPr>
          <p:nvPr/>
        </p:nvPicPr>
        <p:blipFill>
          <a:blip r:embed="rId6" cstate="print"/>
          <a:srcRect l="3599" t="1968" r="2362"/>
          <a:stretch>
            <a:fillRect/>
          </a:stretch>
        </p:blipFill>
        <p:spPr bwMode="auto">
          <a:xfrm>
            <a:off x="3886660" y="2154287"/>
            <a:ext cx="4418680" cy="3880753"/>
          </a:xfrm>
          <a:prstGeom prst="rect">
            <a:avLst/>
          </a:prstGeom>
          <a:noFill/>
        </p:spPr>
      </p:pic>
      <p:sp>
        <p:nvSpPr>
          <p:cNvPr id="10" name="Нашивка 28">
            <a:hlinkClick r:id="rId7" action="ppaction://hlinksldjump"/>
            <a:extLst>
              <a:ext uri="{FF2B5EF4-FFF2-40B4-BE49-F238E27FC236}">
                <a16:creationId xmlns:a16="http://schemas.microsoft.com/office/drawing/2014/main" xmlns="" id="{C4E04CF4-F1F7-4E87-92D9-67B93F84506F}"/>
              </a:ext>
            </a:extLst>
          </p:cNvPr>
          <p:cNvSpPr/>
          <p:nvPr/>
        </p:nvSpPr>
        <p:spPr>
          <a:xfrm flipH="1">
            <a:off x="5953124" y="6640190"/>
            <a:ext cx="285752" cy="142876"/>
          </a:xfrm>
          <a:prstGeom prst="chevron">
            <a:avLst/>
          </a:prstGeom>
          <a:solidFill>
            <a:srgbClr val="0070C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805409" y="6275398"/>
            <a:ext cx="258118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/>
              <a:t>Нажимайте  на цветы.</a:t>
            </a:r>
          </a:p>
        </p:txBody>
      </p:sp>
    </p:spTree>
    <p:extLst>
      <p:ext uri="{BB962C8B-B14F-4D97-AF65-F5344CB8AC3E}">
        <p14:creationId xmlns:p14="http://schemas.microsoft.com/office/powerpoint/2010/main" xmlns="" val="977552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100000">
              <a:srgbClr val="92D050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https://i.pinimg.com/originals/bc/a9/2f/bca92f251b1f15775d6f841bdb06025a.png"/>
          <p:cNvPicPr>
            <a:picLocks noChangeAspect="1" noChangeArrowheads="1"/>
          </p:cNvPicPr>
          <p:nvPr/>
        </p:nvPicPr>
        <p:blipFill>
          <a:blip r:embed="rId3" cstate="print"/>
          <a:srcRect t="24389"/>
          <a:stretch>
            <a:fillRect/>
          </a:stretch>
        </p:blipFill>
        <p:spPr bwMode="auto">
          <a:xfrm>
            <a:off x="21336" y="3901440"/>
            <a:ext cx="12012168" cy="2956560"/>
          </a:xfrm>
          <a:prstGeom prst="rect">
            <a:avLst/>
          </a:prstGeom>
          <a:noFill/>
        </p:spPr>
      </p:pic>
      <p:pic>
        <p:nvPicPr>
          <p:cNvPr id="45062" name="желтый" descr="https://www.contemporarywallstickers.co.uk/wp-content/uploads/Photo-Realistic-Flowers-Wall-Sticker-Set-1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28544" t="34534" r="49724" b="37941"/>
          <a:stretch>
            <a:fillRect/>
          </a:stretch>
        </p:blipFill>
        <p:spPr bwMode="auto">
          <a:xfrm>
            <a:off x="404047" y="3644830"/>
            <a:ext cx="1482439" cy="1477376"/>
          </a:xfrm>
          <a:prstGeom prst="rect">
            <a:avLst/>
          </a:prstGeom>
          <a:noFill/>
        </p:spPr>
      </p:pic>
      <p:sp>
        <p:nvSpPr>
          <p:cNvPr id="11" name="ШМЕ"/>
          <p:cNvSpPr txBox="1"/>
          <p:nvPr/>
        </p:nvSpPr>
        <p:spPr>
          <a:xfrm>
            <a:off x="428789" y="4057806"/>
            <a:ext cx="1397531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i="1" spc="50" dirty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ШМЕ</a:t>
            </a:r>
          </a:p>
        </p:txBody>
      </p:sp>
      <p:grpSp>
        <p:nvGrpSpPr>
          <p:cNvPr id="6" name="Группа 76  ХА"/>
          <p:cNvGrpSpPr/>
          <p:nvPr/>
        </p:nvGrpSpPr>
        <p:grpSpPr>
          <a:xfrm>
            <a:off x="2273495" y="2298798"/>
            <a:ext cx="1344694" cy="1215752"/>
            <a:chOff x="2273495" y="2298798"/>
            <a:chExt cx="1344694" cy="1215752"/>
          </a:xfrm>
        </p:grpSpPr>
        <p:pic>
          <p:nvPicPr>
            <p:cNvPr id="45068" name="гвоздика" descr="https://st4.depositphotos.com/1763191/20527/v/950/depositphotos_205272588-stock-illustration-set-beautiful-flowers-illustration.jpg">
              <a:hlinkClick r:id="rId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0817" t="51498" r="29575" b="28242"/>
            <a:stretch>
              <a:fillRect/>
            </a:stretch>
          </p:blipFill>
          <p:spPr bwMode="auto">
            <a:xfrm>
              <a:off x="2273495" y="2298798"/>
              <a:ext cx="1344694" cy="1215752"/>
            </a:xfrm>
            <a:prstGeom prst="rect">
              <a:avLst/>
            </a:prstGeom>
            <a:noFill/>
          </p:spPr>
        </p:pic>
        <p:sp>
          <p:nvSpPr>
            <p:cNvPr id="13" name="ХА">
              <a:hlinkClick r:id="rId5" action="ppaction://hlinksldjump"/>
            </p:cNvPr>
            <p:cNvSpPr txBox="1"/>
            <p:nvPr/>
          </p:nvSpPr>
          <p:spPr>
            <a:xfrm>
              <a:off x="2486615" y="2559312"/>
              <a:ext cx="9286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4000" b="1" i="1" spc="50" dirty="0">
                  <a:ln w="11430">
                    <a:solidFill>
                      <a:schemeClr val="bg1"/>
                    </a:solidFill>
                  </a:ln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ХА</a:t>
              </a:r>
            </a:p>
          </p:txBody>
        </p:sp>
      </p:grpSp>
      <p:pic>
        <p:nvPicPr>
          <p:cNvPr id="20" name="голубой" descr="https://st2.depositphotos.com/1763191/5327/v/950/depositphotos_53279337-stock-illustration-colourful-flowers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l="69805" t="33259" r="1835" b="35665"/>
          <a:stretch>
            <a:fillRect/>
          </a:stretch>
        </p:blipFill>
        <p:spPr bwMode="auto">
          <a:xfrm>
            <a:off x="6082958" y="3850386"/>
            <a:ext cx="1318438" cy="1275425"/>
          </a:xfrm>
          <a:prstGeom prst="rect">
            <a:avLst/>
          </a:prstGeom>
          <a:noFill/>
        </p:spPr>
      </p:pic>
      <p:sp>
        <p:nvSpPr>
          <p:cNvPr id="5" name="МУ"/>
          <p:cNvSpPr txBox="1"/>
          <p:nvPr/>
        </p:nvSpPr>
        <p:spPr>
          <a:xfrm>
            <a:off x="6256054" y="4163439"/>
            <a:ext cx="928694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i="1" spc="50" dirty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619890" y="6354221"/>
            <a:ext cx="2952221" cy="30777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/>
              <a:t>Чтобы</a:t>
            </a:r>
            <a:r>
              <a:rPr lang="ru-RU" sz="1400" b="1" dirty="0"/>
              <a:t> </a:t>
            </a:r>
            <a:r>
              <a:rPr lang="ru-RU" sz="1200" b="1" dirty="0"/>
              <a:t>собрать</a:t>
            </a:r>
            <a:r>
              <a:rPr lang="ru-RU" sz="1400" b="1" dirty="0"/>
              <a:t> </a:t>
            </a:r>
            <a:r>
              <a:rPr lang="ru-RU" sz="1200" b="1" dirty="0"/>
              <a:t>слово</a:t>
            </a:r>
            <a:r>
              <a:rPr lang="ru-RU" sz="1400" b="1" dirty="0"/>
              <a:t>, </a:t>
            </a:r>
            <a:r>
              <a:rPr lang="ru-RU" sz="1200" b="1" dirty="0"/>
              <a:t>нажмите</a:t>
            </a:r>
            <a:r>
              <a:rPr lang="ru-RU" sz="1400" b="1" dirty="0"/>
              <a:t> </a:t>
            </a:r>
            <a:r>
              <a:rPr lang="ru-RU" sz="1200" b="1" dirty="0"/>
              <a:t>на</a:t>
            </a:r>
            <a:r>
              <a:rPr lang="ru-RU" sz="1400" b="1" dirty="0"/>
              <a:t> </a:t>
            </a:r>
            <a:r>
              <a:rPr lang="ru-RU" sz="1200" b="1" dirty="0"/>
              <a:t>слоги</a:t>
            </a:r>
            <a:r>
              <a:rPr lang="ru-RU" sz="1400" b="1" dirty="0"/>
              <a:t>.</a:t>
            </a:r>
          </a:p>
        </p:txBody>
      </p:sp>
      <p:pic>
        <p:nvPicPr>
          <p:cNvPr id="45060" name="колокольчик" descr="https://a4files.ru/content/uploads/2019/02/tsvety-v-tsv-1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4407" t="65908" r="3710" b="7574"/>
          <a:stretch>
            <a:fillRect/>
          </a:stretch>
        </p:blipFill>
        <p:spPr bwMode="auto">
          <a:xfrm>
            <a:off x="246088" y="1844532"/>
            <a:ext cx="1084541" cy="1275931"/>
          </a:xfrm>
          <a:prstGeom prst="rect">
            <a:avLst/>
          </a:prstGeom>
          <a:noFill/>
        </p:spPr>
      </p:pic>
      <p:sp>
        <p:nvSpPr>
          <p:cNvPr id="8" name="О"/>
          <p:cNvSpPr txBox="1"/>
          <p:nvPr/>
        </p:nvSpPr>
        <p:spPr>
          <a:xfrm>
            <a:off x="503279" y="2232141"/>
            <a:ext cx="630577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i="1" spc="50" dirty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</a:t>
            </a:r>
          </a:p>
        </p:txBody>
      </p:sp>
      <p:grpSp>
        <p:nvGrpSpPr>
          <p:cNvPr id="15" name="Группа 86  СЫ"/>
          <p:cNvGrpSpPr/>
          <p:nvPr/>
        </p:nvGrpSpPr>
        <p:grpSpPr>
          <a:xfrm>
            <a:off x="7811254" y="2635322"/>
            <a:ext cx="1299861" cy="1339735"/>
            <a:chOff x="7811254" y="2635322"/>
            <a:chExt cx="1299861" cy="1339735"/>
          </a:xfrm>
        </p:grpSpPr>
        <p:pic>
          <p:nvPicPr>
            <p:cNvPr id="45064" name="розовый" descr="https://www.contemporarywallstickers.co.uk/wp-content/uploads/Photo-Realistic-Flowers-Wall-Sticker-Set-1.jpg">
              <a:hlinkClick r:id="rId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 l="29688" t="61906" r="50955" b="12404"/>
            <a:stretch>
              <a:fillRect/>
            </a:stretch>
          </p:blipFill>
          <p:spPr bwMode="auto">
            <a:xfrm>
              <a:off x="7811254" y="2635322"/>
              <a:ext cx="1299861" cy="1339735"/>
            </a:xfrm>
            <a:prstGeom prst="rect">
              <a:avLst/>
            </a:prstGeom>
            <a:noFill/>
          </p:spPr>
        </p:pic>
        <p:sp>
          <p:nvSpPr>
            <p:cNvPr id="9" name="СЫ">
              <a:hlinkClick r:id="rId9" action="ppaction://hlinksldjump"/>
            </p:cNvPr>
            <p:cNvSpPr txBox="1"/>
            <p:nvPr/>
          </p:nvSpPr>
          <p:spPr>
            <a:xfrm>
              <a:off x="7995831" y="2959545"/>
              <a:ext cx="9286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4000" b="1" i="1" spc="50" dirty="0">
                  <a:ln w="11430">
                    <a:solidFill>
                      <a:schemeClr val="bg1"/>
                    </a:solidFill>
                  </a:ln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СЫ</a:t>
              </a:r>
            </a:p>
          </p:txBody>
        </p:sp>
      </p:grpSp>
      <p:grpSp>
        <p:nvGrpSpPr>
          <p:cNvPr id="16" name="Группа 82  УК"/>
          <p:cNvGrpSpPr/>
          <p:nvPr/>
        </p:nvGrpSpPr>
        <p:grpSpPr>
          <a:xfrm>
            <a:off x="3828681" y="3331354"/>
            <a:ext cx="1562983" cy="1399938"/>
            <a:chOff x="3828681" y="3331354"/>
            <a:chExt cx="1562983" cy="1399938"/>
          </a:xfrm>
        </p:grpSpPr>
        <p:pic>
          <p:nvPicPr>
            <p:cNvPr id="45066" name="оранжевый" descr="https://st2.depositphotos.com/1763191/5327/v/950/depositphotos_53279337-stock-illustration-colourful-flowers.jpg">
              <a:hlinkClick r:id="rId11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7845" t="65241" r="1849" b="4012"/>
            <a:stretch>
              <a:fillRect/>
            </a:stretch>
          </p:blipFill>
          <p:spPr bwMode="auto">
            <a:xfrm>
              <a:off x="3828681" y="3331354"/>
              <a:ext cx="1562983" cy="1399938"/>
            </a:xfrm>
            <a:prstGeom prst="rect">
              <a:avLst/>
            </a:prstGeom>
            <a:noFill/>
          </p:spPr>
        </p:pic>
        <p:sp>
          <p:nvSpPr>
            <p:cNvPr id="7" name="УК">
              <a:hlinkClick r:id="rId11" action="ppaction://hlinksldjump"/>
            </p:cNvPr>
            <p:cNvSpPr txBox="1"/>
            <p:nvPr/>
          </p:nvSpPr>
          <p:spPr>
            <a:xfrm>
              <a:off x="4080461" y="3705881"/>
              <a:ext cx="9286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4000" b="1" i="1" spc="50" dirty="0">
                  <a:ln w="11430">
                    <a:solidFill>
                      <a:schemeClr val="bg1"/>
                    </a:solidFill>
                  </a:ln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УК</a:t>
              </a:r>
            </a:p>
          </p:txBody>
        </p:sp>
      </p:grpSp>
      <p:pic>
        <p:nvPicPr>
          <p:cNvPr id="84994" name="ФИАЛКА" descr="http://ae01.alicdn.com/kf/HTB1ae2AdlOD3KVjSZFFq6An9pXau/-.jpg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083" t="53693" r="34768" b="17619"/>
          <a:stretch>
            <a:fillRect/>
          </a:stretch>
        </p:blipFill>
        <p:spPr bwMode="auto">
          <a:xfrm>
            <a:off x="10140891" y="741653"/>
            <a:ext cx="1486450" cy="1326451"/>
          </a:xfrm>
          <a:prstGeom prst="rect">
            <a:avLst/>
          </a:prstGeom>
          <a:noFill/>
        </p:spPr>
      </p:pic>
      <p:sp>
        <p:nvSpPr>
          <p:cNvPr id="4" name="ПА"/>
          <p:cNvSpPr txBox="1"/>
          <p:nvPr/>
        </p:nvSpPr>
        <p:spPr>
          <a:xfrm>
            <a:off x="10402472" y="1043973"/>
            <a:ext cx="928694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i="1" spc="50" dirty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ПА</a:t>
            </a:r>
          </a:p>
        </p:txBody>
      </p:sp>
      <p:grpSp>
        <p:nvGrpSpPr>
          <p:cNvPr id="18" name="Группа 83  КИ"/>
          <p:cNvGrpSpPr/>
          <p:nvPr/>
        </p:nvGrpSpPr>
        <p:grpSpPr>
          <a:xfrm>
            <a:off x="4311295" y="686805"/>
            <a:ext cx="1306668" cy="1401427"/>
            <a:chOff x="4311295" y="686805"/>
            <a:chExt cx="1306668" cy="1401427"/>
          </a:xfrm>
        </p:grpSpPr>
        <p:pic>
          <p:nvPicPr>
            <p:cNvPr id="45072" name="зеленый" descr="https://static4.depositphotos.com/1000578/317/i/950/depositphotos_3177395-stock-photo-multicolored-flowers.jpg">
              <a:hlinkClick r:id="rId1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7426" t="68096" r="1328" b="1272"/>
            <a:stretch>
              <a:fillRect/>
            </a:stretch>
          </p:blipFill>
          <p:spPr bwMode="auto">
            <a:xfrm>
              <a:off x="4311295" y="686805"/>
              <a:ext cx="1306668" cy="1401427"/>
            </a:xfrm>
            <a:prstGeom prst="rect">
              <a:avLst/>
            </a:prstGeom>
            <a:noFill/>
          </p:spPr>
        </p:pic>
        <p:sp>
          <p:nvSpPr>
            <p:cNvPr id="3" name="КИ">
              <a:hlinkClick r:id="rId13" action="ppaction://hlinksldjump"/>
            </p:cNvPr>
            <p:cNvSpPr txBox="1"/>
            <p:nvPr/>
          </p:nvSpPr>
          <p:spPr>
            <a:xfrm>
              <a:off x="4479296" y="1027110"/>
              <a:ext cx="9286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4000" b="1" i="1" spc="50" dirty="0">
                  <a:ln w="11430">
                    <a:solidFill>
                      <a:schemeClr val="bg1"/>
                    </a:solidFill>
                  </a:ln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КИ</a:t>
              </a:r>
            </a:p>
          </p:txBody>
        </p:sp>
      </p:grpSp>
      <p:pic>
        <p:nvPicPr>
          <p:cNvPr id="84996" name="крас-жел" descr="http://ae01.alicdn.com/kf/HTB1ae2AdlOD3KVjSZFFq6An9pXau/-.jpg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311" t="18530" r="33540" b="55907"/>
          <a:stretch>
            <a:fillRect/>
          </a:stretch>
        </p:blipFill>
        <p:spPr bwMode="auto">
          <a:xfrm>
            <a:off x="9862476" y="2467171"/>
            <a:ext cx="1573620" cy="1251246"/>
          </a:xfrm>
          <a:prstGeom prst="rect">
            <a:avLst/>
          </a:prstGeom>
          <a:noFill/>
        </p:spPr>
      </p:pic>
      <p:sp>
        <p:nvSpPr>
          <p:cNvPr id="14" name="ЖУ"/>
          <p:cNvSpPr txBox="1"/>
          <p:nvPr/>
        </p:nvSpPr>
        <p:spPr>
          <a:xfrm>
            <a:off x="10159197" y="2739227"/>
            <a:ext cx="928694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i="1" spc="50" dirty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ЖУ</a:t>
            </a:r>
          </a:p>
        </p:txBody>
      </p:sp>
      <p:grpSp>
        <p:nvGrpSpPr>
          <p:cNvPr id="21" name="Группа 87  ЛИ"/>
          <p:cNvGrpSpPr/>
          <p:nvPr/>
        </p:nvGrpSpPr>
        <p:grpSpPr>
          <a:xfrm>
            <a:off x="7547412" y="580327"/>
            <a:ext cx="1702258" cy="1492313"/>
            <a:chOff x="7547412" y="580327"/>
            <a:chExt cx="1702258" cy="1492313"/>
          </a:xfrm>
        </p:grpSpPr>
        <p:pic>
          <p:nvPicPr>
            <p:cNvPr id="55302" name="Picture 6" descr="https://gifok.net/images/2015/10/13/Dahlia_074.png">
              <a:hlinkClick r:id="rId1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7547412" y="580327"/>
              <a:ext cx="1702258" cy="1492313"/>
            </a:xfrm>
            <a:prstGeom prst="rect">
              <a:avLst/>
            </a:prstGeom>
            <a:noFill/>
          </p:spPr>
        </p:pic>
        <p:sp>
          <p:nvSpPr>
            <p:cNvPr id="38" name="ЛИ">
              <a:hlinkClick r:id="rId15" action="ppaction://hlinksldjump"/>
            </p:cNvPr>
            <p:cNvSpPr txBox="1"/>
            <p:nvPr/>
          </p:nvSpPr>
          <p:spPr>
            <a:xfrm>
              <a:off x="7965351" y="978345"/>
              <a:ext cx="9286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4000" b="1" i="1" spc="50" dirty="0">
                  <a:ln w="11430">
                    <a:solidFill>
                      <a:schemeClr val="bg1"/>
                    </a:solidFill>
                  </a:ln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ЛИ</a:t>
              </a:r>
            </a:p>
          </p:txBody>
        </p:sp>
      </p:grpSp>
      <p:pic>
        <p:nvPicPr>
          <p:cNvPr id="55306" name="Picture 10" descr="https://cdn.pixabay.com/photo/2016/06/09/23/43/hibiscus-1446984_1280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742432" y="1924243"/>
            <a:ext cx="1413365" cy="1402324"/>
          </a:xfrm>
          <a:prstGeom prst="rect">
            <a:avLst/>
          </a:prstGeom>
          <a:noFill/>
        </p:spPr>
      </p:pic>
      <p:sp>
        <p:nvSpPr>
          <p:cNvPr id="41" name="МОШ"/>
          <p:cNvSpPr txBox="1"/>
          <p:nvPr/>
        </p:nvSpPr>
        <p:spPr>
          <a:xfrm>
            <a:off x="6002861" y="2271678"/>
            <a:ext cx="934387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i="1" spc="50" dirty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</a:t>
            </a:r>
          </a:p>
        </p:txBody>
      </p:sp>
      <p:sp>
        <p:nvSpPr>
          <p:cNvPr id="26" name="Заголовок"/>
          <p:cNvSpPr/>
          <p:nvPr/>
        </p:nvSpPr>
        <p:spPr>
          <a:xfrm>
            <a:off x="870857" y="-56998"/>
            <a:ext cx="104502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spc="50" dirty="0">
                <a:ln w="11430">
                  <a:solidFill>
                    <a:schemeClr val="bg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Какие насекомые спрятались в цветах?</a:t>
            </a:r>
            <a:endParaRPr lang="ru-RU" sz="3600" dirty="0">
              <a:ln w="11430">
                <a:solidFill>
                  <a:schemeClr val="bg1"/>
                </a:solidFill>
              </a:ln>
            </a:endParaRPr>
          </a:p>
        </p:txBody>
      </p:sp>
      <p:grpSp>
        <p:nvGrpSpPr>
          <p:cNvPr id="23" name="Группа 104"/>
          <p:cNvGrpSpPr/>
          <p:nvPr/>
        </p:nvGrpSpPr>
        <p:grpSpPr>
          <a:xfrm>
            <a:off x="1792224" y="633667"/>
            <a:ext cx="1545462" cy="1219517"/>
            <a:chOff x="1792224" y="633667"/>
            <a:chExt cx="1545462" cy="1219517"/>
          </a:xfrm>
        </p:grpSpPr>
        <p:pic>
          <p:nvPicPr>
            <p:cNvPr id="55308" name="Picture 12" descr="https://ds05.infourok.ru/uploads/ex/0366/0009179d-281534f9/hello_html_m2c6a18d0.png">
              <a:hlinkClick r:id="rId18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1792224" y="633667"/>
              <a:ext cx="1545462" cy="1219517"/>
            </a:xfrm>
            <a:prstGeom prst="rect">
              <a:avLst/>
            </a:prstGeom>
            <a:noFill/>
          </p:spPr>
        </p:pic>
        <p:sp>
          <p:nvSpPr>
            <p:cNvPr id="40" name="МАР">
              <a:hlinkClick r:id="rId18" action="ppaction://hlinksldjump"/>
            </p:cNvPr>
            <p:cNvSpPr txBox="1"/>
            <p:nvPr/>
          </p:nvSpPr>
          <p:spPr>
            <a:xfrm>
              <a:off x="2042444" y="885310"/>
              <a:ext cx="1295242" cy="72977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4000" b="1" i="1" spc="50" dirty="0">
                  <a:ln w="11430">
                    <a:solidFill>
                      <a:schemeClr val="bg1"/>
                    </a:solidFill>
                  </a:ln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МАР</a:t>
              </a:r>
            </a:p>
          </p:txBody>
        </p:sp>
      </p:grpSp>
      <p:sp>
        <p:nvSpPr>
          <p:cNvPr id="50" name="Нашивка 49">
            <a:hlinkClick r:id="rId20" action="ppaction://hlinksldjump"/>
          </p:cNvPr>
          <p:cNvSpPr/>
          <p:nvPr/>
        </p:nvSpPr>
        <p:spPr>
          <a:xfrm>
            <a:off x="11715789" y="6572272"/>
            <a:ext cx="285752" cy="142876"/>
          </a:xfrm>
          <a:prstGeom prst="chevron">
            <a:avLst/>
          </a:prstGeom>
          <a:solidFill>
            <a:srgbClr val="0070C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5380309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100000">
              <a:srgbClr val="92D050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https://i.pinimg.com/originals/bc/a9/2f/bca92f251b1f15775d6f841bdb06025a.png"/>
          <p:cNvPicPr>
            <a:picLocks noChangeAspect="1" noChangeArrowheads="1"/>
          </p:cNvPicPr>
          <p:nvPr/>
        </p:nvPicPr>
        <p:blipFill>
          <a:blip r:embed="rId3" cstate="print"/>
          <a:srcRect t="24389"/>
          <a:stretch>
            <a:fillRect/>
          </a:stretch>
        </p:blipFill>
        <p:spPr bwMode="auto">
          <a:xfrm>
            <a:off x="21336" y="3901440"/>
            <a:ext cx="12012168" cy="2956560"/>
          </a:xfrm>
          <a:prstGeom prst="rect">
            <a:avLst/>
          </a:prstGeom>
          <a:noFill/>
        </p:spPr>
      </p:pic>
      <p:pic>
        <p:nvPicPr>
          <p:cNvPr id="45062" name="желтый" descr="https://www.contemporarywallstickers.co.uk/wp-content/uploads/Photo-Realistic-Flowers-Wall-Sticker-Set-1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28544" t="34534" r="49724" b="37941"/>
          <a:stretch>
            <a:fillRect/>
          </a:stretch>
        </p:blipFill>
        <p:spPr bwMode="auto">
          <a:xfrm>
            <a:off x="404047" y="3644830"/>
            <a:ext cx="1482439" cy="1477376"/>
          </a:xfrm>
          <a:prstGeom prst="rect">
            <a:avLst/>
          </a:prstGeom>
          <a:noFill/>
        </p:spPr>
      </p:pic>
      <p:sp>
        <p:nvSpPr>
          <p:cNvPr id="11" name="ШМЕ"/>
          <p:cNvSpPr txBox="1"/>
          <p:nvPr/>
        </p:nvSpPr>
        <p:spPr>
          <a:xfrm>
            <a:off x="428789" y="4057806"/>
            <a:ext cx="1397531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i="1" spc="50" dirty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ШМЕ</a:t>
            </a:r>
          </a:p>
        </p:txBody>
      </p:sp>
      <p:grpSp>
        <p:nvGrpSpPr>
          <p:cNvPr id="6" name="Группа 76  ХА"/>
          <p:cNvGrpSpPr/>
          <p:nvPr/>
        </p:nvGrpSpPr>
        <p:grpSpPr>
          <a:xfrm>
            <a:off x="2273495" y="2298798"/>
            <a:ext cx="1344694" cy="1215752"/>
            <a:chOff x="2273495" y="2298798"/>
            <a:chExt cx="1344694" cy="1215752"/>
          </a:xfrm>
        </p:grpSpPr>
        <p:pic>
          <p:nvPicPr>
            <p:cNvPr id="45068" name="гвоздика" descr="https://st4.depositphotos.com/1763191/20527/v/950/depositphotos_205272588-stock-illustration-set-beautiful-flowers-illustration.jpg">
              <a:hlinkClick r:id="rId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0817" t="51498" r="29575" b="28242"/>
            <a:stretch>
              <a:fillRect/>
            </a:stretch>
          </p:blipFill>
          <p:spPr bwMode="auto">
            <a:xfrm>
              <a:off x="2273495" y="2298798"/>
              <a:ext cx="1344694" cy="1215752"/>
            </a:xfrm>
            <a:prstGeom prst="rect">
              <a:avLst/>
            </a:prstGeom>
            <a:noFill/>
          </p:spPr>
        </p:pic>
        <p:sp>
          <p:nvSpPr>
            <p:cNvPr id="13" name="ХА">
              <a:hlinkClick r:id="rId5" action="ppaction://hlinksldjump"/>
            </p:cNvPr>
            <p:cNvSpPr txBox="1"/>
            <p:nvPr/>
          </p:nvSpPr>
          <p:spPr>
            <a:xfrm>
              <a:off x="2486615" y="2559312"/>
              <a:ext cx="9286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4000" b="1" i="1" spc="50" dirty="0">
                  <a:ln w="11430">
                    <a:solidFill>
                      <a:schemeClr val="bg1"/>
                    </a:solidFill>
                  </a:ln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ХА</a:t>
              </a:r>
            </a:p>
          </p:txBody>
        </p:sp>
      </p:grpSp>
      <p:pic>
        <p:nvPicPr>
          <p:cNvPr id="20" name="голубой" descr="https://st2.depositphotos.com/1763191/5327/v/950/depositphotos_53279337-stock-illustration-colourful-flowers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l="69805" t="33259" r="1835" b="35665"/>
          <a:stretch>
            <a:fillRect/>
          </a:stretch>
        </p:blipFill>
        <p:spPr bwMode="auto">
          <a:xfrm>
            <a:off x="6082958" y="3850386"/>
            <a:ext cx="1318438" cy="1275425"/>
          </a:xfrm>
          <a:prstGeom prst="rect">
            <a:avLst/>
          </a:prstGeom>
          <a:noFill/>
        </p:spPr>
      </p:pic>
      <p:sp>
        <p:nvSpPr>
          <p:cNvPr id="5" name="МУ"/>
          <p:cNvSpPr txBox="1"/>
          <p:nvPr/>
        </p:nvSpPr>
        <p:spPr>
          <a:xfrm>
            <a:off x="6256054" y="4163439"/>
            <a:ext cx="928694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i="1" spc="50" dirty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619890" y="6354221"/>
            <a:ext cx="2952221" cy="30777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/>
              <a:t>Чтобы</a:t>
            </a:r>
            <a:r>
              <a:rPr lang="ru-RU" sz="1400" b="1" dirty="0"/>
              <a:t> </a:t>
            </a:r>
            <a:r>
              <a:rPr lang="ru-RU" sz="1200" b="1" dirty="0"/>
              <a:t>собрать</a:t>
            </a:r>
            <a:r>
              <a:rPr lang="ru-RU" sz="1400" b="1" dirty="0"/>
              <a:t> </a:t>
            </a:r>
            <a:r>
              <a:rPr lang="ru-RU" sz="1200" b="1" dirty="0"/>
              <a:t>слово</a:t>
            </a:r>
            <a:r>
              <a:rPr lang="ru-RU" sz="1400" b="1" dirty="0"/>
              <a:t>, </a:t>
            </a:r>
            <a:r>
              <a:rPr lang="ru-RU" sz="1200" b="1" dirty="0"/>
              <a:t>нажмите</a:t>
            </a:r>
            <a:r>
              <a:rPr lang="ru-RU" sz="1400" b="1" dirty="0"/>
              <a:t> </a:t>
            </a:r>
            <a:r>
              <a:rPr lang="ru-RU" sz="1200" b="1" dirty="0"/>
              <a:t>на</a:t>
            </a:r>
            <a:r>
              <a:rPr lang="ru-RU" sz="1400" b="1" dirty="0"/>
              <a:t> </a:t>
            </a:r>
            <a:r>
              <a:rPr lang="ru-RU" sz="1200" b="1" dirty="0"/>
              <a:t>слоги</a:t>
            </a:r>
            <a:r>
              <a:rPr lang="ru-RU" sz="1400" b="1" dirty="0"/>
              <a:t>.</a:t>
            </a:r>
          </a:p>
        </p:txBody>
      </p:sp>
      <p:pic>
        <p:nvPicPr>
          <p:cNvPr id="45060" name="колокольчик" descr="https://a4files.ru/content/uploads/2019/02/tsvety-v-tsv-1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4407" t="65908" r="3710" b="7574"/>
          <a:stretch>
            <a:fillRect/>
          </a:stretch>
        </p:blipFill>
        <p:spPr bwMode="auto">
          <a:xfrm>
            <a:off x="246088" y="1844532"/>
            <a:ext cx="1084541" cy="1275931"/>
          </a:xfrm>
          <a:prstGeom prst="rect">
            <a:avLst/>
          </a:prstGeom>
          <a:noFill/>
        </p:spPr>
      </p:pic>
      <p:sp>
        <p:nvSpPr>
          <p:cNvPr id="8" name="О"/>
          <p:cNvSpPr txBox="1"/>
          <p:nvPr/>
        </p:nvSpPr>
        <p:spPr>
          <a:xfrm>
            <a:off x="503279" y="2232141"/>
            <a:ext cx="630577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i="1" spc="50" dirty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</a:t>
            </a:r>
          </a:p>
        </p:txBody>
      </p:sp>
      <p:grpSp>
        <p:nvGrpSpPr>
          <p:cNvPr id="15" name="Группа 86  СЫ"/>
          <p:cNvGrpSpPr/>
          <p:nvPr/>
        </p:nvGrpSpPr>
        <p:grpSpPr>
          <a:xfrm>
            <a:off x="7811254" y="2635322"/>
            <a:ext cx="1299861" cy="1339735"/>
            <a:chOff x="7811254" y="2635322"/>
            <a:chExt cx="1299861" cy="1339735"/>
          </a:xfrm>
        </p:grpSpPr>
        <p:pic>
          <p:nvPicPr>
            <p:cNvPr id="45064" name="розовый" descr="https://www.contemporarywallstickers.co.uk/wp-content/uploads/Photo-Realistic-Flowers-Wall-Sticker-Set-1.jpg">
              <a:hlinkClick r:id="rId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 l="29688" t="61906" r="50955" b="12404"/>
            <a:stretch>
              <a:fillRect/>
            </a:stretch>
          </p:blipFill>
          <p:spPr bwMode="auto">
            <a:xfrm>
              <a:off x="7811254" y="2635322"/>
              <a:ext cx="1299861" cy="1339735"/>
            </a:xfrm>
            <a:prstGeom prst="rect">
              <a:avLst/>
            </a:prstGeom>
            <a:noFill/>
          </p:spPr>
        </p:pic>
        <p:sp>
          <p:nvSpPr>
            <p:cNvPr id="9" name="СЫ">
              <a:hlinkClick r:id="rId9" action="ppaction://hlinksldjump"/>
            </p:cNvPr>
            <p:cNvSpPr txBox="1"/>
            <p:nvPr/>
          </p:nvSpPr>
          <p:spPr>
            <a:xfrm>
              <a:off x="7995831" y="2959545"/>
              <a:ext cx="9286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4000" b="1" i="1" spc="50" dirty="0">
                  <a:ln w="11430">
                    <a:solidFill>
                      <a:schemeClr val="bg1"/>
                    </a:solidFill>
                  </a:ln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СЫ</a:t>
              </a:r>
            </a:p>
          </p:txBody>
        </p:sp>
      </p:grpSp>
      <p:grpSp>
        <p:nvGrpSpPr>
          <p:cNvPr id="16" name="Группа 82  УК"/>
          <p:cNvGrpSpPr/>
          <p:nvPr/>
        </p:nvGrpSpPr>
        <p:grpSpPr>
          <a:xfrm>
            <a:off x="3828681" y="3331354"/>
            <a:ext cx="1562983" cy="1399938"/>
            <a:chOff x="3828681" y="3331354"/>
            <a:chExt cx="1562983" cy="1399938"/>
          </a:xfrm>
        </p:grpSpPr>
        <p:pic>
          <p:nvPicPr>
            <p:cNvPr id="45066" name="оранжевый" descr="https://st2.depositphotos.com/1763191/5327/v/950/depositphotos_53279337-stock-illustration-colourful-flowers.jpg">
              <a:hlinkClick r:id="rId11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7845" t="65241" r="1849" b="4012"/>
            <a:stretch>
              <a:fillRect/>
            </a:stretch>
          </p:blipFill>
          <p:spPr bwMode="auto">
            <a:xfrm>
              <a:off x="3828681" y="3331354"/>
              <a:ext cx="1562983" cy="1399938"/>
            </a:xfrm>
            <a:prstGeom prst="rect">
              <a:avLst/>
            </a:prstGeom>
            <a:noFill/>
          </p:spPr>
        </p:pic>
        <p:sp>
          <p:nvSpPr>
            <p:cNvPr id="7" name="УК">
              <a:hlinkClick r:id="rId11" action="ppaction://hlinksldjump"/>
            </p:cNvPr>
            <p:cNvSpPr txBox="1"/>
            <p:nvPr/>
          </p:nvSpPr>
          <p:spPr>
            <a:xfrm>
              <a:off x="4080461" y="3705881"/>
              <a:ext cx="9286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4000" b="1" i="1" spc="50" dirty="0">
                  <a:ln w="11430">
                    <a:solidFill>
                      <a:schemeClr val="bg1"/>
                    </a:solidFill>
                  </a:ln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УК</a:t>
              </a:r>
            </a:p>
          </p:txBody>
        </p:sp>
      </p:grpSp>
      <p:pic>
        <p:nvPicPr>
          <p:cNvPr id="84994" name="ФИАЛКА" descr="http://ae01.alicdn.com/kf/HTB1ae2AdlOD3KVjSZFFq6An9pXau/-.jpg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083" t="53693" r="34768" b="17619"/>
          <a:stretch>
            <a:fillRect/>
          </a:stretch>
        </p:blipFill>
        <p:spPr bwMode="auto">
          <a:xfrm>
            <a:off x="10140891" y="741653"/>
            <a:ext cx="1486450" cy="1326451"/>
          </a:xfrm>
          <a:prstGeom prst="rect">
            <a:avLst/>
          </a:prstGeom>
          <a:noFill/>
        </p:spPr>
      </p:pic>
      <p:sp>
        <p:nvSpPr>
          <p:cNvPr id="4" name="ПА"/>
          <p:cNvSpPr txBox="1"/>
          <p:nvPr/>
        </p:nvSpPr>
        <p:spPr>
          <a:xfrm>
            <a:off x="10402472" y="1043973"/>
            <a:ext cx="928694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i="1" spc="50" dirty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ПА</a:t>
            </a:r>
          </a:p>
        </p:txBody>
      </p:sp>
      <p:grpSp>
        <p:nvGrpSpPr>
          <p:cNvPr id="18" name="Группа 83  КИ"/>
          <p:cNvGrpSpPr/>
          <p:nvPr/>
        </p:nvGrpSpPr>
        <p:grpSpPr>
          <a:xfrm>
            <a:off x="4311295" y="686805"/>
            <a:ext cx="1306668" cy="1401427"/>
            <a:chOff x="4311295" y="686805"/>
            <a:chExt cx="1306668" cy="1401427"/>
          </a:xfrm>
        </p:grpSpPr>
        <p:pic>
          <p:nvPicPr>
            <p:cNvPr id="45072" name="зеленый" descr="https://static4.depositphotos.com/1000578/317/i/950/depositphotos_3177395-stock-photo-multicolored-flowers.jpg">
              <a:hlinkClick r:id="rId1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7426" t="68096" r="1328" b="1272"/>
            <a:stretch>
              <a:fillRect/>
            </a:stretch>
          </p:blipFill>
          <p:spPr bwMode="auto">
            <a:xfrm>
              <a:off x="4311295" y="686805"/>
              <a:ext cx="1306668" cy="1401427"/>
            </a:xfrm>
            <a:prstGeom prst="rect">
              <a:avLst/>
            </a:prstGeom>
            <a:noFill/>
          </p:spPr>
        </p:pic>
        <p:sp>
          <p:nvSpPr>
            <p:cNvPr id="3" name="КИ">
              <a:hlinkClick r:id="rId13" action="ppaction://hlinksldjump"/>
            </p:cNvPr>
            <p:cNvSpPr txBox="1"/>
            <p:nvPr/>
          </p:nvSpPr>
          <p:spPr>
            <a:xfrm>
              <a:off x="4479296" y="1027110"/>
              <a:ext cx="9286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4000" b="1" i="1" spc="50" dirty="0">
                  <a:ln w="11430">
                    <a:solidFill>
                      <a:schemeClr val="bg1"/>
                    </a:solidFill>
                  </a:ln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КИ</a:t>
              </a:r>
            </a:p>
          </p:txBody>
        </p:sp>
      </p:grpSp>
      <p:pic>
        <p:nvPicPr>
          <p:cNvPr id="84996" name="крас-жел" descr="http://ae01.alicdn.com/kf/HTB1ae2AdlOD3KVjSZFFq6An9pXau/-.jpg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311" t="18530" r="33540" b="55907"/>
          <a:stretch>
            <a:fillRect/>
          </a:stretch>
        </p:blipFill>
        <p:spPr bwMode="auto">
          <a:xfrm>
            <a:off x="9862476" y="2467171"/>
            <a:ext cx="1573620" cy="1251246"/>
          </a:xfrm>
          <a:prstGeom prst="rect">
            <a:avLst/>
          </a:prstGeom>
          <a:noFill/>
        </p:spPr>
      </p:pic>
      <p:sp>
        <p:nvSpPr>
          <p:cNvPr id="14" name="ЖУ">
            <a:hlinkClick r:id="" action="ppaction://noaction"/>
          </p:cNvPr>
          <p:cNvSpPr txBox="1"/>
          <p:nvPr/>
        </p:nvSpPr>
        <p:spPr>
          <a:xfrm>
            <a:off x="10159197" y="2739227"/>
            <a:ext cx="928694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i="1" spc="50" dirty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ЖУ</a:t>
            </a:r>
          </a:p>
        </p:txBody>
      </p:sp>
      <p:grpSp>
        <p:nvGrpSpPr>
          <p:cNvPr id="21" name="Группа 87  ЛИ"/>
          <p:cNvGrpSpPr/>
          <p:nvPr/>
        </p:nvGrpSpPr>
        <p:grpSpPr>
          <a:xfrm>
            <a:off x="7547412" y="580327"/>
            <a:ext cx="1702258" cy="1492313"/>
            <a:chOff x="7547412" y="580327"/>
            <a:chExt cx="1702258" cy="1492313"/>
          </a:xfrm>
        </p:grpSpPr>
        <p:pic>
          <p:nvPicPr>
            <p:cNvPr id="55302" name="Picture 6" descr="https://gifok.net/images/2015/10/13/Dahlia_074.png">
              <a:hlinkClick r:id="rId1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7547412" y="580327"/>
              <a:ext cx="1702258" cy="1492313"/>
            </a:xfrm>
            <a:prstGeom prst="rect">
              <a:avLst/>
            </a:prstGeom>
            <a:noFill/>
          </p:spPr>
        </p:pic>
        <p:sp>
          <p:nvSpPr>
            <p:cNvPr id="38" name="ЛИ">
              <a:hlinkClick r:id="rId15" action="ppaction://hlinksldjump"/>
            </p:cNvPr>
            <p:cNvSpPr txBox="1"/>
            <p:nvPr/>
          </p:nvSpPr>
          <p:spPr>
            <a:xfrm>
              <a:off x="7965351" y="978345"/>
              <a:ext cx="9286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4000" b="1" i="1" spc="50" dirty="0">
                  <a:ln w="11430">
                    <a:solidFill>
                      <a:schemeClr val="bg1"/>
                    </a:solidFill>
                  </a:ln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ЛИ</a:t>
              </a:r>
            </a:p>
          </p:txBody>
        </p:sp>
      </p:grpSp>
      <p:pic>
        <p:nvPicPr>
          <p:cNvPr id="55306" name="Picture 10" descr="https://cdn.pixabay.com/photo/2016/06/09/23/43/hibiscus-1446984_1280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742432" y="1924243"/>
            <a:ext cx="1413365" cy="1402324"/>
          </a:xfrm>
          <a:prstGeom prst="rect">
            <a:avLst/>
          </a:prstGeom>
          <a:noFill/>
        </p:spPr>
      </p:pic>
      <p:sp>
        <p:nvSpPr>
          <p:cNvPr id="41" name="МОШ"/>
          <p:cNvSpPr txBox="1"/>
          <p:nvPr/>
        </p:nvSpPr>
        <p:spPr>
          <a:xfrm>
            <a:off x="6002861" y="2271678"/>
            <a:ext cx="934387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i="1" spc="50" dirty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</a:t>
            </a:r>
          </a:p>
        </p:txBody>
      </p:sp>
      <p:sp>
        <p:nvSpPr>
          <p:cNvPr id="26" name="Заголовок"/>
          <p:cNvSpPr/>
          <p:nvPr/>
        </p:nvSpPr>
        <p:spPr>
          <a:xfrm>
            <a:off x="870857" y="-56998"/>
            <a:ext cx="104502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spc="50" dirty="0">
                <a:ln w="11430">
                  <a:solidFill>
                    <a:schemeClr val="bg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Какие насекомые спрятались в цветах?</a:t>
            </a:r>
            <a:endParaRPr lang="ru-RU" sz="3600" dirty="0">
              <a:ln w="11430">
                <a:solidFill>
                  <a:schemeClr val="bg1"/>
                </a:solidFill>
              </a:ln>
            </a:endParaRPr>
          </a:p>
        </p:txBody>
      </p:sp>
      <p:grpSp>
        <p:nvGrpSpPr>
          <p:cNvPr id="23" name="Группа 104"/>
          <p:cNvGrpSpPr/>
          <p:nvPr/>
        </p:nvGrpSpPr>
        <p:grpSpPr>
          <a:xfrm>
            <a:off x="1792224" y="633667"/>
            <a:ext cx="1545462" cy="1219517"/>
            <a:chOff x="1792224" y="633667"/>
            <a:chExt cx="1545462" cy="1219517"/>
          </a:xfrm>
        </p:grpSpPr>
        <p:pic>
          <p:nvPicPr>
            <p:cNvPr id="55308" name="Picture 12" descr="https://ds05.infourok.ru/uploads/ex/0366/0009179d-281534f9/hello_html_m2c6a18d0.png">
              <a:hlinkClick r:id="rId18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1792224" y="633667"/>
              <a:ext cx="1545462" cy="1219517"/>
            </a:xfrm>
            <a:prstGeom prst="rect">
              <a:avLst/>
            </a:prstGeom>
            <a:noFill/>
          </p:spPr>
        </p:pic>
        <p:sp>
          <p:nvSpPr>
            <p:cNvPr id="40" name="МАР">
              <a:hlinkClick r:id="rId18" action="ppaction://hlinksldjump"/>
            </p:cNvPr>
            <p:cNvSpPr txBox="1"/>
            <p:nvPr/>
          </p:nvSpPr>
          <p:spPr>
            <a:xfrm>
              <a:off x="2042444" y="885310"/>
              <a:ext cx="1295242" cy="72977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4000" b="1" i="1" spc="50" dirty="0">
                  <a:ln w="11430">
                    <a:solidFill>
                      <a:schemeClr val="bg1"/>
                    </a:solidFill>
                  </a:ln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МАР</a:t>
              </a:r>
            </a:p>
          </p:txBody>
        </p:sp>
      </p:grpSp>
      <p:sp>
        <p:nvSpPr>
          <p:cNvPr id="50" name="Нашивка 49">
            <a:hlinkClick r:id="rId20" action="ppaction://hlinksldjump"/>
          </p:cNvPr>
          <p:cNvSpPr/>
          <p:nvPr/>
        </p:nvSpPr>
        <p:spPr>
          <a:xfrm>
            <a:off x="11715789" y="6572272"/>
            <a:ext cx="285752" cy="142876"/>
          </a:xfrm>
          <a:prstGeom prst="chevron">
            <a:avLst/>
          </a:prstGeom>
          <a:solidFill>
            <a:srgbClr val="0070C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ОСЫ">
            <a:extLst>
              <a:ext uri="{FF2B5EF4-FFF2-40B4-BE49-F238E27FC236}">
                <a16:creationId xmlns:a16="http://schemas.microsoft.com/office/drawing/2014/main" xmlns="" id="{00B93ED2-F16B-48E2-8243-9166C9EAB7DE}"/>
              </a:ext>
            </a:extLst>
          </p:cNvPr>
          <p:cNvSpPr txBox="1"/>
          <p:nvPr/>
        </p:nvSpPr>
        <p:spPr>
          <a:xfrm>
            <a:off x="9083040" y="4063460"/>
            <a:ext cx="3072384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ОСЫ</a:t>
            </a:r>
          </a:p>
        </p:txBody>
      </p:sp>
      <p:pic>
        <p:nvPicPr>
          <p:cNvPr id="43" name="оса" descr="https://s3-eu-west-1.amazonaws.com/uploads.playbaamboozle.com/uploads/images/69470/1594694364_115905">
            <a:extLst>
              <a:ext uri="{FF2B5EF4-FFF2-40B4-BE49-F238E27FC236}">
                <a16:creationId xmlns:a16="http://schemas.microsoft.com/office/drawing/2014/main" xmlns="" id="{BACFD07C-C5EA-4E57-B31D-C5973B7BC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909" t="2357" r="29369" b="12381"/>
          <a:stretch>
            <a:fillRect/>
          </a:stretch>
        </p:blipFill>
        <p:spPr bwMode="auto">
          <a:xfrm>
            <a:off x="9570721" y="5463293"/>
            <a:ext cx="953670" cy="1022746"/>
          </a:xfrm>
          <a:prstGeom prst="rect">
            <a:avLst/>
          </a:prstGeom>
          <a:noFill/>
        </p:spPr>
      </p:pic>
      <p:pic>
        <p:nvPicPr>
          <p:cNvPr id="44" name="оса" descr="https://st2.depositphotos.com/1000459/9650/i/950/depositphotos_96504656-stock-photo-bee-on-the-white.jpg">
            <a:extLst>
              <a:ext uri="{FF2B5EF4-FFF2-40B4-BE49-F238E27FC236}">
                <a16:creationId xmlns:a16="http://schemas.microsoft.com/office/drawing/2014/main" xmlns="" id="{5C879564-DC86-4140-BFD6-648B94B25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242" t="10843" r="18994" b="12106"/>
          <a:stretch>
            <a:fillRect/>
          </a:stretch>
        </p:blipFill>
        <p:spPr bwMode="auto">
          <a:xfrm>
            <a:off x="10794901" y="5340380"/>
            <a:ext cx="1153259" cy="8820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954039544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100000">
              <a:srgbClr val="92D050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9  ШМЕ"/>
          <p:cNvGrpSpPr/>
          <p:nvPr/>
        </p:nvGrpSpPr>
        <p:grpSpPr>
          <a:xfrm>
            <a:off x="21336" y="3644830"/>
            <a:ext cx="12012168" cy="3213170"/>
            <a:chOff x="0" y="3644830"/>
            <a:chExt cx="12170664" cy="3213170"/>
          </a:xfrm>
        </p:grpSpPr>
        <p:pic>
          <p:nvPicPr>
            <p:cNvPr id="66" name="Picture 2" descr="https://i.pinimg.com/originals/bc/a9/2f/bca92f251b1f15775d6f841bdb06025a.png"/>
            <p:cNvPicPr>
              <a:picLocks noChangeAspect="1" noChangeArrowheads="1"/>
            </p:cNvPicPr>
            <p:nvPr/>
          </p:nvPicPr>
          <p:blipFill>
            <a:blip r:embed="rId3" cstate="print"/>
            <a:srcRect t="24389"/>
            <a:stretch>
              <a:fillRect/>
            </a:stretch>
          </p:blipFill>
          <p:spPr bwMode="auto">
            <a:xfrm>
              <a:off x="0" y="3901440"/>
              <a:ext cx="12170664" cy="2956560"/>
            </a:xfrm>
            <a:prstGeom prst="rect">
              <a:avLst/>
            </a:prstGeom>
            <a:noFill/>
          </p:spPr>
        </p:pic>
        <p:pic>
          <p:nvPicPr>
            <p:cNvPr id="45062" name="желтый" descr="https://www.contemporarywallstickers.co.uk/wp-content/uploads/Photo-Realistic-Flowers-Wall-Sticker-Set-1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 l="28544" t="34534" r="49724" b="37941"/>
            <a:stretch>
              <a:fillRect/>
            </a:stretch>
          </p:blipFill>
          <p:spPr bwMode="auto">
            <a:xfrm>
              <a:off x="387761" y="3644830"/>
              <a:ext cx="1501999" cy="1477376"/>
            </a:xfrm>
            <a:prstGeom prst="rect">
              <a:avLst/>
            </a:prstGeom>
            <a:noFill/>
          </p:spPr>
        </p:pic>
        <p:sp>
          <p:nvSpPr>
            <p:cNvPr id="11" name="ШМЕ"/>
            <p:cNvSpPr txBox="1"/>
            <p:nvPr/>
          </p:nvSpPr>
          <p:spPr>
            <a:xfrm>
              <a:off x="412829" y="4057806"/>
              <a:ext cx="141597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4000" b="1" i="1" spc="50" dirty="0">
                  <a:ln w="11430">
                    <a:solidFill>
                      <a:schemeClr val="bg1"/>
                    </a:solidFill>
                  </a:ln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ШМЕ</a:t>
              </a:r>
            </a:p>
          </p:txBody>
        </p:sp>
      </p:grpSp>
      <p:grpSp>
        <p:nvGrpSpPr>
          <p:cNvPr id="6" name="Группа 76  ХА"/>
          <p:cNvGrpSpPr/>
          <p:nvPr/>
        </p:nvGrpSpPr>
        <p:grpSpPr>
          <a:xfrm>
            <a:off x="2273495" y="2298798"/>
            <a:ext cx="1344694" cy="1215752"/>
            <a:chOff x="2273495" y="2298798"/>
            <a:chExt cx="1344694" cy="1215752"/>
          </a:xfrm>
        </p:grpSpPr>
        <p:pic>
          <p:nvPicPr>
            <p:cNvPr id="45068" name="гвоздика" descr="https://st4.depositphotos.com/1763191/20527/v/950/depositphotos_205272588-stock-illustration-set-beautiful-flowers-illustration.jpg">
              <a:hlinkClick r:id="rId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0817" t="51498" r="29575" b="28242"/>
            <a:stretch>
              <a:fillRect/>
            </a:stretch>
          </p:blipFill>
          <p:spPr bwMode="auto">
            <a:xfrm>
              <a:off x="2273495" y="2298798"/>
              <a:ext cx="1344694" cy="1215752"/>
            </a:xfrm>
            <a:prstGeom prst="rect">
              <a:avLst/>
            </a:prstGeom>
            <a:noFill/>
          </p:spPr>
        </p:pic>
        <p:sp>
          <p:nvSpPr>
            <p:cNvPr id="13" name="ХА">
              <a:hlinkClick r:id="rId5" action="ppaction://hlinksldjump"/>
            </p:cNvPr>
            <p:cNvSpPr txBox="1"/>
            <p:nvPr/>
          </p:nvSpPr>
          <p:spPr>
            <a:xfrm>
              <a:off x="2486615" y="2559312"/>
              <a:ext cx="9286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4000" b="1" i="1" spc="50" dirty="0">
                  <a:ln w="11430">
                    <a:solidFill>
                      <a:schemeClr val="bg1"/>
                    </a:solidFill>
                  </a:ln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ХА</a:t>
              </a:r>
            </a:p>
          </p:txBody>
        </p:sp>
      </p:grpSp>
      <p:grpSp>
        <p:nvGrpSpPr>
          <p:cNvPr id="10" name="Группа 84  МУ"/>
          <p:cNvGrpSpPr/>
          <p:nvPr/>
        </p:nvGrpSpPr>
        <p:grpSpPr>
          <a:xfrm>
            <a:off x="6082958" y="3850386"/>
            <a:ext cx="1318438" cy="1275425"/>
            <a:chOff x="6082958" y="3850386"/>
            <a:chExt cx="1318438" cy="1275425"/>
          </a:xfrm>
        </p:grpSpPr>
        <p:pic>
          <p:nvPicPr>
            <p:cNvPr id="20" name="голубой" descr="https://st2.depositphotos.com/1763191/5327/v/950/depositphotos_53279337-stock-illustration-colourful-flowers.jpg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rcRect l="69805" t="33259" r="1835" b="35665"/>
            <a:stretch>
              <a:fillRect/>
            </a:stretch>
          </p:blipFill>
          <p:spPr bwMode="auto">
            <a:xfrm>
              <a:off x="6082958" y="3850386"/>
              <a:ext cx="1318438" cy="1275425"/>
            </a:xfrm>
            <a:prstGeom prst="rect">
              <a:avLst/>
            </a:prstGeom>
            <a:noFill/>
          </p:spPr>
        </p:pic>
        <p:sp>
          <p:nvSpPr>
            <p:cNvPr id="5" name="МУ"/>
            <p:cNvSpPr txBox="1"/>
            <p:nvPr/>
          </p:nvSpPr>
          <p:spPr>
            <a:xfrm>
              <a:off x="6256054" y="4163439"/>
              <a:ext cx="9286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4000" b="1" i="1" spc="50" dirty="0">
                  <a:ln w="11430">
                    <a:solidFill>
                      <a:schemeClr val="bg1"/>
                    </a:solidFill>
                  </a:ln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МУ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4619890" y="6354221"/>
            <a:ext cx="2952221" cy="30777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/>
              <a:t>Чтобы</a:t>
            </a:r>
            <a:r>
              <a:rPr lang="ru-RU" sz="1400" b="1" dirty="0"/>
              <a:t> </a:t>
            </a:r>
            <a:r>
              <a:rPr lang="ru-RU" sz="1200" b="1" dirty="0"/>
              <a:t>собрать</a:t>
            </a:r>
            <a:r>
              <a:rPr lang="ru-RU" sz="1400" b="1" dirty="0"/>
              <a:t> </a:t>
            </a:r>
            <a:r>
              <a:rPr lang="ru-RU" sz="1200" b="1" dirty="0"/>
              <a:t>слово</a:t>
            </a:r>
            <a:r>
              <a:rPr lang="ru-RU" sz="1400" b="1" dirty="0"/>
              <a:t>, </a:t>
            </a:r>
            <a:r>
              <a:rPr lang="ru-RU" sz="1200" b="1" dirty="0"/>
              <a:t>нажмите</a:t>
            </a:r>
            <a:r>
              <a:rPr lang="ru-RU" sz="1400" b="1" dirty="0"/>
              <a:t> </a:t>
            </a:r>
            <a:r>
              <a:rPr lang="ru-RU" sz="1200" b="1" dirty="0"/>
              <a:t>на</a:t>
            </a:r>
            <a:r>
              <a:rPr lang="ru-RU" sz="1400" b="1" dirty="0"/>
              <a:t> </a:t>
            </a:r>
            <a:r>
              <a:rPr lang="ru-RU" sz="1200" b="1" dirty="0"/>
              <a:t>слоги</a:t>
            </a:r>
            <a:r>
              <a:rPr lang="ru-RU" sz="1400" b="1" dirty="0"/>
              <a:t>.</a:t>
            </a:r>
          </a:p>
        </p:txBody>
      </p:sp>
      <p:grpSp>
        <p:nvGrpSpPr>
          <p:cNvPr id="12" name="Группа 80  О"/>
          <p:cNvGrpSpPr/>
          <p:nvPr/>
        </p:nvGrpSpPr>
        <p:grpSpPr>
          <a:xfrm>
            <a:off x="246088" y="1844532"/>
            <a:ext cx="1084541" cy="1275931"/>
            <a:chOff x="246088" y="1844532"/>
            <a:chExt cx="1084541" cy="1275931"/>
          </a:xfrm>
        </p:grpSpPr>
        <p:pic>
          <p:nvPicPr>
            <p:cNvPr id="45060" name="колокольчик" descr="https://a4files.ru/content/uploads/2019/02/tsvety-v-tsv-1.jpg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4407" t="65908" r="3710" b="7574"/>
            <a:stretch>
              <a:fillRect/>
            </a:stretch>
          </p:blipFill>
          <p:spPr bwMode="auto">
            <a:xfrm>
              <a:off x="246088" y="1844532"/>
              <a:ext cx="1084541" cy="1275931"/>
            </a:xfrm>
            <a:prstGeom prst="rect">
              <a:avLst/>
            </a:prstGeom>
            <a:noFill/>
          </p:spPr>
        </p:pic>
        <p:sp>
          <p:nvSpPr>
            <p:cNvPr id="8" name="О"/>
            <p:cNvSpPr txBox="1"/>
            <p:nvPr/>
          </p:nvSpPr>
          <p:spPr>
            <a:xfrm>
              <a:off x="503279" y="2232141"/>
              <a:ext cx="63057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4000" b="1" i="1" spc="50" dirty="0">
                  <a:ln w="11430">
                    <a:solidFill>
                      <a:schemeClr val="bg1"/>
                    </a:solidFill>
                  </a:ln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О</a:t>
              </a:r>
            </a:p>
          </p:txBody>
        </p:sp>
      </p:grpSp>
      <p:grpSp>
        <p:nvGrpSpPr>
          <p:cNvPr id="15" name="Группа 86  СЫ"/>
          <p:cNvGrpSpPr/>
          <p:nvPr/>
        </p:nvGrpSpPr>
        <p:grpSpPr>
          <a:xfrm>
            <a:off x="7811254" y="2635322"/>
            <a:ext cx="1299861" cy="1339735"/>
            <a:chOff x="7811254" y="2635322"/>
            <a:chExt cx="1299861" cy="1339735"/>
          </a:xfrm>
        </p:grpSpPr>
        <p:pic>
          <p:nvPicPr>
            <p:cNvPr id="45064" name="розовый" descr="https://www.contemporarywallstickers.co.uk/wp-content/uploads/Photo-Realistic-Flowers-Wall-Sticker-Set-1.jpg">
              <a:hlinkClick r:id="rId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 l="29688" t="61906" r="50955" b="12404"/>
            <a:stretch>
              <a:fillRect/>
            </a:stretch>
          </p:blipFill>
          <p:spPr bwMode="auto">
            <a:xfrm>
              <a:off x="7811254" y="2635322"/>
              <a:ext cx="1299861" cy="1339735"/>
            </a:xfrm>
            <a:prstGeom prst="rect">
              <a:avLst/>
            </a:prstGeom>
            <a:noFill/>
          </p:spPr>
        </p:pic>
        <p:sp>
          <p:nvSpPr>
            <p:cNvPr id="9" name="СЫ">
              <a:hlinkClick r:id="rId9" action="ppaction://hlinksldjump"/>
            </p:cNvPr>
            <p:cNvSpPr txBox="1"/>
            <p:nvPr/>
          </p:nvSpPr>
          <p:spPr>
            <a:xfrm>
              <a:off x="7995831" y="2959545"/>
              <a:ext cx="9286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4000" b="1" i="1" spc="50" dirty="0">
                  <a:ln w="11430">
                    <a:solidFill>
                      <a:schemeClr val="bg1"/>
                    </a:solidFill>
                  </a:ln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СЫ</a:t>
              </a:r>
            </a:p>
          </p:txBody>
        </p:sp>
      </p:grpSp>
      <p:grpSp>
        <p:nvGrpSpPr>
          <p:cNvPr id="16" name="Группа 82  УК"/>
          <p:cNvGrpSpPr/>
          <p:nvPr/>
        </p:nvGrpSpPr>
        <p:grpSpPr>
          <a:xfrm>
            <a:off x="3828681" y="3331354"/>
            <a:ext cx="1562983" cy="1399938"/>
            <a:chOff x="3828681" y="3331354"/>
            <a:chExt cx="1562983" cy="1399938"/>
          </a:xfrm>
        </p:grpSpPr>
        <p:pic>
          <p:nvPicPr>
            <p:cNvPr id="45066" name="оранжевый" descr="https://st2.depositphotos.com/1763191/5327/v/950/depositphotos_53279337-stock-illustration-colourful-flowers.jpg">
              <a:hlinkClick r:id="rId11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7845" t="65241" r="1849" b="4012"/>
            <a:stretch>
              <a:fillRect/>
            </a:stretch>
          </p:blipFill>
          <p:spPr bwMode="auto">
            <a:xfrm>
              <a:off x="3828681" y="3331354"/>
              <a:ext cx="1562983" cy="1399938"/>
            </a:xfrm>
            <a:prstGeom prst="rect">
              <a:avLst/>
            </a:prstGeom>
            <a:noFill/>
          </p:spPr>
        </p:pic>
        <p:sp>
          <p:nvSpPr>
            <p:cNvPr id="7" name="УК">
              <a:hlinkClick r:id="rId11" action="ppaction://hlinksldjump"/>
            </p:cNvPr>
            <p:cNvSpPr txBox="1"/>
            <p:nvPr/>
          </p:nvSpPr>
          <p:spPr>
            <a:xfrm>
              <a:off x="4080461" y="3705881"/>
              <a:ext cx="9286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4000" b="1" i="1" spc="50" dirty="0">
                  <a:ln w="11430">
                    <a:solidFill>
                      <a:schemeClr val="bg1"/>
                    </a:solidFill>
                  </a:ln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УК</a:t>
              </a:r>
            </a:p>
          </p:txBody>
        </p:sp>
      </p:grpSp>
      <p:grpSp>
        <p:nvGrpSpPr>
          <p:cNvPr id="17" name="Группа 89  ПА"/>
          <p:cNvGrpSpPr/>
          <p:nvPr/>
        </p:nvGrpSpPr>
        <p:grpSpPr>
          <a:xfrm>
            <a:off x="10140891" y="741653"/>
            <a:ext cx="1486450" cy="1326451"/>
            <a:chOff x="10140891" y="741653"/>
            <a:chExt cx="1486450" cy="1326451"/>
          </a:xfrm>
        </p:grpSpPr>
        <p:pic>
          <p:nvPicPr>
            <p:cNvPr id="84994" name="ФИАЛКА" descr="http://ae01.alicdn.com/kf/HTB1ae2AdlOD3KVjSZFFq6An9pXau/-.jpg"/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3083" t="53693" r="34768" b="17619"/>
            <a:stretch>
              <a:fillRect/>
            </a:stretch>
          </p:blipFill>
          <p:spPr bwMode="auto">
            <a:xfrm>
              <a:off x="10140891" y="741653"/>
              <a:ext cx="1486450" cy="1326451"/>
            </a:xfrm>
            <a:prstGeom prst="rect">
              <a:avLst/>
            </a:prstGeom>
            <a:noFill/>
          </p:spPr>
        </p:pic>
        <p:sp>
          <p:nvSpPr>
            <p:cNvPr id="4" name="ПА"/>
            <p:cNvSpPr txBox="1"/>
            <p:nvPr/>
          </p:nvSpPr>
          <p:spPr>
            <a:xfrm>
              <a:off x="10402472" y="1043973"/>
              <a:ext cx="9286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4000" b="1" i="1" spc="50" dirty="0">
                  <a:ln w="11430">
                    <a:solidFill>
                      <a:schemeClr val="bg1"/>
                    </a:solidFill>
                  </a:ln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ПА</a:t>
              </a:r>
            </a:p>
          </p:txBody>
        </p:sp>
      </p:grpSp>
      <p:grpSp>
        <p:nvGrpSpPr>
          <p:cNvPr id="18" name="Группа 83  КИ"/>
          <p:cNvGrpSpPr/>
          <p:nvPr/>
        </p:nvGrpSpPr>
        <p:grpSpPr>
          <a:xfrm>
            <a:off x="4311295" y="686805"/>
            <a:ext cx="1306668" cy="1401427"/>
            <a:chOff x="4311295" y="686805"/>
            <a:chExt cx="1306668" cy="1401427"/>
          </a:xfrm>
        </p:grpSpPr>
        <p:pic>
          <p:nvPicPr>
            <p:cNvPr id="45072" name="зеленый" descr="https://static4.depositphotos.com/1000578/317/i/950/depositphotos_3177395-stock-photo-multicolored-flowers.jpg">
              <a:hlinkClick r:id="rId1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7426" t="68096" r="1328" b="1272"/>
            <a:stretch>
              <a:fillRect/>
            </a:stretch>
          </p:blipFill>
          <p:spPr bwMode="auto">
            <a:xfrm>
              <a:off x="4311295" y="686805"/>
              <a:ext cx="1306668" cy="1401427"/>
            </a:xfrm>
            <a:prstGeom prst="rect">
              <a:avLst/>
            </a:prstGeom>
            <a:noFill/>
          </p:spPr>
        </p:pic>
        <p:sp>
          <p:nvSpPr>
            <p:cNvPr id="3" name="КИ">
              <a:hlinkClick r:id="rId13" action="ppaction://hlinksldjump"/>
            </p:cNvPr>
            <p:cNvSpPr txBox="1"/>
            <p:nvPr/>
          </p:nvSpPr>
          <p:spPr>
            <a:xfrm>
              <a:off x="4479296" y="1027110"/>
              <a:ext cx="9286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4000" b="1" i="1" spc="50" dirty="0">
                  <a:ln w="11430">
                    <a:solidFill>
                      <a:schemeClr val="bg1"/>
                    </a:solidFill>
                  </a:ln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КИ</a:t>
              </a:r>
            </a:p>
          </p:txBody>
        </p:sp>
      </p:grpSp>
      <p:grpSp>
        <p:nvGrpSpPr>
          <p:cNvPr id="19" name="Группа 88  ЖУ"/>
          <p:cNvGrpSpPr/>
          <p:nvPr/>
        </p:nvGrpSpPr>
        <p:grpSpPr>
          <a:xfrm>
            <a:off x="9862476" y="2467171"/>
            <a:ext cx="1573620" cy="1251246"/>
            <a:chOff x="9862476" y="2467171"/>
            <a:chExt cx="1573620" cy="1251246"/>
          </a:xfrm>
        </p:grpSpPr>
        <p:pic>
          <p:nvPicPr>
            <p:cNvPr id="84996" name="крас-жел" descr="http://ae01.alicdn.com/kf/HTB1ae2AdlOD3KVjSZFFq6An9pXau/-.jpg"/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4311" t="18530" r="33540" b="55907"/>
            <a:stretch>
              <a:fillRect/>
            </a:stretch>
          </p:blipFill>
          <p:spPr bwMode="auto">
            <a:xfrm>
              <a:off x="9862476" y="2467171"/>
              <a:ext cx="1573620" cy="1251246"/>
            </a:xfrm>
            <a:prstGeom prst="rect">
              <a:avLst/>
            </a:prstGeom>
            <a:noFill/>
          </p:spPr>
        </p:pic>
        <p:sp>
          <p:nvSpPr>
            <p:cNvPr id="14" name="ЖУ">
              <a:hlinkClick r:id="" action="ppaction://noaction"/>
            </p:cNvPr>
            <p:cNvSpPr txBox="1"/>
            <p:nvPr/>
          </p:nvSpPr>
          <p:spPr>
            <a:xfrm>
              <a:off x="10159197" y="2739227"/>
              <a:ext cx="9286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4000" b="1" i="1" spc="50" dirty="0">
                  <a:ln w="11430">
                    <a:solidFill>
                      <a:schemeClr val="bg1"/>
                    </a:solidFill>
                  </a:ln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ЖУ</a:t>
              </a:r>
            </a:p>
          </p:txBody>
        </p:sp>
      </p:grpSp>
      <p:grpSp>
        <p:nvGrpSpPr>
          <p:cNvPr id="21" name="Группа 87  ЛИ"/>
          <p:cNvGrpSpPr/>
          <p:nvPr/>
        </p:nvGrpSpPr>
        <p:grpSpPr>
          <a:xfrm>
            <a:off x="7547412" y="580327"/>
            <a:ext cx="1702258" cy="1492313"/>
            <a:chOff x="7547412" y="580327"/>
            <a:chExt cx="1702258" cy="1492313"/>
          </a:xfrm>
        </p:grpSpPr>
        <p:pic>
          <p:nvPicPr>
            <p:cNvPr id="55302" name="Picture 6" descr="https://gifok.net/images/2015/10/13/Dahlia_074.png">
              <a:hlinkClick r:id="rId1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7547412" y="580327"/>
              <a:ext cx="1702258" cy="1492313"/>
            </a:xfrm>
            <a:prstGeom prst="rect">
              <a:avLst/>
            </a:prstGeom>
            <a:noFill/>
          </p:spPr>
        </p:pic>
        <p:sp>
          <p:nvSpPr>
            <p:cNvPr id="38" name="ЛИ">
              <a:hlinkClick r:id="rId15" action="ppaction://hlinksldjump"/>
            </p:cNvPr>
            <p:cNvSpPr txBox="1"/>
            <p:nvPr/>
          </p:nvSpPr>
          <p:spPr>
            <a:xfrm>
              <a:off x="7965351" y="978345"/>
              <a:ext cx="9286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4000" b="1" i="1" spc="50" dirty="0">
                  <a:ln w="11430">
                    <a:solidFill>
                      <a:schemeClr val="bg1"/>
                    </a:solidFill>
                  </a:ln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ЛИ</a:t>
              </a:r>
            </a:p>
          </p:txBody>
        </p:sp>
      </p:grpSp>
      <p:grpSp>
        <p:nvGrpSpPr>
          <p:cNvPr id="22" name="Группа 85  КО"/>
          <p:cNvGrpSpPr/>
          <p:nvPr/>
        </p:nvGrpSpPr>
        <p:grpSpPr>
          <a:xfrm>
            <a:off x="5742432" y="1924243"/>
            <a:ext cx="1413365" cy="1402324"/>
            <a:chOff x="5742432" y="1924243"/>
            <a:chExt cx="1413365" cy="1402324"/>
          </a:xfrm>
        </p:grpSpPr>
        <p:pic>
          <p:nvPicPr>
            <p:cNvPr id="55306" name="Picture 10" descr="https://cdn.pixabay.com/photo/2016/06/09/23/43/hibiscus-1446984_1280.png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5742432" y="1924243"/>
              <a:ext cx="1413365" cy="1402324"/>
            </a:xfrm>
            <a:prstGeom prst="rect">
              <a:avLst/>
            </a:prstGeom>
            <a:noFill/>
          </p:spPr>
        </p:pic>
        <p:sp>
          <p:nvSpPr>
            <p:cNvPr id="41" name="МОШ"/>
            <p:cNvSpPr txBox="1"/>
            <p:nvPr/>
          </p:nvSpPr>
          <p:spPr>
            <a:xfrm>
              <a:off x="6002861" y="2271678"/>
              <a:ext cx="93438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4000" b="1" i="1" spc="50" dirty="0">
                  <a:ln w="11430">
                    <a:solidFill>
                      <a:schemeClr val="bg1"/>
                    </a:solidFill>
                  </a:ln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КО</a:t>
              </a:r>
            </a:p>
          </p:txBody>
        </p:sp>
      </p:grpSp>
      <p:sp>
        <p:nvSpPr>
          <p:cNvPr id="26" name="Заголовок"/>
          <p:cNvSpPr/>
          <p:nvPr/>
        </p:nvSpPr>
        <p:spPr>
          <a:xfrm>
            <a:off x="870857" y="-56998"/>
            <a:ext cx="104502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spc="50" dirty="0">
                <a:ln w="11430">
                  <a:solidFill>
                    <a:schemeClr val="bg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Какие насекомые спрятались в цветах?</a:t>
            </a:r>
            <a:endParaRPr lang="ru-RU" sz="3600" dirty="0">
              <a:ln w="11430">
                <a:solidFill>
                  <a:schemeClr val="bg1"/>
                </a:solidFill>
              </a:ln>
            </a:endParaRPr>
          </a:p>
        </p:txBody>
      </p:sp>
      <p:grpSp>
        <p:nvGrpSpPr>
          <p:cNvPr id="23" name="Группа 104"/>
          <p:cNvGrpSpPr/>
          <p:nvPr/>
        </p:nvGrpSpPr>
        <p:grpSpPr>
          <a:xfrm>
            <a:off x="1792224" y="633667"/>
            <a:ext cx="1545462" cy="1219517"/>
            <a:chOff x="1792224" y="633667"/>
            <a:chExt cx="1545462" cy="1219517"/>
          </a:xfrm>
        </p:grpSpPr>
        <p:pic>
          <p:nvPicPr>
            <p:cNvPr id="55308" name="Picture 12" descr="https://ds05.infourok.ru/uploads/ex/0366/0009179d-281534f9/hello_html_m2c6a18d0.png">
              <a:hlinkClick r:id="rId18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1792224" y="633667"/>
              <a:ext cx="1545462" cy="1219517"/>
            </a:xfrm>
            <a:prstGeom prst="rect">
              <a:avLst/>
            </a:prstGeom>
            <a:noFill/>
          </p:spPr>
        </p:pic>
        <p:sp>
          <p:nvSpPr>
            <p:cNvPr id="40" name="МАР">
              <a:hlinkClick r:id="rId18" action="ppaction://hlinksldjump"/>
            </p:cNvPr>
            <p:cNvSpPr txBox="1"/>
            <p:nvPr/>
          </p:nvSpPr>
          <p:spPr>
            <a:xfrm>
              <a:off x="2042444" y="885310"/>
              <a:ext cx="1295242" cy="72977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4000" b="1" i="1" spc="50" dirty="0">
                  <a:ln w="11430">
                    <a:solidFill>
                      <a:schemeClr val="bg1"/>
                    </a:solidFill>
                  </a:ln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МАР</a:t>
              </a:r>
            </a:p>
          </p:txBody>
        </p:sp>
      </p:grpSp>
      <p:sp>
        <p:nvSpPr>
          <p:cNvPr id="50" name="Нашивка 49">
            <a:hlinkClick r:id="rId20" action="ppaction://hlinksldjump"/>
          </p:cNvPr>
          <p:cNvSpPr/>
          <p:nvPr/>
        </p:nvSpPr>
        <p:spPr>
          <a:xfrm>
            <a:off x="11715789" y="6572272"/>
            <a:ext cx="285752" cy="142876"/>
          </a:xfrm>
          <a:prstGeom prst="chevron">
            <a:avLst/>
          </a:prstGeom>
          <a:solidFill>
            <a:srgbClr val="0070C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ЖУКИ">
            <a:extLst>
              <a:ext uri="{FF2B5EF4-FFF2-40B4-BE49-F238E27FC236}">
                <a16:creationId xmlns:a16="http://schemas.microsoft.com/office/drawing/2014/main" xmlns="" id="{FC2812DF-3320-40D4-85F6-C2447499FFB6}"/>
              </a:ext>
            </a:extLst>
          </p:cNvPr>
          <p:cNvSpPr txBox="1"/>
          <p:nvPr/>
        </p:nvSpPr>
        <p:spPr>
          <a:xfrm>
            <a:off x="9070848" y="4063460"/>
            <a:ext cx="3072384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ЖУКИ</a:t>
            </a:r>
          </a:p>
        </p:txBody>
      </p:sp>
      <p:pic>
        <p:nvPicPr>
          <p:cNvPr id="43" name="жук" descr="https://clipart-db.ru/file_content/rastr/ladybug_009.png">
            <a:extLst>
              <a:ext uri="{FF2B5EF4-FFF2-40B4-BE49-F238E27FC236}">
                <a16:creationId xmlns:a16="http://schemas.microsoft.com/office/drawing/2014/main" xmlns="" id="{84A27B3C-213E-411F-9518-F8969F899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/>
          <a:srcRect l="1007" t="1395" r="805" b="1209"/>
          <a:stretch>
            <a:fillRect/>
          </a:stretch>
        </p:blipFill>
        <p:spPr bwMode="auto">
          <a:xfrm flipH="1">
            <a:off x="2865119" y="5537957"/>
            <a:ext cx="740025" cy="831783"/>
          </a:xfrm>
          <a:prstGeom prst="rect">
            <a:avLst/>
          </a:prstGeom>
          <a:noFill/>
        </p:spPr>
      </p:pic>
      <p:pic>
        <p:nvPicPr>
          <p:cNvPr id="44" name="жук" descr="https://i.pinimg.com/originals/72/35/e4/7235e47ef76264d9ac31d120a9b0ab28.jpg">
            <a:extLst>
              <a:ext uri="{FF2B5EF4-FFF2-40B4-BE49-F238E27FC236}">
                <a16:creationId xmlns:a16="http://schemas.microsoft.com/office/drawing/2014/main" xmlns="" id="{591729C7-60AE-43A0-862E-90E0FC58F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093" t="11194" r="4934" b="9824"/>
          <a:stretch>
            <a:fillRect/>
          </a:stretch>
        </p:blipFill>
        <p:spPr bwMode="auto">
          <a:xfrm>
            <a:off x="3848410" y="5042784"/>
            <a:ext cx="894277" cy="9873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904574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100000">
              <a:srgbClr val="92D050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9  ШМЕ"/>
          <p:cNvGrpSpPr/>
          <p:nvPr/>
        </p:nvGrpSpPr>
        <p:grpSpPr>
          <a:xfrm>
            <a:off x="21336" y="3644830"/>
            <a:ext cx="12012168" cy="3213170"/>
            <a:chOff x="0" y="3644830"/>
            <a:chExt cx="12170664" cy="3213170"/>
          </a:xfrm>
        </p:grpSpPr>
        <p:pic>
          <p:nvPicPr>
            <p:cNvPr id="66" name="Picture 2" descr="https://i.pinimg.com/originals/bc/a9/2f/bca92f251b1f15775d6f841bdb06025a.png"/>
            <p:cNvPicPr>
              <a:picLocks noChangeAspect="1" noChangeArrowheads="1"/>
            </p:cNvPicPr>
            <p:nvPr/>
          </p:nvPicPr>
          <p:blipFill>
            <a:blip r:embed="rId3" cstate="print"/>
            <a:srcRect t="24389"/>
            <a:stretch>
              <a:fillRect/>
            </a:stretch>
          </p:blipFill>
          <p:spPr bwMode="auto">
            <a:xfrm>
              <a:off x="0" y="3901440"/>
              <a:ext cx="12170664" cy="2956560"/>
            </a:xfrm>
            <a:prstGeom prst="rect">
              <a:avLst/>
            </a:prstGeom>
            <a:noFill/>
          </p:spPr>
        </p:pic>
        <p:pic>
          <p:nvPicPr>
            <p:cNvPr id="45062" name="желтый" descr="https://www.contemporarywallstickers.co.uk/wp-content/uploads/Photo-Realistic-Flowers-Wall-Sticker-Set-1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 l="28544" t="34534" r="49724" b="37941"/>
            <a:stretch>
              <a:fillRect/>
            </a:stretch>
          </p:blipFill>
          <p:spPr bwMode="auto">
            <a:xfrm>
              <a:off x="387761" y="3644830"/>
              <a:ext cx="1501999" cy="1477376"/>
            </a:xfrm>
            <a:prstGeom prst="rect">
              <a:avLst/>
            </a:prstGeom>
            <a:noFill/>
          </p:spPr>
        </p:pic>
        <p:sp>
          <p:nvSpPr>
            <p:cNvPr id="11" name="ШМЕ"/>
            <p:cNvSpPr txBox="1"/>
            <p:nvPr/>
          </p:nvSpPr>
          <p:spPr>
            <a:xfrm>
              <a:off x="412829" y="4057806"/>
              <a:ext cx="141597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4000" b="1" i="1" spc="50" dirty="0">
                  <a:ln w="11430">
                    <a:solidFill>
                      <a:schemeClr val="bg1"/>
                    </a:solidFill>
                  </a:ln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ШМЕ</a:t>
              </a:r>
            </a:p>
          </p:txBody>
        </p:sp>
      </p:grpSp>
      <p:grpSp>
        <p:nvGrpSpPr>
          <p:cNvPr id="6" name="Группа 76  ХА"/>
          <p:cNvGrpSpPr/>
          <p:nvPr/>
        </p:nvGrpSpPr>
        <p:grpSpPr>
          <a:xfrm>
            <a:off x="2273495" y="2298798"/>
            <a:ext cx="1344694" cy="1215752"/>
            <a:chOff x="2273495" y="2298798"/>
            <a:chExt cx="1344694" cy="1215752"/>
          </a:xfrm>
        </p:grpSpPr>
        <p:pic>
          <p:nvPicPr>
            <p:cNvPr id="45068" name="гвоздика" descr="https://st4.depositphotos.com/1763191/20527/v/950/depositphotos_205272588-stock-illustration-set-beautiful-flowers-illustration.jpg">
              <a:hlinkClick r:id="rId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0817" t="51498" r="29575" b="28242"/>
            <a:stretch>
              <a:fillRect/>
            </a:stretch>
          </p:blipFill>
          <p:spPr bwMode="auto">
            <a:xfrm>
              <a:off x="2273495" y="2298798"/>
              <a:ext cx="1344694" cy="1215752"/>
            </a:xfrm>
            <a:prstGeom prst="rect">
              <a:avLst/>
            </a:prstGeom>
            <a:noFill/>
          </p:spPr>
        </p:pic>
        <p:sp>
          <p:nvSpPr>
            <p:cNvPr id="13" name="ХА">
              <a:hlinkClick r:id="rId5" action="ppaction://hlinksldjump"/>
            </p:cNvPr>
            <p:cNvSpPr txBox="1"/>
            <p:nvPr/>
          </p:nvSpPr>
          <p:spPr>
            <a:xfrm>
              <a:off x="2486615" y="2559312"/>
              <a:ext cx="9286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4000" b="1" i="1" spc="50" dirty="0">
                  <a:ln w="11430">
                    <a:solidFill>
                      <a:schemeClr val="bg1"/>
                    </a:solidFill>
                  </a:ln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ХА</a:t>
              </a:r>
            </a:p>
          </p:txBody>
        </p:sp>
      </p:grpSp>
      <p:grpSp>
        <p:nvGrpSpPr>
          <p:cNvPr id="10" name="Группа 84  МУ"/>
          <p:cNvGrpSpPr/>
          <p:nvPr/>
        </p:nvGrpSpPr>
        <p:grpSpPr>
          <a:xfrm>
            <a:off x="6082958" y="3850386"/>
            <a:ext cx="1318438" cy="1275425"/>
            <a:chOff x="6082958" y="3850386"/>
            <a:chExt cx="1318438" cy="1275425"/>
          </a:xfrm>
        </p:grpSpPr>
        <p:pic>
          <p:nvPicPr>
            <p:cNvPr id="20" name="голубой" descr="https://st2.depositphotos.com/1763191/5327/v/950/depositphotos_53279337-stock-illustration-colourful-flowers.jpg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rcRect l="69805" t="33259" r="1835" b="35665"/>
            <a:stretch>
              <a:fillRect/>
            </a:stretch>
          </p:blipFill>
          <p:spPr bwMode="auto">
            <a:xfrm>
              <a:off x="6082958" y="3850386"/>
              <a:ext cx="1318438" cy="1275425"/>
            </a:xfrm>
            <a:prstGeom prst="rect">
              <a:avLst/>
            </a:prstGeom>
            <a:noFill/>
          </p:spPr>
        </p:pic>
        <p:sp>
          <p:nvSpPr>
            <p:cNvPr id="5" name="МУ"/>
            <p:cNvSpPr txBox="1"/>
            <p:nvPr/>
          </p:nvSpPr>
          <p:spPr>
            <a:xfrm>
              <a:off x="6256054" y="4163439"/>
              <a:ext cx="9286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4000" b="1" i="1" spc="50" dirty="0">
                  <a:ln w="11430">
                    <a:solidFill>
                      <a:schemeClr val="bg1"/>
                    </a:solidFill>
                  </a:ln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МУ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4619890" y="6354221"/>
            <a:ext cx="2952221" cy="30777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/>
              <a:t>Чтобы</a:t>
            </a:r>
            <a:r>
              <a:rPr lang="ru-RU" sz="1400" b="1" dirty="0"/>
              <a:t> </a:t>
            </a:r>
            <a:r>
              <a:rPr lang="ru-RU" sz="1200" b="1" dirty="0"/>
              <a:t>собрать</a:t>
            </a:r>
            <a:r>
              <a:rPr lang="ru-RU" sz="1400" b="1" dirty="0"/>
              <a:t> </a:t>
            </a:r>
            <a:r>
              <a:rPr lang="ru-RU" sz="1200" b="1" dirty="0"/>
              <a:t>слово</a:t>
            </a:r>
            <a:r>
              <a:rPr lang="ru-RU" sz="1400" b="1" dirty="0"/>
              <a:t>, </a:t>
            </a:r>
            <a:r>
              <a:rPr lang="ru-RU" sz="1200" b="1" dirty="0"/>
              <a:t>нажмите</a:t>
            </a:r>
            <a:r>
              <a:rPr lang="ru-RU" sz="1400" b="1" dirty="0"/>
              <a:t> </a:t>
            </a:r>
            <a:r>
              <a:rPr lang="ru-RU" sz="1200" b="1" dirty="0"/>
              <a:t>на</a:t>
            </a:r>
            <a:r>
              <a:rPr lang="ru-RU" sz="1400" b="1" dirty="0"/>
              <a:t> </a:t>
            </a:r>
            <a:r>
              <a:rPr lang="ru-RU" sz="1200" b="1" dirty="0"/>
              <a:t>слоги</a:t>
            </a:r>
            <a:r>
              <a:rPr lang="ru-RU" sz="1400" b="1" dirty="0"/>
              <a:t>.</a:t>
            </a:r>
          </a:p>
        </p:txBody>
      </p:sp>
      <p:grpSp>
        <p:nvGrpSpPr>
          <p:cNvPr id="12" name="Группа 80  О"/>
          <p:cNvGrpSpPr/>
          <p:nvPr/>
        </p:nvGrpSpPr>
        <p:grpSpPr>
          <a:xfrm>
            <a:off x="246088" y="1844532"/>
            <a:ext cx="1084541" cy="1275931"/>
            <a:chOff x="246088" y="1844532"/>
            <a:chExt cx="1084541" cy="1275931"/>
          </a:xfrm>
        </p:grpSpPr>
        <p:pic>
          <p:nvPicPr>
            <p:cNvPr id="45060" name="колокольчик" descr="https://a4files.ru/content/uploads/2019/02/tsvety-v-tsv-1.jpg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4407" t="65908" r="3710" b="7574"/>
            <a:stretch>
              <a:fillRect/>
            </a:stretch>
          </p:blipFill>
          <p:spPr bwMode="auto">
            <a:xfrm>
              <a:off x="246088" y="1844532"/>
              <a:ext cx="1084541" cy="1275931"/>
            </a:xfrm>
            <a:prstGeom prst="rect">
              <a:avLst/>
            </a:prstGeom>
            <a:noFill/>
          </p:spPr>
        </p:pic>
        <p:sp>
          <p:nvSpPr>
            <p:cNvPr id="8" name="О"/>
            <p:cNvSpPr txBox="1"/>
            <p:nvPr/>
          </p:nvSpPr>
          <p:spPr>
            <a:xfrm>
              <a:off x="503279" y="2232141"/>
              <a:ext cx="63057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4000" b="1" i="1" spc="50" dirty="0">
                  <a:ln w="11430">
                    <a:solidFill>
                      <a:schemeClr val="bg1"/>
                    </a:solidFill>
                  </a:ln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О</a:t>
              </a:r>
            </a:p>
          </p:txBody>
        </p:sp>
      </p:grpSp>
      <p:grpSp>
        <p:nvGrpSpPr>
          <p:cNvPr id="15" name="Группа 86  СЫ"/>
          <p:cNvGrpSpPr/>
          <p:nvPr/>
        </p:nvGrpSpPr>
        <p:grpSpPr>
          <a:xfrm>
            <a:off x="7811254" y="2635322"/>
            <a:ext cx="1299861" cy="1339735"/>
            <a:chOff x="7811254" y="2635322"/>
            <a:chExt cx="1299861" cy="1339735"/>
          </a:xfrm>
        </p:grpSpPr>
        <p:pic>
          <p:nvPicPr>
            <p:cNvPr id="45064" name="розовый" descr="https://www.contemporarywallstickers.co.uk/wp-content/uploads/Photo-Realistic-Flowers-Wall-Sticker-Set-1.jpg">
              <a:hlinkClick r:id="rId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 l="29688" t="61906" r="50955" b="12404"/>
            <a:stretch>
              <a:fillRect/>
            </a:stretch>
          </p:blipFill>
          <p:spPr bwMode="auto">
            <a:xfrm>
              <a:off x="7811254" y="2635322"/>
              <a:ext cx="1299861" cy="1339735"/>
            </a:xfrm>
            <a:prstGeom prst="rect">
              <a:avLst/>
            </a:prstGeom>
            <a:noFill/>
          </p:spPr>
        </p:pic>
        <p:sp>
          <p:nvSpPr>
            <p:cNvPr id="9" name="СЫ">
              <a:hlinkClick r:id="rId9" action="ppaction://hlinksldjump"/>
            </p:cNvPr>
            <p:cNvSpPr txBox="1"/>
            <p:nvPr/>
          </p:nvSpPr>
          <p:spPr>
            <a:xfrm>
              <a:off x="7995831" y="2959545"/>
              <a:ext cx="9286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4000" b="1" i="1" spc="50" dirty="0">
                  <a:ln w="11430">
                    <a:solidFill>
                      <a:schemeClr val="bg1"/>
                    </a:solidFill>
                  </a:ln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СЫ</a:t>
              </a:r>
            </a:p>
          </p:txBody>
        </p:sp>
      </p:grpSp>
      <p:grpSp>
        <p:nvGrpSpPr>
          <p:cNvPr id="16" name="Группа 82  УК"/>
          <p:cNvGrpSpPr/>
          <p:nvPr/>
        </p:nvGrpSpPr>
        <p:grpSpPr>
          <a:xfrm>
            <a:off x="3828681" y="3331354"/>
            <a:ext cx="1562983" cy="1399938"/>
            <a:chOff x="3828681" y="3331354"/>
            <a:chExt cx="1562983" cy="1399938"/>
          </a:xfrm>
        </p:grpSpPr>
        <p:pic>
          <p:nvPicPr>
            <p:cNvPr id="45066" name="оранжевый" descr="https://st2.depositphotos.com/1763191/5327/v/950/depositphotos_53279337-stock-illustration-colourful-flowers.jpg">
              <a:hlinkClick r:id="rId11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7845" t="65241" r="1849" b="4012"/>
            <a:stretch>
              <a:fillRect/>
            </a:stretch>
          </p:blipFill>
          <p:spPr bwMode="auto">
            <a:xfrm>
              <a:off x="3828681" y="3331354"/>
              <a:ext cx="1562983" cy="1399938"/>
            </a:xfrm>
            <a:prstGeom prst="rect">
              <a:avLst/>
            </a:prstGeom>
            <a:noFill/>
          </p:spPr>
        </p:pic>
        <p:sp>
          <p:nvSpPr>
            <p:cNvPr id="7" name="УК">
              <a:hlinkClick r:id="rId11" action="ppaction://hlinksldjump"/>
            </p:cNvPr>
            <p:cNvSpPr txBox="1"/>
            <p:nvPr/>
          </p:nvSpPr>
          <p:spPr>
            <a:xfrm>
              <a:off x="4080461" y="3705881"/>
              <a:ext cx="9286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4000" b="1" i="1" spc="50" dirty="0">
                  <a:ln w="11430">
                    <a:solidFill>
                      <a:schemeClr val="bg1"/>
                    </a:solidFill>
                  </a:ln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УК</a:t>
              </a:r>
            </a:p>
          </p:txBody>
        </p:sp>
      </p:grpSp>
      <p:grpSp>
        <p:nvGrpSpPr>
          <p:cNvPr id="17" name="Группа 89  ПА"/>
          <p:cNvGrpSpPr/>
          <p:nvPr/>
        </p:nvGrpSpPr>
        <p:grpSpPr>
          <a:xfrm>
            <a:off x="10140891" y="741653"/>
            <a:ext cx="1486450" cy="1326451"/>
            <a:chOff x="10140891" y="741653"/>
            <a:chExt cx="1486450" cy="1326451"/>
          </a:xfrm>
        </p:grpSpPr>
        <p:pic>
          <p:nvPicPr>
            <p:cNvPr id="84994" name="ФИАЛКА" descr="http://ae01.alicdn.com/kf/HTB1ae2AdlOD3KVjSZFFq6An9pXau/-.jpg"/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3083" t="53693" r="34768" b="17619"/>
            <a:stretch>
              <a:fillRect/>
            </a:stretch>
          </p:blipFill>
          <p:spPr bwMode="auto">
            <a:xfrm>
              <a:off x="10140891" y="741653"/>
              <a:ext cx="1486450" cy="1326451"/>
            </a:xfrm>
            <a:prstGeom prst="rect">
              <a:avLst/>
            </a:prstGeom>
            <a:noFill/>
          </p:spPr>
        </p:pic>
        <p:sp>
          <p:nvSpPr>
            <p:cNvPr id="4" name="ПА"/>
            <p:cNvSpPr txBox="1"/>
            <p:nvPr/>
          </p:nvSpPr>
          <p:spPr>
            <a:xfrm>
              <a:off x="10402472" y="1043973"/>
              <a:ext cx="9286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4000" b="1" i="1" spc="50" dirty="0">
                  <a:ln w="11430">
                    <a:solidFill>
                      <a:schemeClr val="bg1"/>
                    </a:solidFill>
                  </a:ln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ПА</a:t>
              </a:r>
            </a:p>
          </p:txBody>
        </p:sp>
      </p:grpSp>
      <p:grpSp>
        <p:nvGrpSpPr>
          <p:cNvPr id="18" name="Группа 83  КИ"/>
          <p:cNvGrpSpPr/>
          <p:nvPr/>
        </p:nvGrpSpPr>
        <p:grpSpPr>
          <a:xfrm>
            <a:off x="4311295" y="686805"/>
            <a:ext cx="1306668" cy="1401427"/>
            <a:chOff x="4311295" y="686805"/>
            <a:chExt cx="1306668" cy="1401427"/>
          </a:xfrm>
        </p:grpSpPr>
        <p:pic>
          <p:nvPicPr>
            <p:cNvPr id="45072" name="зеленый" descr="https://static4.depositphotos.com/1000578/317/i/950/depositphotos_3177395-stock-photo-multicolored-flowers.jpg">
              <a:hlinkClick r:id="rId1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7426" t="68096" r="1328" b="1272"/>
            <a:stretch>
              <a:fillRect/>
            </a:stretch>
          </p:blipFill>
          <p:spPr bwMode="auto">
            <a:xfrm>
              <a:off x="4311295" y="686805"/>
              <a:ext cx="1306668" cy="1401427"/>
            </a:xfrm>
            <a:prstGeom prst="rect">
              <a:avLst/>
            </a:prstGeom>
            <a:noFill/>
          </p:spPr>
        </p:pic>
        <p:sp>
          <p:nvSpPr>
            <p:cNvPr id="3" name="КИ">
              <a:hlinkClick r:id="rId13" action="ppaction://hlinksldjump"/>
            </p:cNvPr>
            <p:cNvSpPr txBox="1"/>
            <p:nvPr/>
          </p:nvSpPr>
          <p:spPr>
            <a:xfrm>
              <a:off x="4479296" y="1027110"/>
              <a:ext cx="9286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4000" b="1" i="1" spc="50" dirty="0">
                  <a:ln w="11430">
                    <a:solidFill>
                      <a:schemeClr val="bg1"/>
                    </a:solidFill>
                  </a:ln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КИ</a:t>
              </a:r>
            </a:p>
          </p:txBody>
        </p:sp>
      </p:grpSp>
      <p:grpSp>
        <p:nvGrpSpPr>
          <p:cNvPr id="19" name="Группа 88  ЖУ"/>
          <p:cNvGrpSpPr/>
          <p:nvPr/>
        </p:nvGrpSpPr>
        <p:grpSpPr>
          <a:xfrm>
            <a:off x="9862476" y="2467171"/>
            <a:ext cx="1573620" cy="1251246"/>
            <a:chOff x="9862476" y="2467171"/>
            <a:chExt cx="1573620" cy="1251246"/>
          </a:xfrm>
        </p:grpSpPr>
        <p:pic>
          <p:nvPicPr>
            <p:cNvPr id="84996" name="крас-жел" descr="http://ae01.alicdn.com/kf/HTB1ae2AdlOD3KVjSZFFq6An9pXau/-.jpg"/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4311" t="18530" r="33540" b="55907"/>
            <a:stretch>
              <a:fillRect/>
            </a:stretch>
          </p:blipFill>
          <p:spPr bwMode="auto">
            <a:xfrm>
              <a:off x="9862476" y="2467171"/>
              <a:ext cx="1573620" cy="1251246"/>
            </a:xfrm>
            <a:prstGeom prst="rect">
              <a:avLst/>
            </a:prstGeom>
            <a:noFill/>
          </p:spPr>
        </p:pic>
        <p:sp>
          <p:nvSpPr>
            <p:cNvPr id="14" name="ЖУ">
              <a:hlinkClick r:id="" action="ppaction://noaction"/>
            </p:cNvPr>
            <p:cNvSpPr txBox="1"/>
            <p:nvPr/>
          </p:nvSpPr>
          <p:spPr>
            <a:xfrm>
              <a:off x="10159197" y="2739227"/>
              <a:ext cx="9286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4000" b="1" i="1" spc="50" dirty="0">
                  <a:ln w="11430">
                    <a:solidFill>
                      <a:schemeClr val="bg1"/>
                    </a:solidFill>
                  </a:ln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ЖУ</a:t>
              </a:r>
            </a:p>
          </p:txBody>
        </p:sp>
      </p:grpSp>
      <p:grpSp>
        <p:nvGrpSpPr>
          <p:cNvPr id="21" name="Группа 87  ЛИ"/>
          <p:cNvGrpSpPr/>
          <p:nvPr/>
        </p:nvGrpSpPr>
        <p:grpSpPr>
          <a:xfrm>
            <a:off x="7547412" y="580327"/>
            <a:ext cx="1702258" cy="1492313"/>
            <a:chOff x="7547412" y="580327"/>
            <a:chExt cx="1702258" cy="1492313"/>
          </a:xfrm>
        </p:grpSpPr>
        <p:pic>
          <p:nvPicPr>
            <p:cNvPr id="55302" name="Picture 6" descr="https://gifok.net/images/2015/10/13/Dahlia_074.png">
              <a:hlinkClick r:id="rId1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7547412" y="580327"/>
              <a:ext cx="1702258" cy="1492313"/>
            </a:xfrm>
            <a:prstGeom prst="rect">
              <a:avLst/>
            </a:prstGeom>
            <a:noFill/>
          </p:spPr>
        </p:pic>
        <p:sp>
          <p:nvSpPr>
            <p:cNvPr id="38" name="ЛИ">
              <a:hlinkClick r:id="rId15" action="ppaction://hlinksldjump"/>
            </p:cNvPr>
            <p:cNvSpPr txBox="1"/>
            <p:nvPr/>
          </p:nvSpPr>
          <p:spPr>
            <a:xfrm>
              <a:off x="7965351" y="978345"/>
              <a:ext cx="9286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4000" b="1" i="1" spc="50" dirty="0">
                  <a:ln w="11430">
                    <a:solidFill>
                      <a:schemeClr val="bg1"/>
                    </a:solidFill>
                  </a:ln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ЛИ</a:t>
              </a:r>
            </a:p>
          </p:txBody>
        </p:sp>
      </p:grpSp>
      <p:grpSp>
        <p:nvGrpSpPr>
          <p:cNvPr id="22" name="Группа 85  КО"/>
          <p:cNvGrpSpPr/>
          <p:nvPr/>
        </p:nvGrpSpPr>
        <p:grpSpPr>
          <a:xfrm>
            <a:off x="5742432" y="1924243"/>
            <a:ext cx="1413365" cy="1402324"/>
            <a:chOff x="5742432" y="1924243"/>
            <a:chExt cx="1413365" cy="1402324"/>
          </a:xfrm>
        </p:grpSpPr>
        <p:pic>
          <p:nvPicPr>
            <p:cNvPr id="55306" name="Picture 10" descr="https://cdn.pixabay.com/photo/2016/06/09/23/43/hibiscus-1446984_1280.png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5742432" y="1924243"/>
              <a:ext cx="1413365" cy="1402324"/>
            </a:xfrm>
            <a:prstGeom prst="rect">
              <a:avLst/>
            </a:prstGeom>
            <a:noFill/>
          </p:spPr>
        </p:pic>
        <p:sp>
          <p:nvSpPr>
            <p:cNvPr id="41" name="МОШ"/>
            <p:cNvSpPr txBox="1"/>
            <p:nvPr/>
          </p:nvSpPr>
          <p:spPr>
            <a:xfrm>
              <a:off x="6002861" y="2271678"/>
              <a:ext cx="93438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4000" b="1" i="1" spc="50" dirty="0">
                  <a:ln w="11430">
                    <a:solidFill>
                      <a:schemeClr val="bg1"/>
                    </a:solidFill>
                  </a:ln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КО</a:t>
              </a:r>
            </a:p>
          </p:txBody>
        </p:sp>
      </p:grpSp>
      <p:sp>
        <p:nvSpPr>
          <p:cNvPr id="26" name="Заголовок"/>
          <p:cNvSpPr/>
          <p:nvPr/>
        </p:nvSpPr>
        <p:spPr>
          <a:xfrm>
            <a:off x="870857" y="-56998"/>
            <a:ext cx="104502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spc="50" dirty="0">
                <a:ln w="11430">
                  <a:solidFill>
                    <a:schemeClr val="bg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Какие насекомые спрятались в цветах?</a:t>
            </a:r>
            <a:endParaRPr lang="ru-RU" sz="3600" dirty="0">
              <a:ln w="11430">
                <a:solidFill>
                  <a:schemeClr val="bg1"/>
                </a:solidFill>
              </a:ln>
            </a:endParaRPr>
          </a:p>
        </p:txBody>
      </p:sp>
      <p:grpSp>
        <p:nvGrpSpPr>
          <p:cNvPr id="23" name="Группа 104"/>
          <p:cNvGrpSpPr/>
          <p:nvPr/>
        </p:nvGrpSpPr>
        <p:grpSpPr>
          <a:xfrm>
            <a:off x="1792224" y="633667"/>
            <a:ext cx="1545462" cy="1219517"/>
            <a:chOff x="1792224" y="633667"/>
            <a:chExt cx="1545462" cy="1219517"/>
          </a:xfrm>
        </p:grpSpPr>
        <p:pic>
          <p:nvPicPr>
            <p:cNvPr id="55308" name="Picture 12" descr="https://ds05.infourok.ru/uploads/ex/0366/0009179d-281534f9/hello_html_m2c6a18d0.png">
              <a:hlinkClick r:id="rId18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1792224" y="633667"/>
              <a:ext cx="1545462" cy="1219517"/>
            </a:xfrm>
            <a:prstGeom prst="rect">
              <a:avLst/>
            </a:prstGeom>
            <a:noFill/>
          </p:spPr>
        </p:pic>
        <p:sp>
          <p:nvSpPr>
            <p:cNvPr id="40" name="МАР">
              <a:hlinkClick r:id="rId18" action="ppaction://hlinksldjump"/>
            </p:cNvPr>
            <p:cNvSpPr txBox="1"/>
            <p:nvPr/>
          </p:nvSpPr>
          <p:spPr>
            <a:xfrm>
              <a:off x="2042444" y="885310"/>
              <a:ext cx="1295242" cy="72977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4000" b="1" i="1" spc="50" dirty="0">
                  <a:ln w="11430">
                    <a:solidFill>
                      <a:schemeClr val="bg1"/>
                    </a:solidFill>
                  </a:ln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МАР</a:t>
              </a:r>
            </a:p>
          </p:txBody>
        </p:sp>
      </p:grpSp>
      <p:sp>
        <p:nvSpPr>
          <p:cNvPr id="50" name="Нашивка 49">
            <a:hlinkClick r:id="rId20" action="ppaction://hlinksldjump"/>
          </p:cNvPr>
          <p:cNvSpPr/>
          <p:nvPr/>
        </p:nvSpPr>
        <p:spPr>
          <a:xfrm>
            <a:off x="11715789" y="6572272"/>
            <a:ext cx="285752" cy="142876"/>
          </a:xfrm>
          <a:prstGeom prst="chevron">
            <a:avLst/>
          </a:prstGeom>
          <a:solidFill>
            <a:srgbClr val="0070C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МУХА">
            <a:extLst>
              <a:ext uri="{FF2B5EF4-FFF2-40B4-BE49-F238E27FC236}">
                <a16:creationId xmlns:a16="http://schemas.microsoft.com/office/drawing/2014/main" xmlns="" id="{D1AF68C4-1FCC-49CB-8BA1-3DEBEC468A65}"/>
              </a:ext>
            </a:extLst>
          </p:cNvPr>
          <p:cNvSpPr txBox="1"/>
          <p:nvPr/>
        </p:nvSpPr>
        <p:spPr>
          <a:xfrm>
            <a:off x="9058656" y="4063460"/>
            <a:ext cx="3072384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МУХА</a:t>
            </a:r>
          </a:p>
        </p:txBody>
      </p:sp>
      <p:pic>
        <p:nvPicPr>
          <p:cNvPr id="43" name="муха" descr="https://st2.depositphotos.com/1000459/10504/i/950/depositphotos_105045640-stock-photo-bee-isolated-on-the-white.jpg">
            <a:extLst>
              <a:ext uri="{FF2B5EF4-FFF2-40B4-BE49-F238E27FC236}">
                <a16:creationId xmlns:a16="http://schemas.microsoft.com/office/drawing/2014/main" xmlns="" id="{FB92023F-7770-4809-ADED-B3A2C4DAD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372" t="17770" r="21395" b="17203"/>
          <a:stretch>
            <a:fillRect/>
          </a:stretch>
        </p:blipFill>
        <p:spPr bwMode="auto">
          <a:xfrm>
            <a:off x="7290816" y="4658620"/>
            <a:ext cx="1191130" cy="10508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581925274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100000">
              <a:srgbClr val="92D050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9  ШМЕ"/>
          <p:cNvGrpSpPr/>
          <p:nvPr/>
        </p:nvGrpSpPr>
        <p:grpSpPr>
          <a:xfrm>
            <a:off x="21336" y="3644830"/>
            <a:ext cx="12012168" cy="3213170"/>
            <a:chOff x="0" y="3644830"/>
            <a:chExt cx="12170664" cy="3213170"/>
          </a:xfrm>
        </p:grpSpPr>
        <p:pic>
          <p:nvPicPr>
            <p:cNvPr id="66" name="Picture 2" descr="https://i.pinimg.com/originals/bc/a9/2f/bca92f251b1f15775d6f841bdb06025a.png"/>
            <p:cNvPicPr>
              <a:picLocks noChangeAspect="1" noChangeArrowheads="1"/>
            </p:cNvPicPr>
            <p:nvPr/>
          </p:nvPicPr>
          <p:blipFill>
            <a:blip r:embed="rId3" cstate="print"/>
            <a:srcRect t="24389"/>
            <a:stretch>
              <a:fillRect/>
            </a:stretch>
          </p:blipFill>
          <p:spPr bwMode="auto">
            <a:xfrm>
              <a:off x="0" y="3901440"/>
              <a:ext cx="12170664" cy="2956560"/>
            </a:xfrm>
            <a:prstGeom prst="rect">
              <a:avLst/>
            </a:prstGeom>
            <a:noFill/>
          </p:spPr>
        </p:pic>
        <p:pic>
          <p:nvPicPr>
            <p:cNvPr id="45062" name="желтый" descr="https://www.contemporarywallstickers.co.uk/wp-content/uploads/Photo-Realistic-Flowers-Wall-Sticker-Set-1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 l="28544" t="34534" r="49724" b="37941"/>
            <a:stretch>
              <a:fillRect/>
            </a:stretch>
          </p:blipFill>
          <p:spPr bwMode="auto">
            <a:xfrm>
              <a:off x="387761" y="3644830"/>
              <a:ext cx="1501999" cy="1477376"/>
            </a:xfrm>
            <a:prstGeom prst="rect">
              <a:avLst/>
            </a:prstGeom>
            <a:noFill/>
          </p:spPr>
        </p:pic>
        <p:sp>
          <p:nvSpPr>
            <p:cNvPr id="11" name="ШМЕ"/>
            <p:cNvSpPr txBox="1"/>
            <p:nvPr/>
          </p:nvSpPr>
          <p:spPr>
            <a:xfrm>
              <a:off x="412829" y="4057806"/>
              <a:ext cx="141597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4000" b="1" i="1" spc="50" dirty="0">
                  <a:ln w="11430">
                    <a:solidFill>
                      <a:schemeClr val="bg1"/>
                    </a:solidFill>
                  </a:ln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ШМЕ</a:t>
              </a:r>
            </a:p>
          </p:txBody>
        </p:sp>
      </p:grpSp>
      <p:grpSp>
        <p:nvGrpSpPr>
          <p:cNvPr id="6" name="Группа 76  ХА"/>
          <p:cNvGrpSpPr/>
          <p:nvPr/>
        </p:nvGrpSpPr>
        <p:grpSpPr>
          <a:xfrm>
            <a:off x="2273495" y="2298798"/>
            <a:ext cx="1344694" cy="1215752"/>
            <a:chOff x="2273495" y="2298798"/>
            <a:chExt cx="1344694" cy="1215752"/>
          </a:xfrm>
        </p:grpSpPr>
        <p:pic>
          <p:nvPicPr>
            <p:cNvPr id="45068" name="гвоздика" descr="https://st4.depositphotos.com/1763191/20527/v/950/depositphotos_205272588-stock-illustration-set-beautiful-flowers-illustration.jpg">
              <a:hlinkClick r:id="rId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0817" t="51498" r="29575" b="28242"/>
            <a:stretch>
              <a:fillRect/>
            </a:stretch>
          </p:blipFill>
          <p:spPr bwMode="auto">
            <a:xfrm>
              <a:off x="2273495" y="2298798"/>
              <a:ext cx="1344694" cy="1215752"/>
            </a:xfrm>
            <a:prstGeom prst="rect">
              <a:avLst/>
            </a:prstGeom>
            <a:noFill/>
          </p:spPr>
        </p:pic>
        <p:sp>
          <p:nvSpPr>
            <p:cNvPr id="13" name="ХА">
              <a:hlinkClick r:id="rId5" action="ppaction://hlinksldjump"/>
            </p:cNvPr>
            <p:cNvSpPr txBox="1"/>
            <p:nvPr/>
          </p:nvSpPr>
          <p:spPr>
            <a:xfrm>
              <a:off x="2486615" y="2559312"/>
              <a:ext cx="9286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4000" b="1" i="1" spc="50" dirty="0">
                  <a:ln w="11430">
                    <a:solidFill>
                      <a:schemeClr val="bg1"/>
                    </a:solidFill>
                  </a:ln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ХА</a:t>
              </a:r>
            </a:p>
          </p:txBody>
        </p:sp>
      </p:grpSp>
      <p:grpSp>
        <p:nvGrpSpPr>
          <p:cNvPr id="10" name="Группа 84  МУ"/>
          <p:cNvGrpSpPr/>
          <p:nvPr/>
        </p:nvGrpSpPr>
        <p:grpSpPr>
          <a:xfrm>
            <a:off x="6082958" y="3850386"/>
            <a:ext cx="1318438" cy="1275425"/>
            <a:chOff x="6082958" y="3850386"/>
            <a:chExt cx="1318438" cy="1275425"/>
          </a:xfrm>
        </p:grpSpPr>
        <p:pic>
          <p:nvPicPr>
            <p:cNvPr id="20" name="голубой" descr="https://st2.depositphotos.com/1763191/5327/v/950/depositphotos_53279337-stock-illustration-colourful-flowers.jpg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rcRect l="69805" t="33259" r="1835" b="35665"/>
            <a:stretch>
              <a:fillRect/>
            </a:stretch>
          </p:blipFill>
          <p:spPr bwMode="auto">
            <a:xfrm>
              <a:off x="6082958" y="3850386"/>
              <a:ext cx="1318438" cy="1275425"/>
            </a:xfrm>
            <a:prstGeom prst="rect">
              <a:avLst/>
            </a:prstGeom>
            <a:noFill/>
          </p:spPr>
        </p:pic>
        <p:sp>
          <p:nvSpPr>
            <p:cNvPr id="5" name="МУ"/>
            <p:cNvSpPr txBox="1"/>
            <p:nvPr/>
          </p:nvSpPr>
          <p:spPr>
            <a:xfrm>
              <a:off x="6256054" y="4163439"/>
              <a:ext cx="9286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4000" b="1" i="1" spc="50" dirty="0">
                  <a:ln w="11430">
                    <a:solidFill>
                      <a:schemeClr val="bg1"/>
                    </a:solidFill>
                  </a:ln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МУ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4619890" y="6354221"/>
            <a:ext cx="2952221" cy="30777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/>
              <a:t>Чтобы</a:t>
            </a:r>
            <a:r>
              <a:rPr lang="ru-RU" sz="1400" b="1" dirty="0"/>
              <a:t> </a:t>
            </a:r>
            <a:r>
              <a:rPr lang="ru-RU" sz="1200" b="1" dirty="0"/>
              <a:t>собрать</a:t>
            </a:r>
            <a:r>
              <a:rPr lang="ru-RU" sz="1400" b="1" dirty="0"/>
              <a:t> </a:t>
            </a:r>
            <a:r>
              <a:rPr lang="ru-RU" sz="1200" b="1" dirty="0"/>
              <a:t>слово</a:t>
            </a:r>
            <a:r>
              <a:rPr lang="ru-RU" sz="1400" b="1" dirty="0"/>
              <a:t>, </a:t>
            </a:r>
            <a:r>
              <a:rPr lang="ru-RU" sz="1200" b="1" dirty="0"/>
              <a:t>нажмите</a:t>
            </a:r>
            <a:r>
              <a:rPr lang="ru-RU" sz="1400" b="1" dirty="0"/>
              <a:t> </a:t>
            </a:r>
            <a:r>
              <a:rPr lang="ru-RU" sz="1200" b="1" dirty="0"/>
              <a:t>на</a:t>
            </a:r>
            <a:r>
              <a:rPr lang="ru-RU" sz="1400" b="1" dirty="0"/>
              <a:t> </a:t>
            </a:r>
            <a:r>
              <a:rPr lang="ru-RU" sz="1200" b="1" dirty="0"/>
              <a:t>слоги</a:t>
            </a:r>
            <a:r>
              <a:rPr lang="ru-RU" sz="1400" b="1" dirty="0"/>
              <a:t>.</a:t>
            </a:r>
          </a:p>
        </p:txBody>
      </p:sp>
      <p:grpSp>
        <p:nvGrpSpPr>
          <p:cNvPr id="12" name="Группа 80  О"/>
          <p:cNvGrpSpPr/>
          <p:nvPr/>
        </p:nvGrpSpPr>
        <p:grpSpPr>
          <a:xfrm>
            <a:off x="246088" y="1844532"/>
            <a:ext cx="1084541" cy="1275931"/>
            <a:chOff x="246088" y="1844532"/>
            <a:chExt cx="1084541" cy="1275931"/>
          </a:xfrm>
        </p:grpSpPr>
        <p:pic>
          <p:nvPicPr>
            <p:cNvPr id="45060" name="колокольчик" descr="https://a4files.ru/content/uploads/2019/02/tsvety-v-tsv-1.jpg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4407" t="65908" r="3710" b="7574"/>
            <a:stretch>
              <a:fillRect/>
            </a:stretch>
          </p:blipFill>
          <p:spPr bwMode="auto">
            <a:xfrm>
              <a:off x="246088" y="1844532"/>
              <a:ext cx="1084541" cy="1275931"/>
            </a:xfrm>
            <a:prstGeom prst="rect">
              <a:avLst/>
            </a:prstGeom>
            <a:noFill/>
          </p:spPr>
        </p:pic>
        <p:sp>
          <p:nvSpPr>
            <p:cNvPr id="8" name="О"/>
            <p:cNvSpPr txBox="1"/>
            <p:nvPr/>
          </p:nvSpPr>
          <p:spPr>
            <a:xfrm>
              <a:off x="503279" y="2232141"/>
              <a:ext cx="63057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4000" b="1" i="1" spc="50" dirty="0">
                  <a:ln w="11430">
                    <a:solidFill>
                      <a:schemeClr val="bg1"/>
                    </a:solidFill>
                  </a:ln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О</a:t>
              </a:r>
            </a:p>
          </p:txBody>
        </p:sp>
      </p:grpSp>
      <p:grpSp>
        <p:nvGrpSpPr>
          <p:cNvPr id="15" name="Группа 86  СЫ"/>
          <p:cNvGrpSpPr/>
          <p:nvPr/>
        </p:nvGrpSpPr>
        <p:grpSpPr>
          <a:xfrm>
            <a:off x="7811254" y="2635322"/>
            <a:ext cx="1299861" cy="1339735"/>
            <a:chOff x="7811254" y="2635322"/>
            <a:chExt cx="1299861" cy="1339735"/>
          </a:xfrm>
        </p:grpSpPr>
        <p:pic>
          <p:nvPicPr>
            <p:cNvPr id="45064" name="розовый" descr="https://www.contemporarywallstickers.co.uk/wp-content/uploads/Photo-Realistic-Flowers-Wall-Sticker-Set-1.jpg">
              <a:hlinkClick r:id="rId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 l="29688" t="61906" r="50955" b="12404"/>
            <a:stretch>
              <a:fillRect/>
            </a:stretch>
          </p:blipFill>
          <p:spPr bwMode="auto">
            <a:xfrm>
              <a:off x="7811254" y="2635322"/>
              <a:ext cx="1299861" cy="1339735"/>
            </a:xfrm>
            <a:prstGeom prst="rect">
              <a:avLst/>
            </a:prstGeom>
            <a:noFill/>
          </p:spPr>
        </p:pic>
        <p:sp>
          <p:nvSpPr>
            <p:cNvPr id="9" name="СЫ">
              <a:hlinkClick r:id="rId9" action="ppaction://hlinksldjump"/>
            </p:cNvPr>
            <p:cNvSpPr txBox="1"/>
            <p:nvPr/>
          </p:nvSpPr>
          <p:spPr>
            <a:xfrm>
              <a:off x="7995831" y="2959545"/>
              <a:ext cx="9286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4000" b="1" i="1" spc="50" dirty="0">
                  <a:ln w="11430">
                    <a:solidFill>
                      <a:schemeClr val="bg1"/>
                    </a:solidFill>
                  </a:ln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СЫ</a:t>
              </a:r>
            </a:p>
          </p:txBody>
        </p:sp>
      </p:grpSp>
      <p:grpSp>
        <p:nvGrpSpPr>
          <p:cNvPr id="16" name="Группа 82  УК"/>
          <p:cNvGrpSpPr/>
          <p:nvPr/>
        </p:nvGrpSpPr>
        <p:grpSpPr>
          <a:xfrm>
            <a:off x="3828681" y="3331354"/>
            <a:ext cx="1562983" cy="1399938"/>
            <a:chOff x="3828681" y="3331354"/>
            <a:chExt cx="1562983" cy="1399938"/>
          </a:xfrm>
        </p:grpSpPr>
        <p:pic>
          <p:nvPicPr>
            <p:cNvPr id="45066" name="оранжевый" descr="https://st2.depositphotos.com/1763191/5327/v/950/depositphotos_53279337-stock-illustration-colourful-flowers.jpg">
              <a:hlinkClick r:id="rId11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7845" t="65241" r="1849" b="4012"/>
            <a:stretch>
              <a:fillRect/>
            </a:stretch>
          </p:blipFill>
          <p:spPr bwMode="auto">
            <a:xfrm>
              <a:off x="3828681" y="3331354"/>
              <a:ext cx="1562983" cy="1399938"/>
            </a:xfrm>
            <a:prstGeom prst="rect">
              <a:avLst/>
            </a:prstGeom>
            <a:noFill/>
          </p:spPr>
        </p:pic>
        <p:sp>
          <p:nvSpPr>
            <p:cNvPr id="7" name="УК">
              <a:hlinkClick r:id="rId11" action="ppaction://hlinksldjump"/>
            </p:cNvPr>
            <p:cNvSpPr txBox="1"/>
            <p:nvPr/>
          </p:nvSpPr>
          <p:spPr>
            <a:xfrm>
              <a:off x="4080461" y="3705881"/>
              <a:ext cx="9286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4000" b="1" i="1" spc="50" dirty="0">
                  <a:ln w="11430">
                    <a:solidFill>
                      <a:schemeClr val="bg1"/>
                    </a:solidFill>
                  </a:ln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УК</a:t>
              </a:r>
            </a:p>
          </p:txBody>
        </p:sp>
      </p:grpSp>
      <p:grpSp>
        <p:nvGrpSpPr>
          <p:cNvPr id="17" name="Группа 89  ПА"/>
          <p:cNvGrpSpPr/>
          <p:nvPr/>
        </p:nvGrpSpPr>
        <p:grpSpPr>
          <a:xfrm>
            <a:off x="10140891" y="741653"/>
            <a:ext cx="1486450" cy="1326451"/>
            <a:chOff x="10140891" y="741653"/>
            <a:chExt cx="1486450" cy="1326451"/>
          </a:xfrm>
        </p:grpSpPr>
        <p:pic>
          <p:nvPicPr>
            <p:cNvPr id="84994" name="ФИАЛКА" descr="http://ae01.alicdn.com/kf/HTB1ae2AdlOD3KVjSZFFq6An9pXau/-.jpg"/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3083" t="53693" r="34768" b="17619"/>
            <a:stretch>
              <a:fillRect/>
            </a:stretch>
          </p:blipFill>
          <p:spPr bwMode="auto">
            <a:xfrm>
              <a:off x="10140891" y="741653"/>
              <a:ext cx="1486450" cy="1326451"/>
            </a:xfrm>
            <a:prstGeom prst="rect">
              <a:avLst/>
            </a:prstGeom>
            <a:noFill/>
          </p:spPr>
        </p:pic>
        <p:sp>
          <p:nvSpPr>
            <p:cNvPr id="4" name="ПА"/>
            <p:cNvSpPr txBox="1"/>
            <p:nvPr/>
          </p:nvSpPr>
          <p:spPr>
            <a:xfrm>
              <a:off x="10402472" y="1043973"/>
              <a:ext cx="9286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4000" b="1" i="1" spc="50" dirty="0">
                  <a:ln w="11430">
                    <a:solidFill>
                      <a:schemeClr val="bg1"/>
                    </a:solidFill>
                  </a:ln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ПА</a:t>
              </a:r>
            </a:p>
          </p:txBody>
        </p:sp>
      </p:grpSp>
      <p:grpSp>
        <p:nvGrpSpPr>
          <p:cNvPr id="18" name="Группа 83  КИ"/>
          <p:cNvGrpSpPr/>
          <p:nvPr/>
        </p:nvGrpSpPr>
        <p:grpSpPr>
          <a:xfrm>
            <a:off x="4311295" y="686805"/>
            <a:ext cx="1306668" cy="1401427"/>
            <a:chOff x="4311295" y="686805"/>
            <a:chExt cx="1306668" cy="1401427"/>
          </a:xfrm>
        </p:grpSpPr>
        <p:pic>
          <p:nvPicPr>
            <p:cNvPr id="45072" name="зеленый" descr="https://static4.depositphotos.com/1000578/317/i/950/depositphotos_3177395-stock-photo-multicolored-flowers.jpg">
              <a:hlinkClick r:id="rId1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7426" t="68096" r="1328" b="1272"/>
            <a:stretch>
              <a:fillRect/>
            </a:stretch>
          </p:blipFill>
          <p:spPr bwMode="auto">
            <a:xfrm>
              <a:off x="4311295" y="686805"/>
              <a:ext cx="1306668" cy="1401427"/>
            </a:xfrm>
            <a:prstGeom prst="rect">
              <a:avLst/>
            </a:prstGeom>
            <a:noFill/>
          </p:spPr>
        </p:pic>
        <p:sp>
          <p:nvSpPr>
            <p:cNvPr id="3" name="КИ">
              <a:hlinkClick r:id="rId13" action="ppaction://hlinksldjump"/>
            </p:cNvPr>
            <p:cNvSpPr txBox="1"/>
            <p:nvPr/>
          </p:nvSpPr>
          <p:spPr>
            <a:xfrm>
              <a:off x="4479296" y="1027110"/>
              <a:ext cx="9286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4000" b="1" i="1" spc="50" dirty="0">
                  <a:ln w="11430">
                    <a:solidFill>
                      <a:schemeClr val="bg1"/>
                    </a:solidFill>
                  </a:ln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КИ</a:t>
              </a:r>
            </a:p>
          </p:txBody>
        </p:sp>
      </p:grpSp>
      <p:grpSp>
        <p:nvGrpSpPr>
          <p:cNvPr id="19" name="Группа 88  ЖУ"/>
          <p:cNvGrpSpPr/>
          <p:nvPr/>
        </p:nvGrpSpPr>
        <p:grpSpPr>
          <a:xfrm>
            <a:off x="9862476" y="2467171"/>
            <a:ext cx="1573620" cy="1251246"/>
            <a:chOff x="9862476" y="2467171"/>
            <a:chExt cx="1573620" cy="1251246"/>
          </a:xfrm>
        </p:grpSpPr>
        <p:pic>
          <p:nvPicPr>
            <p:cNvPr id="84996" name="крас-жел" descr="http://ae01.alicdn.com/kf/HTB1ae2AdlOD3KVjSZFFq6An9pXau/-.jpg"/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4311" t="18530" r="33540" b="55907"/>
            <a:stretch>
              <a:fillRect/>
            </a:stretch>
          </p:blipFill>
          <p:spPr bwMode="auto">
            <a:xfrm>
              <a:off x="9862476" y="2467171"/>
              <a:ext cx="1573620" cy="1251246"/>
            </a:xfrm>
            <a:prstGeom prst="rect">
              <a:avLst/>
            </a:prstGeom>
            <a:noFill/>
          </p:spPr>
        </p:pic>
        <p:sp>
          <p:nvSpPr>
            <p:cNvPr id="14" name="ЖУ">
              <a:hlinkClick r:id="" action="ppaction://noaction"/>
            </p:cNvPr>
            <p:cNvSpPr txBox="1"/>
            <p:nvPr/>
          </p:nvSpPr>
          <p:spPr>
            <a:xfrm>
              <a:off x="10159197" y="2739227"/>
              <a:ext cx="9286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4000" b="1" i="1" spc="50" dirty="0">
                  <a:ln w="11430">
                    <a:solidFill>
                      <a:schemeClr val="bg1"/>
                    </a:solidFill>
                  </a:ln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ЖУ</a:t>
              </a:r>
            </a:p>
          </p:txBody>
        </p:sp>
      </p:grpSp>
      <p:grpSp>
        <p:nvGrpSpPr>
          <p:cNvPr id="21" name="Группа 87  ЛИ"/>
          <p:cNvGrpSpPr/>
          <p:nvPr/>
        </p:nvGrpSpPr>
        <p:grpSpPr>
          <a:xfrm>
            <a:off x="7547412" y="580327"/>
            <a:ext cx="1702258" cy="1492313"/>
            <a:chOff x="7547412" y="580327"/>
            <a:chExt cx="1702258" cy="1492313"/>
          </a:xfrm>
        </p:grpSpPr>
        <p:pic>
          <p:nvPicPr>
            <p:cNvPr id="55302" name="Picture 6" descr="https://gifok.net/images/2015/10/13/Dahlia_074.png">
              <a:hlinkClick r:id="rId1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7547412" y="580327"/>
              <a:ext cx="1702258" cy="1492313"/>
            </a:xfrm>
            <a:prstGeom prst="rect">
              <a:avLst/>
            </a:prstGeom>
            <a:noFill/>
          </p:spPr>
        </p:pic>
        <p:sp>
          <p:nvSpPr>
            <p:cNvPr id="38" name="ЛИ">
              <a:hlinkClick r:id="rId15" action="ppaction://hlinksldjump"/>
            </p:cNvPr>
            <p:cNvSpPr txBox="1"/>
            <p:nvPr/>
          </p:nvSpPr>
          <p:spPr>
            <a:xfrm>
              <a:off x="7965351" y="978345"/>
              <a:ext cx="9286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4000" b="1" i="1" spc="50" dirty="0">
                  <a:ln w="11430">
                    <a:solidFill>
                      <a:schemeClr val="bg1"/>
                    </a:solidFill>
                  </a:ln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ЛИ</a:t>
              </a:r>
            </a:p>
          </p:txBody>
        </p:sp>
      </p:grpSp>
      <p:grpSp>
        <p:nvGrpSpPr>
          <p:cNvPr id="22" name="Группа 85  КО"/>
          <p:cNvGrpSpPr/>
          <p:nvPr/>
        </p:nvGrpSpPr>
        <p:grpSpPr>
          <a:xfrm>
            <a:off x="5742432" y="1924243"/>
            <a:ext cx="1413365" cy="1402324"/>
            <a:chOff x="5742432" y="1924243"/>
            <a:chExt cx="1413365" cy="1402324"/>
          </a:xfrm>
        </p:grpSpPr>
        <p:pic>
          <p:nvPicPr>
            <p:cNvPr id="55306" name="Picture 10" descr="https://cdn.pixabay.com/photo/2016/06/09/23/43/hibiscus-1446984_1280.png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5742432" y="1924243"/>
              <a:ext cx="1413365" cy="1402324"/>
            </a:xfrm>
            <a:prstGeom prst="rect">
              <a:avLst/>
            </a:prstGeom>
            <a:noFill/>
          </p:spPr>
        </p:pic>
        <p:sp>
          <p:nvSpPr>
            <p:cNvPr id="41" name="МОШ"/>
            <p:cNvSpPr txBox="1"/>
            <p:nvPr/>
          </p:nvSpPr>
          <p:spPr>
            <a:xfrm>
              <a:off x="6002861" y="2271678"/>
              <a:ext cx="93438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4000" b="1" i="1" spc="50" dirty="0">
                  <a:ln w="11430">
                    <a:solidFill>
                      <a:schemeClr val="bg1"/>
                    </a:solidFill>
                  </a:ln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КО</a:t>
              </a:r>
            </a:p>
          </p:txBody>
        </p:sp>
      </p:grpSp>
      <p:sp>
        <p:nvSpPr>
          <p:cNvPr id="26" name="Заголовок"/>
          <p:cNvSpPr/>
          <p:nvPr/>
        </p:nvSpPr>
        <p:spPr>
          <a:xfrm>
            <a:off x="870857" y="-56998"/>
            <a:ext cx="104502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spc="50" dirty="0">
                <a:ln w="11430">
                  <a:solidFill>
                    <a:schemeClr val="bg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Какие насекомые спрятались в цветах?</a:t>
            </a:r>
            <a:endParaRPr lang="ru-RU" sz="3600" dirty="0">
              <a:ln w="11430">
                <a:solidFill>
                  <a:schemeClr val="bg1"/>
                </a:solidFill>
              </a:ln>
            </a:endParaRPr>
          </a:p>
        </p:txBody>
      </p:sp>
      <p:grpSp>
        <p:nvGrpSpPr>
          <p:cNvPr id="23" name="Группа 104"/>
          <p:cNvGrpSpPr/>
          <p:nvPr/>
        </p:nvGrpSpPr>
        <p:grpSpPr>
          <a:xfrm>
            <a:off x="1792224" y="633667"/>
            <a:ext cx="1545462" cy="1219517"/>
            <a:chOff x="1792224" y="633667"/>
            <a:chExt cx="1545462" cy="1219517"/>
          </a:xfrm>
        </p:grpSpPr>
        <p:pic>
          <p:nvPicPr>
            <p:cNvPr id="55308" name="Picture 12" descr="https://ds05.infourok.ru/uploads/ex/0366/0009179d-281534f9/hello_html_m2c6a18d0.png">
              <a:hlinkClick r:id="rId18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1792224" y="633667"/>
              <a:ext cx="1545462" cy="1219517"/>
            </a:xfrm>
            <a:prstGeom prst="rect">
              <a:avLst/>
            </a:prstGeom>
            <a:noFill/>
          </p:spPr>
        </p:pic>
        <p:sp>
          <p:nvSpPr>
            <p:cNvPr id="40" name="МАР">
              <a:hlinkClick r:id="rId18" action="ppaction://hlinksldjump"/>
            </p:cNvPr>
            <p:cNvSpPr txBox="1"/>
            <p:nvPr/>
          </p:nvSpPr>
          <p:spPr>
            <a:xfrm>
              <a:off x="2042444" y="885310"/>
              <a:ext cx="1295242" cy="72977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4000" b="1" i="1" spc="50" dirty="0">
                  <a:ln w="11430">
                    <a:solidFill>
                      <a:schemeClr val="bg1"/>
                    </a:solidFill>
                  </a:ln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МАР</a:t>
              </a:r>
            </a:p>
          </p:txBody>
        </p:sp>
      </p:grpSp>
      <p:sp>
        <p:nvSpPr>
          <p:cNvPr id="50" name="Нашивка 49">
            <a:hlinkClick r:id="rId20" action="ppaction://hlinksldjump"/>
          </p:cNvPr>
          <p:cNvSpPr/>
          <p:nvPr/>
        </p:nvSpPr>
        <p:spPr>
          <a:xfrm>
            <a:off x="11715789" y="6572272"/>
            <a:ext cx="285752" cy="142876"/>
          </a:xfrm>
          <a:prstGeom prst="chevron">
            <a:avLst/>
          </a:prstGeom>
          <a:solidFill>
            <a:srgbClr val="0070C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ШМЕЛИ">
            <a:extLst>
              <a:ext uri="{FF2B5EF4-FFF2-40B4-BE49-F238E27FC236}">
                <a16:creationId xmlns:a16="http://schemas.microsoft.com/office/drawing/2014/main" xmlns="" id="{C12A8BD1-4D2D-41B1-A1ED-6EB7109169F8}"/>
              </a:ext>
            </a:extLst>
          </p:cNvPr>
          <p:cNvSpPr txBox="1"/>
          <p:nvPr/>
        </p:nvSpPr>
        <p:spPr>
          <a:xfrm>
            <a:off x="8924544" y="4063460"/>
            <a:ext cx="3072384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ШМЕЛИ</a:t>
            </a:r>
          </a:p>
        </p:txBody>
      </p:sp>
      <p:pic>
        <p:nvPicPr>
          <p:cNvPr id="43" name="шмель" descr="https://yt3.ggpht.com/a/AATXAJye9nBBssjB6zGSldA50KTiHaqjRE_Jj7dfKRdW=s900-c-k-c0xffffffff-no-rj-mo">
            <a:extLst>
              <a:ext uri="{FF2B5EF4-FFF2-40B4-BE49-F238E27FC236}">
                <a16:creationId xmlns:a16="http://schemas.microsoft.com/office/drawing/2014/main" xmlns="" id="{ABE35AB8-CA02-445E-9C82-913700456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9216" r="6571" b="20083"/>
          <a:stretch>
            <a:fillRect/>
          </a:stretch>
        </p:blipFill>
        <p:spPr bwMode="auto">
          <a:xfrm>
            <a:off x="4849722" y="4937760"/>
            <a:ext cx="1224452" cy="926592"/>
          </a:xfrm>
          <a:prstGeom prst="rect">
            <a:avLst/>
          </a:prstGeom>
          <a:noFill/>
        </p:spPr>
      </p:pic>
      <p:pic>
        <p:nvPicPr>
          <p:cNvPr id="44" name="шмель" descr="https://klike.net/uploads/posts/2020-11/1604306360_35.jpg">
            <a:extLst>
              <a:ext uri="{FF2B5EF4-FFF2-40B4-BE49-F238E27FC236}">
                <a16:creationId xmlns:a16="http://schemas.microsoft.com/office/drawing/2014/main" xmlns="" id="{ED4E9694-128B-457B-81CD-087601F88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</a:blip>
          <a:srcRect l="14586" t="12950" r="9178" b="13787"/>
          <a:stretch>
            <a:fillRect/>
          </a:stretch>
        </p:blipFill>
        <p:spPr bwMode="auto">
          <a:xfrm>
            <a:off x="6352032" y="5327904"/>
            <a:ext cx="1078384" cy="10363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392344716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100000">
              <a:srgbClr val="92D050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9  ШМЕ"/>
          <p:cNvGrpSpPr/>
          <p:nvPr/>
        </p:nvGrpSpPr>
        <p:grpSpPr>
          <a:xfrm>
            <a:off x="21336" y="3644830"/>
            <a:ext cx="12012168" cy="3213170"/>
            <a:chOff x="0" y="3644830"/>
            <a:chExt cx="12170664" cy="3213170"/>
          </a:xfrm>
        </p:grpSpPr>
        <p:pic>
          <p:nvPicPr>
            <p:cNvPr id="66" name="Picture 2" descr="https://i.pinimg.com/originals/bc/a9/2f/bca92f251b1f15775d6f841bdb06025a.png"/>
            <p:cNvPicPr>
              <a:picLocks noChangeAspect="1" noChangeArrowheads="1"/>
            </p:cNvPicPr>
            <p:nvPr/>
          </p:nvPicPr>
          <p:blipFill>
            <a:blip r:embed="rId3" cstate="print"/>
            <a:srcRect t="24389"/>
            <a:stretch>
              <a:fillRect/>
            </a:stretch>
          </p:blipFill>
          <p:spPr bwMode="auto">
            <a:xfrm>
              <a:off x="0" y="3901440"/>
              <a:ext cx="12170664" cy="2956560"/>
            </a:xfrm>
            <a:prstGeom prst="rect">
              <a:avLst/>
            </a:prstGeom>
            <a:noFill/>
          </p:spPr>
        </p:pic>
        <p:pic>
          <p:nvPicPr>
            <p:cNvPr id="45062" name="желтый" descr="https://www.contemporarywallstickers.co.uk/wp-content/uploads/Photo-Realistic-Flowers-Wall-Sticker-Set-1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 l="28544" t="34534" r="49724" b="37941"/>
            <a:stretch>
              <a:fillRect/>
            </a:stretch>
          </p:blipFill>
          <p:spPr bwMode="auto">
            <a:xfrm>
              <a:off x="387761" y="3644830"/>
              <a:ext cx="1501999" cy="1477376"/>
            </a:xfrm>
            <a:prstGeom prst="rect">
              <a:avLst/>
            </a:prstGeom>
            <a:noFill/>
          </p:spPr>
        </p:pic>
        <p:sp>
          <p:nvSpPr>
            <p:cNvPr id="11" name="ШМЕ"/>
            <p:cNvSpPr txBox="1"/>
            <p:nvPr/>
          </p:nvSpPr>
          <p:spPr>
            <a:xfrm>
              <a:off x="412829" y="4057806"/>
              <a:ext cx="141597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4000" b="1" i="1" spc="50" dirty="0">
                  <a:ln w="11430">
                    <a:solidFill>
                      <a:schemeClr val="bg1"/>
                    </a:solidFill>
                  </a:ln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ШМЕ</a:t>
              </a:r>
            </a:p>
          </p:txBody>
        </p:sp>
      </p:grpSp>
      <p:grpSp>
        <p:nvGrpSpPr>
          <p:cNvPr id="6" name="Группа 76  ХА"/>
          <p:cNvGrpSpPr/>
          <p:nvPr/>
        </p:nvGrpSpPr>
        <p:grpSpPr>
          <a:xfrm>
            <a:off x="2273495" y="2298798"/>
            <a:ext cx="1344694" cy="1215752"/>
            <a:chOff x="2273495" y="2298798"/>
            <a:chExt cx="1344694" cy="1215752"/>
          </a:xfrm>
        </p:grpSpPr>
        <p:pic>
          <p:nvPicPr>
            <p:cNvPr id="45068" name="гвоздика" descr="https://st4.depositphotos.com/1763191/20527/v/950/depositphotos_205272588-stock-illustration-set-beautiful-flowers-illustration.jpg">
              <a:hlinkClick r:id="rId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0817" t="51498" r="29575" b="28242"/>
            <a:stretch>
              <a:fillRect/>
            </a:stretch>
          </p:blipFill>
          <p:spPr bwMode="auto">
            <a:xfrm>
              <a:off x="2273495" y="2298798"/>
              <a:ext cx="1344694" cy="1215752"/>
            </a:xfrm>
            <a:prstGeom prst="rect">
              <a:avLst/>
            </a:prstGeom>
            <a:noFill/>
          </p:spPr>
        </p:pic>
        <p:sp>
          <p:nvSpPr>
            <p:cNvPr id="13" name="ХА">
              <a:hlinkClick r:id="rId5" action="ppaction://hlinksldjump"/>
            </p:cNvPr>
            <p:cNvSpPr txBox="1"/>
            <p:nvPr/>
          </p:nvSpPr>
          <p:spPr>
            <a:xfrm>
              <a:off x="2486615" y="2559312"/>
              <a:ext cx="9286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4000" b="1" i="1" spc="50" dirty="0">
                  <a:ln w="11430">
                    <a:solidFill>
                      <a:schemeClr val="bg1"/>
                    </a:solidFill>
                  </a:ln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ХА</a:t>
              </a:r>
            </a:p>
          </p:txBody>
        </p:sp>
      </p:grpSp>
      <p:grpSp>
        <p:nvGrpSpPr>
          <p:cNvPr id="10" name="Группа 84  МУ"/>
          <p:cNvGrpSpPr/>
          <p:nvPr/>
        </p:nvGrpSpPr>
        <p:grpSpPr>
          <a:xfrm>
            <a:off x="6082958" y="3850386"/>
            <a:ext cx="1318438" cy="1275425"/>
            <a:chOff x="6082958" y="3850386"/>
            <a:chExt cx="1318438" cy="1275425"/>
          </a:xfrm>
        </p:grpSpPr>
        <p:pic>
          <p:nvPicPr>
            <p:cNvPr id="20" name="голубой" descr="https://st2.depositphotos.com/1763191/5327/v/950/depositphotos_53279337-stock-illustration-colourful-flowers.jpg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rcRect l="69805" t="33259" r="1835" b="35665"/>
            <a:stretch>
              <a:fillRect/>
            </a:stretch>
          </p:blipFill>
          <p:spPr bwMode="auto">
            <a:xfrm>
              <a:off x="6082958" y="3850386"/>
              <a:ext cx="1318438" cy="1275425"/>
            </a:xfrm>
            <a:prstGeom prst="rect">
              <a:avLst/>
            </a:prstGeom>
            <a:noFill/>
          </p:spPr>
        </p:pic>
        <p:sp>
          <p:nvSpPr>
            <p:cNvPr id="5" name="МУ"/>
            <p:cNvSpPr txBox="1"/>
            <p:nvPr/>
          </p:nvSpPr>
          <p:spPr>
            <a:xfrm>
              <a:off x="6256054" y="4163439"/>
              <a:ext cx="9286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4000" b="1" i="1" spc="50" dirty="0">
                  <a:ln w="11430">
                    <a:solidFill>
                      <a:schemeClr val="bg1"/>
                    </a:solidFill>
                  </a:ln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МУ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4619890" y="6354221"/>
            <a:ext cx="2952221" cy="30777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/>
              <a:t>Чтобы</a:t>
            </a:r>
            <a:r>
              <a:rPr lang="ru-RU" sz="1400" b="1" dirty="0"/>
              <a:t> </a:t>
            </a:r>
            <a:r>
              <a:rPr lang="ru-RU" sz="1200" b="1" dirty="0"/>
              <a:t>собрать</a:t>
            </a:r>
            <a:r>
              <a:rPr lang="ru-RU" sz="1400" b="1" dirty="0"/>
              <a:t> </a:t>
            </a:r>
            <a:r>
              <a:rPr lang="ru-RU" sz="1200" b="1" dirty="0"/>
              <a:t>слово</a:t>
            </a:r>
            <a:r>
              <a:rPr lang="ru-RU" sz="1400" b="1" dirty="0"/>
              <a:t>, </a:t>
            </a:r>
            <a:r>
              <a:rPr lang="ru-RU" sz="1200" b="1" dirty="0"/>
              <a:t>нажмите</a:t>
            </a:r>
            <a:r>
              <a:rPr lang="ru-RU" sz="1400" b="1" dirty="0"/>
              <a:t> </a:t>
            </a:r>
            <a:r>
              <a:rPr lang="ru-RU" sz="1200" b="1" dirty="0"/>
              <a:t>на</a:t>
            </a:r>
            <a:r>
              <a:rPr lang="ru-RU" sz="1400" b="1" dirty="0"/>
              <a:t> </a:t>
            </a:r>
            <a:r>
              <a:rPr lang="ru-RU" sz="1200" b="1" dirty="0"/>
              <a:t>слоги</a:t>
            </a:r>
            <a:r>
              <a:rPr lang="ru-RU" sz="1400" b="1" dirty="0"/>
              <a:t>.</a:t>
            </a:r>
          </a:p>
        </p:txBody>
      </p:sp>
      <p:grpSp>
        <p:nvGrpSpPr>
          <p:cNvPr id="12" name="Группа 80  О"/>
          <p:cNvGrpSpPr/>
          <p:nvPr/>
        </p:nvGrpSpPr>
        <p:grpSpPr>
          <a:xfrm>
            <a:off x="246088" y="1844532"/>
            <a:ext cx="1084541" cy="1275931"/>
            <a:chOff x="246088" y="1844532"/>
            <a:chExt cx="1084541" cy="1275931"/>
          </a:xfrm>
        </p:grpSpPr>
        <p:pic>
          <p:nvPicPr>
            <p:cNvPr id="45060" name="колокольчик" descr="https://a4files.ru/content/uploads/2019/02/tsvety-v-tsv-1.jpg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4407" t="65908" r="3710" b="7574"/>
            <a:stretch>
              <a:fillRect/>
            </a:stretch>
          </p:blipFill>
          <p:spPr bwMode="auto">
            <a:xfrm>
              <a:off x="246088" y="1844532"/>
              <a:ext cx="1084541" cy="1275931"/>
            </a:xfrm>
            <a:prstGeom prst="rect">
              <a:avLst/>
            </a:prstGeom>
            <a:noFill/>
          </p:spPr>
        </p:pic>
        <p:sp>
          <p:nvSpPr>
            <p:cNvPr id="8" name="О"/>
            <p:cNvSpPr txBox="1"/>
            <p:nvPr/>
          </p:nvSpPr>
          <p:spPr>
            <a:xfrm>
              <a:off x="503279" y="2232141"/>
              <a:ext cx="63057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4000" b="1" i="1" spc="50" dirty="0">
                  <a:ln w="11430">
                    <a:solidFill>
                      <a:schemeClr val="bg1"/>
                    </a:solidFill>
                  </a:ln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О</a:t>
              </a:r>
            </a:p>
          </p:txBody>
        </p:sp>
      </p:grpSp>
      <p:grpSp>
        <p:nvGrpSpPr>
          <p:cNvPr id="15" name="Группа 86  СЫ"/>
          <p:cNvGrpSpPr/>
          <p:nvPr/>
        </p:nvGrpSpPr>
        <p:grpSpPr>
          <a:xfrm>
            <a:off x="7811254" y="2635322"/>
            <a:ext cx="1299861" cy="1339735"/>
            <a:chOff x="7811254" y="2635322"/>
            <a:chExt cx="1299861" cy="1339735"/>
          </a:xfrm>
        </p:grpSpPr>
        <p:pic>
          <p:nvPicPr>
            <p:cNvPr id="45064" name="розовый" descr="https://www.contemporarywallstickers.co.uk/wp-content/uploads/Photo-Realistic-Flowers-Wall-Sticker-Set-1.jpg">
              <a:hlinkClick r:id="rId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 l="29688" t="61906" r="50955" b="12404"/>
            <a:stretch>
              <a:fillRect/>
            </a:stretch>
          </p:blipFill>
          <p:spPr bwMode="auto">
            <a:xfrm>
              <a:off x="7811254" y="2635322"/>
              <a:ext cx="1299861" cy="1339735"/>
            </a:xfrm>
            <a:prstGeom prst="rect">
              <a:avLst/>
            </a:prstGeom>
            <a:noFill/>
          </p:spPr>
        </p:pic>
        <p:sp>
          <p:nvSpPr>
            <p:cNvPr id="9" name="СЫ">
              <a:hlinkClick r:id="rId9" action="ppaction://hlinksldjump"/>
            </p:cNvPr>
            <p:cNvSpPr txBox="1"/>
            <p:nvPr/>
          </p:nvSpPr>
          <p:spPr>
            <a:xfrm>
              <a:off x="7995831" y="2959545"/>
              <a:ext cx="9286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4000" b="1" i="1" spc="50" dirty="0">
                  <a:ln w="11430">
                    <a:solidFill>
                      <a:schemeClr val="bg1"/>
                    </a:solidFill>
                  </a:ln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СЫ</a:t>
              </a:r>
            </a:p>
          </p:txBody>
        </p:sp>
      </p:grpSp>
      <p:grpSp>
        <p:nvGrpSpPr>
          <p:cNvPr id="16" name="Группа 82  УК"/>
          <p:cNvGrpSpPr/>
          <p:nvPr/>
        </p:nvGrpSpPr>
        <p:grpSpPr>
          <a:xfrm>
            <a:off x="3828681" y="3331354"/>
            <a:ext cx="1562983" cy="1399938"/>
            <a:chOff x="3828681" y="3331354"/>
            <a:chExt cx="1562983" cy="1399938"/>
          </a:xfrm>
        </p:grpSpPr>
        <p:pic>
          <p:nvPicPr>
            <p:cNvPr id="45066" name="оранжевый" descr="https://st2.depositphotos.com/1763191/5327/v/950/depositphotos_53279337-stock-illustration-colourful-flowers.jpg">
              <a:hlinkClick r:id="rId11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7845" t="65241" r="1849" b="4012"/>
            <a:stretch>
              <a:fillRect/>
            </a:stretch>
          </p:blipFill>
          <p:spPr bwMode="auto">
            <a:xfrm>
              <a:off x="3828681" y="3331354"/>
              <a:ext cx="1562983" cy="1399938"/>
            </a:xfrm>
            <a:prstGeom prst="rect">
              <a:avLst/>
            </a:prstGeom>
            <a:noFill/>
          </p:spPr>
        </p:pic>
        <p:sp>
          <p:nvSpPr>
            <p:cNvPr id="7" name="УК">
              <a:hlinkClick r:id="rId11" action="ppaction://hlinksldjump"/>
            </p:cNvPr>
            <p:cNvSpPr txBox="1"/>
            <p:nvPr/>
          </p:nvSpPr>
          <p:spPr>
            <a:xfrm>
              <a:off x="4080461" y="3705881"/>
              <a:ext cx="9286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4000" b="1" i="1" spc="50" dirty="0">
                  <a:ln w="11430">
                    <a:solidFill>
                      <a:schemeClr val="bg1"/>
                    </a:solidFill>
                  </a:ln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УК</a:t>
              </a:r>
            </a:p>
          </p:txBody>
        </p:sp>
      </p:grpSp>
      <p:grpSp>
        <p:nvGrpSpPr>
          <p:cNvPr id="17" name="Группа 89  ПА"/>
          <p:cNvGrpSpPr/>
          <p:nvPr/>
        </p:nvGrpSpPr>
        <p:grpSpPr>
          <a:xfrm>
            <a:off x="10140891" y="741653"/>
            <a:ext cx="1486450" cy="1326451"/>
            <a:chOff x="10140891" y="741653"/>
            <a:chExt cx="1486450" cy="1326451"/>
          </a:xfrm>
        </p:grpSpPr>
        <p:pic>
          <p:nvPicPr>
            <p:cNvPr id="84994" name="ФИАЛКА" descr="http://ae01.alicdn.com/kf/HTB1ae2AdlOD3KVjSZFFq6An9pXau/-.jpg"/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3083" t="53693" r="34768" b="17619"/>
            <a:stretch>
              <a:fillRect/>
            </a:stretch>
          </p:blipFill>
          <p:spPr bwMode="auto">
            <a:xfrm>
              <a:off x="10140891" y="741653"/>
              <a:ext cx="1486450" cy="1326451"/>
            </a:xfrm>
            <a:prstGeom prst="rect">
              <a:avLst/>
            </a:prstGeom>
            <a:noFill/>
          </p:spPr>
        </p:pic>
        <p:sp>
          <p:nvSpPr>
            <p:cNvPr id="4" name="ПА"/>
            <p:cNvSpPr txBox="1"/>
            <p:nvPr/>
          </p:nvSpPr>
          <p:spPr>
            <a:xfrm>
              <a:off x="10402472" y="1043973"/>
              <a:ext cx="9286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4000" b="1" i="1" spc="50" dirty="0">
                  <a:ln w="11430">
                    <a:solidFill>
                      <a:schemeClr val="bg1"/>
                    </a:solidFill>
                  </a:ln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ПА</a:t>
              </a:r>
            </a:p>
          </p:txBody>
        </p:sp>
      </p:grpSp>
      <p:grpSp>
        <p:nvGrpSpPr>
          <p:cNvPr id="18" name="Группа 83  КИ"/>
          <p:cNvGrpSpPr/>
          <p:nvPr/>
        </p:nvGrpSpPr>
        <p:grpSpPr>
          <a:xfrm>
            <a:off x="4311295" y="686805"/>
            <a:ext cx="1306668" cy="1401427"/>
            <a:chOff x="4311295" y="686805"/>
            <a:chExt cx="1306668" cy="1401427"/>
          </a:xfrm>
        </p:grpSpPr>
        <p:pic>
          <p:nvPicPr>
            <p:cNvPr id="45072" name="зеленый" descr="https://static4.depositphotos.com/1000578/317/i/950/depositphotos_3177395-stock-photo-multicolored-flowers.jpg">
              <a:hlinkClick r:id="rId1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7426" t="68096" r="1328" b="1272"/>
            <a:stretch>
              <a:fillRect/>
            </a:stretch>
          </p:blipFill>
          <p:spPr bwMode="auto">
            <a:xfrm>
              <a:off x="4311295" y="686805"/>
              <a:ext cx="1306668" cy="1401427"/>
            </a:xfrm>
            <a:prstGeom prst="rect">
              <a:avLst/>
            </a:prstGeom>
            <a:noFill/>
          </p:spPr>
        </p:pic>
        <p:sp>
          <p:nvSpPr>
            <p:cNvPr id="3" name="КИ">
              <a:hlinkClick r:id="rId13" action="ppaction://hlinksldjump"/>
            </p:cNvPr>
            <p:cNvSpPr txBox="1"/>
            <p:nvPr/>
          </p:nvSpPr>
          <p:spPr>
            <a:xfrm>
              <a:off x="4479296" y="1027110"/>
              <a:ext cx="9286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4000" b="1" i="1" spc="50" dirty="0">
                  <a:ln w="11430">
                    <a:solidFill>
                      <a:schemeClr val="bg1"/>
                    </a:solidFill>
                  </a:ln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КИ</a:t>
              </a:r>
            </a:p>
          </p:txBody>
        </p:sp>
      </p:grpSp>
      <p:grpSp>
        <p:nvGrpSpPr>
          <p:cNvPr id="19" name="Группа 88  ЖУ"/>
          <p:cNvGrpSpPr/>
          <p:nvPr/>
        </p:nvGrpSpPr>
        <p:grpSpPr>
          <a:xfrm>
            <a:off x="9862476" y="2467171"/>
            <a:ext cx="1573620" cy="1251246"/>
            <a:chOff x="9862476" y="2467171"/>
            <a:chExt cx="1573620" cy="1251246"/>
          </a:xfrm>
        </p:grpSpPr>
        <p:pic>
          <p:nvPicPr>
            <p:cNvPr id="84996" name="крас-жел" descr="http://ae01.alicdn.com/kf/HTB1ae2AdlOD3KVjSZFFq6An9pXau/-.jpg"/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4311" t="18530" r="33540" b="55907"/>
            <a:stretch>
              <a:fillRect/>
            </a:stretch>
          </p:blipFill>
          <p:spPr bwMode="auto">
            <a:xfrm>
              <a:off x="9862476" y="2467171"/>
              <a:ext cx="1573620" cy="1251246"/>
            </a:xfrm>
            <a:prstGeom prst="rect">
              <a:avLst/>
            </a:prstGeom>
            <a:noFill/>
          </p:spPr>
        </p:pic>
        <p:sp>
          <p:nvSpPr>
            <p:cNvPr id="14" name="ЖУ">
              <a:hlinkClick r:id="" action="ppaction://noaction"/>
            </p:cNvPr>
            <p:cNvSpPr txBox="1"/>
            <p:nvPr/>
          </p:nvSpPr>
          <p:spPr>
            <a:xfrm>
              <a:off x="10159197" y="2739227"/>
              <a:ext cx="9286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4000" b="1" i="1" spc="50" dirty="0">
                  <a:ln w="11430">
                    <a:solidFill>
                      <a:schemeClr val="bg1"/>
                    </a:solidFill>
                  </a:ln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ЖУ</a:t>
              </a:r>
            </a:p>
          </p:txBody>
        </p:sp>
      </p:grpSp>
      <p:grpSp>
        <p:nvGrpSpPr>
          <p:cNvPr id="21" name="Группа 87  ЛИ"/>
          <p:cNvGrpSpPr/>
          <p:nvPr/>
        </p:nvGrpSpPr>
        <p:grpSpPr>
          <a:xfrm>
            <a:off x="7547412" y="580327"/>
            <a:ext cx="1702258" cy="1492313"/>
            <a:chOff x="7547412" y="580327"/>
            <a:chExt cx="1702258" cy="1492313"/>
          </a:xfrm>
        </p:grpSpPr>
        <p:pic>
          <p:nvPicPr>
            <p:cNvPr id="55302" name="Picture 6" descr="https://gifok.net/images/2015/10/13/Dahlia_074.png">
              <a:hlinkClick r:id="rId1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7547412" y="580327"/>
              <a:ext cx="1702258" cy="1492313"/>
            </a:xfrm>
            <a:prstGeom prst="rect">
              <a:avLst/>
            </a:prstGeom>
            <a:noFill/>
          </p:spPr>
        </p:pic>
        <p:sp>
          <p:nvSpPr>
            <p:cNvPr id="38" name="ЛИ">
              <a:hlinkClick r:id="rId15" action="ppaction://hlinksldjump"/>
            </p:cNvPr>
            <p:cNvSpPr txBox="1"/>
            <p:nvPr/>
          </p:nvSpPr>
          <p:spPr>
            <a:xfrm>
              <a:off x="7965351" y="978345"/>
              <a:ext cx="9286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4000" b="1" i="1" spc="50" dirty="0">
                  <a:ln w="11430">
                    <a:solidFill>
                      <a:schemeClr val="bg1"/>
                    </a:solidFill>
                  </a:ln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ЛИ</a:t>
              </a:r>
            </a:p>
          </p:txBody>
        </p:sp>
      </p:grpSp>
      <p:grpSp>
        <p:nvGrpSpPr>
          <p:cNvPr id="22" name="Группа 85  КО"/>
          <p:cNvGrpSpPr/>
          <p:nvPr/>
        </p:nvGrpSpPr>
        <p:grpSpPr>
          <a:xfrm>
            <a:off x="5742432" y="1924243"/>
            <a:ext cx="1413365" cy="1402324"/>
            <a:chOff x="5742432" y="1924243"/>
            <a:chExt cx="1413365" cy="1402324"/>
          </a:xfrm>
        </p:grpSpPr>
        <p:pic>
          <p:nvPicPr>
            <p:cNvPr id="55306" name="Picture 10" descr="https://cdn.pixabay.com/photo/2016/06/09/23/43/hibiscus-1446984_1280.png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5742432" y="1924243"/>
              <a:ext cx="1413365" cy="1402324"/>
            </a:xfrm>
            <a:prstGeom prst="rect">
              <a:avLst/>
            </a:prstGeom>
            <a:noFill/>
          </p:spPr>
        </p:pic>
        <p:sp>
          <p:nvSpPr>
            <p:cNvPr id="41" name="МОШ"/>
            <p:cNvSpPr txBox="1"/>
            <p:nvPr/>
          </p:nvSpPr>
          <p:spPr>
            <a:xfrm>
              <a:off x="6002861" y="2271678"/>
              <a:ext cx="93438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4000" b="1" i="1" spc="50" dirty="0">
                  <a:ln w="11430">
                    <a:solidFill>
                      <a:schemeClr val="bg1"/>
                    </a:solidFill>
                  </a:ln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КО</a:t>
              </a:r>
            </a:p>
          </p:txBody>
        </p:sp>
      </p:grpSp>
      <p:sp>
        <p:nvSpPr>
          <p:cNvPr id="26" name="Заголовок"/>
          <p:cNvSpPr/>
          <p:nvPr/>
        </p:nvSpPr>
        <p:spPr>
          <a:xfrm>
            <a:off x="870857" y="-56998"/>
            <a:ext cx="104502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spc="50" dirty="0">
                <a:ln w="11430">
                  <a:solidFill>
                    <a:schemeClr val="bg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Какие насекомые спрятались в цветах?</a:t>
            </a:r>
            <a:endParaRPr lang="ru-RU" sz="3600" dirty="0">
              <a:ln w="11430">
                <a:solidFill>
                  <a:schemeClr val="bg1"/>
                </a:solidFill>
              </a:ln>
            </a:endParaRPr>
          </a:p>
        </p:txBody>
      </p:sp>
      <p:grpSp>
        <p:nvGrpSpPr>
          <p:cNvPr id="23" name="Группа 104"/>
          <p:cNvGrpSpPr/>
          <p:nvPr/>
        </p:nvGrpSpPr>
        <p:grpSpPr>
          <a:xfrm>
            <a:off x="1792224" y="633667"/>
            <a:ext cx="1545462" cy="1219517"/>
            <a:chOff x="1792224" y="633667"/>
            <a:chExt cx="1545462" cy="1219517"/>
          </a:xfrm>
        </p:grpSpPr>
        <p:pic>
          <p:nvPicPr>
            <p:cNvPr id="55308" name="Picture 12" descr="https://ds05.infourok.ru/uploads/ex/0366/0009179d-281534f9/hello_html_m2c6a18d0.png">
              <a:hlinkClick r:id="rId18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1792224" y="633667"/>
              <a:ext cx="1545462" cy="1219517"/>
            </a:xfrm>
            <a:prstGeom prst="rect">
              <a:avLst/>
            </a:prstGeom>
            <a:noFill/>
          </p:spPr>
        </p:pic>
        <p:sp>
          <p:nvSpPr>
            <p:cNvPr id="40" name="МАР">
              <a:hlinkClick r:id="rId18" action="ppaction://hlinksldjump"/>
            </p:cNvPr>
            <p:cNvSpPr txBox="1"/>
            <p:nvPr/>
          </p:nvSpPr>
          <p:spPr>
            <a:xfrm>
              <a:off x="2042444" y="885310"/>
              <a:ext cx="1295242" cy="72977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4000" b="1" i="1" spc="50" dirty="0">
                  <a:ln w="11430">
                    <a:solidFill>
                      <a:schemeClr val="bg1"/>
                    </a:solidFill>
                  </a:ln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МАР</a:t>
              </a:r>
            </a:p>
          </p:txBody>
        </p:sp>
      </p:grpSp>
      <p:sp>
        <p:nvSpPr>
          <p:cNvPr id="50" name="Нашивка 49">
            <a:hlinkClick r:id="rId20" action="ppaction://hlinksldjump"/>
          </p:cNvPr>
          <p:cNvSpPr/>
          <p:nvPr/>
        </p:nvSpPr>
        <p:spPr>
          <a:xfrm>
            <a:off x="11715789" y="6572272"/>
            <a:ext cx="285752" cy="142876"/>
          </a:xfrm>
          <a:prstGeom prst="chevron">
            <a:avLst/>
          </a:prstGeom>
          <a:solidFill>
            <a:srgbClr val="0070C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АУК">
            <a:extLst>
              <a:ext uri="{FF2B5EF4-FFF2-40B4-BE49-F238E27FC236}">
                <a16:creationId xmlns:a16="http://schemas.microsoft.com/office/drawing/2014/main" xmlns="" id="{CB798C7F-B7B8-48C5-8E2E-267F78B7F98A}"/>
              </a:ext>
            </a:extLst>
          </p:cNvPr>
          <p:cNvSpPr txBox="1"/>
          <p:nvPr/>
        </p:nvSpPr>
        <p:spPr>
          <a:xfrm>
            <a:off x="9009888" y="4063460"/>
            <a:ext cx="3072384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ПАУК</a:t>
            </a:r>
          </a:p>
        </p:txBody>
      </p:sp>
      <p:pic>
        <p:nvPicPr>
          <p:cNvPr id="43" name="паук" descr="https://effects1.ru/gallery/Klipart/Fauna/Nasekomye/pauk/pauk-10-0.png">
            <a:extLst>
              <a:ext uri="{FF2B5EF4-FFF2-40B4-BE49-F238E27FC236}">
                <a16:creationId xmlns:a16="http://schemas.microsoft.com/office/drawing/2014/main" xmlns="" id="{FF6949D4-27E3-4429-AE3A-5337C3BC4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682752" y="5192626"/>
            <a:ext cx="1952741" cy="15377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429918184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100000">
              <a:srgbClr val="92D050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9  ШМЕ"/>
          <p:cNvGrpSpPr/>
          <p:nvPr/>
        </p:nvGrpSpPr>
        <p:grpSpPr>
          <a:xfrm>
            <a:off x="21336" y="3644830"/>
            <a:ext cx="12012168" cy="3213170"/>
            <a:chOff x="0" y="3644830"/>
            <a:chExt cx="12170664" cy="3213170"/>
          </a:xfrm>
        </p:grpSpPr>
        <p:pic>
          <p:nvPicPr>
            <p:cNvPr id="66" name="Picture 2" descr="https://i.pinimg.com/originals/bc/a9/2f/bca92f251b1f15775d6f841bdb06025a.png"/>
            <p:cNvPicPr>
              <a:picLocks noChangeAspect="1" noChangeArrowheads="1"/>
            </p:cNvPicPr>
            <p:nvPr/>
          </p:nvPicPr>
          <p:blipFill>
            <a:blip r:embed="rId3" cstate="print"/>
            <a:srcRect t="24389"/>
            <a:stretch>
              <a:fillRect/>
            </a:stretch>
          </p:blipFill>
          <p:spPr bwMode="auto">
            <a:xfrm>
              <a:off x="0" y="3901440"/>
              <a:ext cx="12170664" cy="2956560"/>
            </a:xfrm>
            <a:prstGeom prst="rect">
              <a:avLst/>
            </a:prstGeom>
            <a:noFill/>
          </p:spPr>
        </p:pic>
        <p:pic>
          <p:nvPicPr>
            <p:cNvPr id="45062" name="желтый" descr="https://www.contemporarywallstickers.co.uk/wp-content/uploads/Photo-Realistic-Flowers-Wall-Sticker-Set-1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 l="28544" t="34534" r="49724" b="37941"/>
            <a:stretch>
              <a:fillRect/>
            </a:stretch>
          </p:blipFill>
          <p:spPr bwMode="auto">
            <a:xfrm>
              <a:off x="387761" y="3644830"/>
              <a:ext cx="1501999" cy="1477376"/>
            </a:xfrm>
            <a:prstGeom prst="rect">
              <a:avLst/>
            </a:prstGeom>
            <a:noFill/>
          </p:spPr>
        </p:pic>
        <p:sp>
          <p:nvSpPr>
            <p:cNvPr id="11" name="ШМЕ"/>
            <p:cNvSpPr txBox="1"/>
            <p:nvPr/>
          </p:nvSpPr>
          <p:spPr>
            <a:xfrm>
              <a:off x="412829" y="4057806"/>
              <a:ext cx="141597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4000" b="1" i="1" spc="50" dirty="0">
                  <a:ln w="11430">
                    <a:solidFill>
                      <a:schemeClr val="bg1"/>
                    </a:solidFill>
                  </a:ln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ШМЕ</a:t>
              </a:r>
            </a:p>
          </p:txBody>
        </p:sp>
      </p:grpSp>
      <p:grpSp>
        <p:nvGrpSpPr>
          <p:cNvPr id="6" name="Группа 76  ХА"/>
          <p:cNvGrpSpPr/>
          <p:nvPr/>
        </p:nvGrpSpPr>
        <p:grpSpPr>
          <a:xfrm>
            <a:off x="2273495" y="2298798"/>
            <a:ext cx="1344694" cy="1215752"/>
            <a:chOff x="2273495" y="2298798"/>
            <a:chExt cx="1344694" cy="1215752"/>
          </a:xfrm>
        </p:grpSpPr>
        <p:pic>
          <p:nvPicPr>
            <p:cNvPr id="45068" name="гвоздика" descr="https://st4.depositphotos.com/1763191/20527/v/950/depositphotos_205272588-stock-illustration-set-beautiful-flowers-illustration.jpg">
              <a:hlinkClick r:id="rId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0817" t="51498" r="29575" b="28242"/>
            <a:stretch>
              <a:fillRect/>
            </a:stretch>
          </p:blipFill>
          <p:spPr bwMode="auto">
            <a:xfrm>
              <a:off x="2273495" y="2298798"/>
              <a:ext cx="1344694" cy="1215752"/>
            </a:xfrm>
            <a:prstGeom prst="rect">
              <a:avLst/>
            </a:prstGeom>
            <a:noFill/>
          </p:spPr>
        </p:pic>
        <p:sp>
          <p:nvSpPr>
            <p:cNvPr id="13" name="ХА">
              <a:hlinkClick r:id="rId5" action="ppaction://hlinksldjump"/>
            </p:cNvPr>
            <p:cNvSpPr txBox="1"/>
            <p:nvPr/>
          </p:nvSpPr>
          <p:spPr>
            <a:xfrm>
              <a:off x="2486615" y="2559312"/>
              <a:ext cx="9286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4000" b="1" i="1" spc="50" dirty="0">
                  <a:ln w="11430">
                    <a:solidFill>
                      <a:schemeClr val="bg1"/>
                    </a:solidFill>
                  </a:ln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ХА</a:t>
              </a:r>
            </a:p>
          </p:txBody>
        </p:sp>
      </p:grpSp>
      <p:grpSp>
        <p:nvGrpSpPr>
          <p:cNvPr id="10" name="Группа 84  МУ"/>
          <p:cNvGrpSpPr/>
          <p:nvPr/>
        </p:nvGrpSpPr>
        <p:grpSpPr>
          <a:xfrm>
            <a:off x="6082958" y="3850386"/>
            <a:ext cx="1318438" cy="1275425"/>
            <a:chOff x="6082958" y="3850386"/>
            <a:chExt cx="1318438" cy="1275425"/>
          </a:xfrm>
        </p:grpSpPr>
        <p:pic>
          <p:nvPicPr>
            <p:cNvPr id="20" name="голубой" descr="https://st2.depositphotos.com/1763191/5327/v/950/depositphotos_53279337-stock-illustration-colourful-flowers.jpg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rcRect l="69805" t="33259" r="1835" b="35665"/>
            <a:stretch>
              <a:fillRect/>
            </a:stretch>
          </p:blipFill>
          <p:spPr bwMode="auto">
            <a:xfrm>
              <a:off x="6082958" y="3850386"/>
              <a:ext cx="1318438" cy="1275425"/>
            </a:xfrm>
            <a:prstGeom prst="rect">
              <a:avLst/>
            </a:prstGeom>
            <a:noFill/>
          </p:spPr>
        </p:pic>
        <p:sp>
          <p:nvSpPr>
            <p:cNvPr id="5" name="МУ"/>
            <p:cNvSpPr txBox="1"/>
            <p:nvPr/>
          </p:nvSpPr>
          <p:spPr>
            <a:xfrm>
              <a:off x="6256054" y="4163439"/>
              <a:ext cx="9286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4000" b="1" i="1" spc="50" dirty="0">
                  <a:ln w="11430">
                    <a:solidFill>
                      <a:schemeClr val="bg1"/>
                    </a:solidFill>
                  </a:ln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МУ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4619890" y="6354221"/>
            <a:ext cx="2952221" cy="30777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/>
              <a:t>Чтобы</a:t>
            </a:r>
            <a:r>
              <a:rPr lang="ru-RU" sz="1400" b="1" dirty="0"/>
              <a:t> </a:t>
            </a:r>
            <a:r>
              <a:rPr lang="ru-RU" sz="1200" b="1" dirty="0"/>
              <a:t>собрать</a:t>
            </a:r>
            <a:r>
              <a:rPr lang="ru-RU" sz="1400" b="1" dirty="0"/>
              <a:t> </a:t>
            </a:r>
            <a:r>
              <a:rPr lang="ru-RU" sz="1200" b="1" dirty="0"/>
              <a:t>слово</a:t>
            </a:r>
            <a:r>
              <a:rPr lang="ru-RU" sz="1400" b="1" dirty="0"/>
              <a:t>, </a:t>
            </a:r>
            <a:r>
              <a:rPr lang="ru-RU" sz="1200" b="1" dirty="0"/>
              <a:t>нажмите</a:t>
            </a:r>
            <a:r>
              <a:rPr lang="ru-RU" sz="1400" b="1" dirty="0"/>
              <a:t> </a:t>
            </a:r>
            <a:r>
              <a:rPr lang="ru-RU" sz="1200" b="1" dirty="0"/>
              <a:t>на</a:t>
            </a:r>
            <a:r>
              <a:rPr lang="ru-RU" sz="1400" b="1" dirty="0"/>
              <a:t> </a:t>
            </a:r>
            <a:r>
              <a:rPr lang="ru-RU" sz="1200" b="1" dirty="0"/>
              <a:t>слоги</a:t>
            </a:r>
            <a:r>
              <a:rPr lang="ru-RU" sz="1400" b="1" dirty="0"/>
              <a:t>.</a:t>
            </a:r>
          </a:p>
        </p:txBody>
      </p:sp>
      <p:grpSp>
        <p:nvGrpSpPr>
          <p:cNvPr id="12" name="Группа 80  О"/>
          <p:cNvGrpSpPr/>
          <p:nvPr/>
        </p:nvGrpSpPr>
        <p:grpSpPr>
          <a:xfrm>
            <a:off x="246088" y="1844532"/>
            <a:ext cx="1084541" cy="1275931"/>
            <a:chOff x="246088" y="1844532"/>
            <a:chExt cx="1084541" cy="1275931"/>
          </a:xfrm>
        </p:grpSpPr>
        <p:pic>
          <p:nvPicPr>
            <p:cNvPr id="45060" name="колокольчик" descr="https://a4files.ru/content/uploads/2019/02/tsvety-v-tsv-1.jpg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4407" t="65908" r="3710" b="7574"/>
            <a:stretch>
              <a:fillRect/>
            </a:stretch>
          </p:blipFill>
          <p:spPr bwMode="auto">
            <a:xfrm>
              <a:off x="246088" y="1844532"/>
              <a:ext cx="1084541" cy="1275931"/>
            </a:xfrm>
            <a:prstGeom prst="rect">
              <a:avLst/>
            </a:prstGeom>
            <a:noFill/>
          </p:spPr>
        </p:pic>
        <p:sp>
          <p:nvSpPr>
            <p:cNvPr id="8" name="О"/>
            <p:cNvSpPr txBox="1"/>
            <p:nvPr/>
          </p:nvSpPr>
          <p:spPr>
            <a:xfrm>
              <a:off x="503279" y="2232141"/>
              <a:ext cx="63057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4000" b="1" i="1" spc="50" dirty="0">
                  <a:ln w="11430">
                    <a:solidFill>
                      <a:schemeClr val="bg1"/>
                    </a:solidFill>
                  </a:ln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О</a:t>
              </a:r>
            </a:p>
          </p:txBody>
        </p:sp>
      </p:grpSp>
      <p:grpSp>
        <p:nvGrpSpPr>
          <p:cNvPr id="15" name="Группа 86  СЫ"/>
          <p:cNvGrpSpPr/>
          <p:nvPr/>
        </p:nvGrpSpPr>
        <p:grpSpPr>
          <a:xfrm>
            <a:off x="7811254" y="2635322"/>
            <a:ext cx="1299861" cy="1339735"/>
            <a:chOff x="7811254" y="2635322"/>
            <a:chExt cx="1299861" cy="1339735"/>
          </a:xfrm>
        </p:grpSpPr>
        <p:pic>
          <p:nvPicPr>
            <p:cNvPr id="45064" name="розовый" descr="https://www.contemporarywallstickers.co.uk/wp-content/uploads/Photo-Realistic-Flowers-Wall-Sticker-Set-1.jpg">
              <a:hlinkClick r:id="rId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 l="29688" t="61906" r="50955" b="12404"/>
            <a:stretch>
              <a:fillRect/>
            </a:stretch>
          </p:blipFill>
          <p:spPr bwMode="auto">
            <a:xfrm>
              <a:off x="7811254" y="2635322"/>
              <a:ext cx="1299861" cy="1339735"/>
            </a:xfrm>
            <a:prstGeom prst="rect">
              <a:avLst/>
            </a:prstGeom>
            <a:noFill/>
          </p:spPr>
        </p:pic>
        <p:sp>
          <p:nvSpPr>
            <p:cNvPr id="9" name="СЫ">
              <a:hlinkClick r:id="rId9" action="ppaction://hlinksldjump"/>
            </p:cNvPr>
            <p:cNvSpPr txBox="1"/>
            <p:nvPr/>
          </p:nvSpPr>
          <p:spPr>
            <a:xfrm>
              <a:off x="7995831" y="2959545"/>
              <a:ext cx="9286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4000" b="1" i="1" spc="50" dirty="0">
                  <a:ln w="11430">
                    <a:solidFill>
                      <a:schemeClr val="bg1"/>
                    </a:solidFill>
                  </a:ln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СЫ</a:t>
              </a:r>
            </a:p>
          </p:txBody>
        </p:sp>
      </p:grpSp>
      <p:grpSp>
        <p:nvGrpSpPr>
          <p:cNvPr id="16" name="Группа 82  УК"/>
          <p:cNvGrpSpPr/>
          <p:nvPr/>
        </p:nvGrpSpPr>
        <p:grpSpPr>
          <a:xfrm>
            <a:off x="3828681" y="3331354"/>
            <a:ext cx="1562983" cy="1399938"/>
            <a:chOff x="3828681" y="3331354"/>
            <a:chExt cx="1562983" cy="1399938"/>
          </a:xfrm>
        </p:grpSpPr>
        <p:pic>
          <p:nvPicPr>
            <p:cNvPr id="45066" name="оранжевый" descr="https://st2.depositphotos.com/1763191/5327/v/950/depositphotos_53279337-stock-illustration-colourful-flowers.jpg">
              <a:hlinkClick r:id="rId11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7845" t="65241" r="1849" b="4012"/>
            <a:stretch>
              <a:fillRect/>
            </a:stretch>
          </p:blipFill>
          <p:spPr bwMode="auto">
            <a:xfrm>
              <a:off x="3828681" y="3331354"/>
              <a:ext cx="1562983" cy="1399938"/>
            </a:xfrm>
            <a:prstGeom prst="rect">
              <a:avLst/>
            </a:prstGeom>
            <a:noFill/>
          </p:spPr>
        </p:pic>
        <p:sp>
          <p:nvSpPr>
            <p:cNvPr id="7" name="УК">
              <a:hlinkClick r:id="rId11" action="ppaction://hlinksldjump"/>
            </p:cNvPr>
            <p:cNvSpPr txBox="1"/>
            <p:nvPr/>
          </p:nvSpPr>
          <p:spPr>
            <a:xfrm>
              <a:off x="4080461" y="3705881"/>
              <a:ext cx="9286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4000" b="1" i="1" spc="50" dirty="0">
                  <a:ln w="11430">
                    <a:solidFill>
                      <a:schemeClr val="bg1"/>
                    </a:solidFill>
                  </a:ln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УК</a:t>
              </a:r>
            </a:p>
          </p:txBody>
        </p:sp>
      </p:grpSp>
      <p:grpSp>
        <p:nvGrpSpPr>
          <p:cNvPr id="17" name="Группа 89  ПА"/>
          <p:cNvGrpSpPr/>
          <p:nvPr/>
        </p:nvGrpSpPr>
        <p:grpSpPr>
          <a:xfrm>
            <a:off x="10140891" y="741653"/>
            <a:ext cx="1486450" cy="1326451"/>
            <a:chOff x="10140891" y="741653"/>
            <a:chExt cx="1486450" cy="1326451"/>
          </a:xfrm>
        </p:grpSpPr>
        <p:pic>
          <p:nvPicPr>
            <p:cNvPr id="84994" name="ФИАЛКА" descr="http://ae01.alicdn.com/kf/HTB1ae2AdlOD3KVjSZFFq6An9pXau/-.jpg"/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3083" t="53693" r="34768" b="17619"/>
            <a:stretch>
              <a:fillRect/>
            </a:stretch>
          </p:blipFill>
          <p:spPr bwMode="auto">
            <a:xfrm>
              <a:off x="10140891" y="741653"/>
              <a:ext cx="1486450" cy="1326451"/>
            </a:xfrm>
            <a:prstGeom prst="rect">
              <a:avLst/>
            </a:prstGeom>
            <a:noFill/>
          </p:spPr>
        </p:pic>
        <p:sp>
          <p:nvSpPr>
            <p:cNvPr id="4" name="ПА"/>
            <p:cNvSpPr txBox="1"/>
            <p:nvPr/>
          </p:nvSpPr>
          <p:spPr>
            <a:xfrm>
              <a:off x="10402472" y="1043973"/>
              <a:ext cx="9286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4000" b="1" i="1" spc="50" dirty="0">
                  <a:ln w="11430">
                    <a:solidFill>
                      <a:schemeClr val="bg1"/>
                    </a:solidFill>
                  </a:ln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ПА</a:t>
              </a:r>
            </a:p>
          </p:txBody>
        </p:sp>
      </p:grpSp>
      <p:grpSp>
        <p:nvGrpSpPr>
          <p:cNvPr id="18" name="Группа 83  КИ"/>
          <p:cNvGrpSpPr/>
          <p:nvPr/>
        </p:nvGrpSpPr>
        <p:grpSpPr>
          <a:xfrm>
            <a:off x="4311295" y="686805"/>
            <a:ext cx="1306668" cy="1401427"/>
            <a:chOff x="4311295" y="686805"/>
            <a:chExt cx="1306668" cy="1401427"/>
          </a:xfrm>
        </p:grpSpPr>
        <p:pic>
          <p:nvPicPr>
            <p:cNvPr id="45072" name="зеленый" descr="https://static4.depositphotos.com/1000578/317/i/950/depositphotos_3177395-stock-photo-multicolored-flowers.jpg">
              <a:hlinkClick r:id="rId1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7426" t="68096" r="1328" b="1272"/>
            <a:stretch>
              <a:fillRect/>
            </a:stretch>
          </p:blipFill>
          <p:spPr bwMode="auto">
            <a:xfrm>
              <a:off x="4311295" y="686805"/>
              <a:ext cx="1306668" cy="1401427"/>
            </a:xfrm>
            <a:prstGeom prst="rect">
              <a:avLst/>
            </a:prstGeom>
            <a:noFill/>
          </p:spPr>
        </p:pic>
        <p:sp>
          <p:nvSpPr>
            <p:cNvPr id="3" name="КИ">
              <a:hlinkClick r:id="rId13" action="ppaction://hlinksldjump"/>
            </p:cNvPr>
            <p:cNvSpPr txBox="1"/>
            <p:nvPr/>
          </p:nvSpPr>
          <p:spPr>
            <a:xfrm>
              <a:off x="4479296" y="1027110"/>
              <a:ext cx="9286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4000" b="1" i="1" spc="50" dirty="0">
                  <a:ln w="11430">
                    <a:solidFill>
                      <a:schemeClr val="bg1"/>
                    </a:solidFill>
                  </a:ln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КИ</a:t>
              </a:r>
            </a:p>
          </p:txBody>
        </p:sp>
      </p:grpSp>
      <p:grpSp>
        <p:nvGrpSpPr>
          <p:cNvPr id="19" name="Группа 88  ЖУ"/>
          <p:cNvGrpSpPr/>
          <p:nvPr/>
        </p:nvGrpSpPr>
        <p:grpSpPr>
          <a:xfrm>
            <a:off x="9862476" y="2467171"/>
            <a:ext cx="1573620" cy="1251246"/>
            <a:chOff x="9862476" y="2467171"/>
            <a:chExt cx="1573620" cy="1251246"/>
          </a:xfrm>
        </p:grpSpPr>
        <p:pic>
          <p:nvPicPr>
            <p:cNvPr id="84996" name="крас-жел" descr="http://ae01.alicdn.com/kf/HTB1ae2AdlOD3KVjSZFFq6An9pXau/-.jpg"/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4311" t="18530" r="33540" b="55907"/>
            <a:stretch>
              <a:fillRect/>
            </a:stretch>
          </p:blipFill>
          <p:spPr bwMode="auto">
            <a:xfrm>
              <a:off x="9862476" y="2467171"/>
              <a:ext cx="1573620" cy="1251246"/>
            </a:xfrm>
            <a:prstGeom prst="rect">
              <a:avLst/>
            </a:prstGeom>
            <a:noFill/>
          </p:spPr>
        </p:pic>
        <p:sp>
          <p:nvSpPr>
            <p:cNvPr id="14" name="ЖУ">
              <a:hlinkClick r:id="" action="ppaction://noaction"/>
            </p:cNvPr>
            <p:cNvSpPr txBox="1"/>
            <p:nvPr/>
          </p:nvSpPr>
          <p:spPr>
            <a:xfrm>
              <a:off x="10159197" y="2739227"/>
              <a:ext cx="9286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4000" b="1" i="1" spc="50" dirty="0">
                  <a:ln w="11430">
                    <a:solidFill>
                      <a:schemeClr val="bg1"/>
                    </a:solidFill>
                  </a:ln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ЖУ</a:t>
              </a:r>
            </a:p>
          </p:txBody>
        </p:sp>
      </p:grpSp>
      <p:grpSp>
        <p:nvGrpSpPr>
          <p:cNvPr id="21" name="Группа 87  ЛИ"/>
          <p:cNvGrpSpPr/>
          <p:nvPr/>
        </p:nvGrpSpPr>
        <p:grpSpPr>
          <a:xfrm>
            <a:off x="7547412" y="580327"/>
            <a:ext cx="1702258" cy="1492313"/>
            <a:chOff x="7547412" y="580327"/>
            <a:chExt cx="1702258" cy="1492313"/>
          </a:xfrm>
        </p:grpSpPr>
        <p:pic>
          <p:nvPicPr>
            <p:cNvPr id="55302" name="Picture 6" descr="https://gifok.net/images/2015/10/13/Dahlia_074.png">
              <a:hlinkClick r:id="rId1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7547412" y="580327"/>
              <a:ext cx="1702258" cy="1492313"/>
            </a:xfrm>
            <a:prstGeom prst="rect">
              <a:avLst/>
            </a:prstGeom>
            <a:noFill/>
          </p:spPr>
        </p:pic>
        <p:sp>
          <p:nvSpPr>
            <p:cNvPr id="38" name="ЛИ">
              <a:hlinkClick r:id="rId15" action="ppaction://hlinksldjump"/>
            </p:cNvPr>
            <p:cNvSpPr txBox="1"/>
            <p:nvPr/>
          </p:nvSpPr>
          <p:spPr>
            <a:xfrm>
              <a:off x="7965351" y="978345"/>
              <a:ext cx="9286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4000" b="1" i="1" spc="50" dirty="0">
                  <a:ln w="11430">
                    <a:solidFill>
                      <a:schemeClr val="bg1"/>
                    </a:solidFill>
                  </a:ln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ЛИ</a:t>
              </a:r>
            </a:p>
          </p:txBody>
        </p:sp>
      </p:grpSp>
      <p:grpSp>
        <p:nvGrpSpPr>
          <p:cNvPr id="22" name="Группа 85  КО"/>
          <p:cNvGrpSpPr/>
          <p:nvPr/>
        </p:nvGrpSpPr>
        <p:grpSpPr>
          <a:xfrm>
            <a:off x="5742432" y="1924243"/>
            <a:ext cx="1413365" cy="1402324"/>
            <a:chOff x="5742432" y="1924243"/>
            <a:chExt cx="1413365" cy="1402324"/>
          </a:xfrm>
        </p:grpSpPr>
        <p:pic>
          <p:nvPicPr>
            <p:cNvPr id="55306" name="Picture 10" descr="https://cdn.pixabay.com/photo/2016/06/09/23/43/hibiscus-1446984_1280.png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5742432" y="1924243"/>
              <a:ext cx="1413365" cy="1402324"/>
            </a:xfrm>
            <a:prstGeom prst="rect">
              <a:avLst/>
            </a:prstGeom>
            <a:noFill/>
          </p:spPr>
        </p:pic>
        <p:sp>
          <p:nvSpPr>
            <p:cNvPr id="41" name="МОШ"/>
            <p:cNvSpPr txBox="1"/>
            <p:nvPr/>
          </p:nvSpPr>
          <p:spPr>
            <a:xfrm>
              <a:off x="6002861" y="2271678"/>
              <a:ext cx="93438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4000" b="1" i="1" spc="50" dirty="0">
                  <a:ln w="11430">
                    <a:solidFill>
                      <a:schemeClr val="bg1"/>
                    </a:solidFill>
                  </a:ln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КО</a:t>
              </a:r>
            </a:p>
          </p:txBody>
        </p:sp>
      </p:grpSp>
      <p:sp>
        <p:nvSpPr>
          <p:cNvPr id="26" name="Заголовок"/>
          <p:cNvSpPr/>
          <p:nvPr/>
        </p:nvSpPr>
        <p:spPr>
          <a:xfrm>
            <a:off x="870857" y="-56998"/>
            <a:ext cx="104502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spc="50" dirty="0">
                <a:ln w="11430">
                  <a:solidFill>
                    <a:schemeClr val="bg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Какие насекомые спрятались в цветах?</a:t>
            </a:r>
            <a:endParaRPr lang="ru-RU" sz="3600" dirty="0">
              <a:ln w="11430">
                <a:solidFill>
                  <a:schemeClr val="bg1"/>
                </a:solidFill>
              </a:ln>
            </a:endParaRPr>
          </a:p>
        </p:txBody>
      </p:sp>
      <p:grpSp>
        <p:nvGrpSpPr>
          <p:cNvPr id="23" name="Группа 104"/>
          <p:cNvGrpSpPr/>
          <p:nvPr/>
        </p:nvGrpSpPr>
        <p:grpSpPr>
          <a:xfrm>
            <a:off x="1792224" y="633667"/>
            <a:ext cx="1545462" cy="1219517"/>
            <a:chOff x="1792224" y="633667"/>
            <a:chExt cx="1545462" cy="1219517"/>
          </a:xfrm>
        </p:grpSpPr>
        <p:pic>
          <p:nvPicPr>
            <p:cNvPr id="55308" name="Picture 12" descr="https://ds05.infourok.ru/uploads/ex/0366/0009179d-281534f9/hello_html_m2c6a18d0.png">
              <a:hlinkClick r:id="rId18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1792224" y="633667"/>
              <a:ext cx="1545462" cy="1219517"/>
            </a:xfrm>
            <a:prstGeom prst="rect">
              <a:avLst/>
            </a:prstGeom>
            <a:noFill/>
          </p:spPr>
        </p:pic>
        <p:sp>
          <p:nvSpPr>
            <p:cNvPr id="40" name="МАР">
              <a:hlinkClick r:id="rId18" action="ppaction://hlinksldjump"/>
            </p:cNvPr>
            <p:cNvSpPr txBox="1"/>
            <p:nvPr/>
          </p:nvSpPr>
          <p:spPr>
            <a:xfrm>
              <a:off x="2042444" y="885310"/>
              <a:ext cx="1295242" cy="72977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4000" b="1" i="1" spc="50" dirty="0">
                  <a:ln w="11430">
                    <a:solidFill>
                      <a:schemeClr val="bg1"/>
                    </a:solidFill>
                  </a:ln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МАР</a:t>
              </a:r>
            </a:p>
          </p:txBody>
        </p:sp>
      </p:grpSp>
      <p:sp>
        <p:nvSpPr>
          <p:cNvPr id="50" name="Нашивка 49">
            <a:hlinkClick r:id="rId20" action="ppaction://hlinksldjump"/>
          </p:cNvPr>
          <p:cNvSpPr/>
          <p:nvPr/>
        </p:nvSpPr>
        <p:spPr>
          <a:xfrm>
            <a:off x="11715789" y="6572272"/>
            <a:ext cx="285752" cy="142876"/>
          </a:xfrm>
          <a:prstGeom prst="chevron">
            <a:avLst/>
          </a:prstGeom>
          <a:solidFill>
            <a:srgbClr val="0070C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КОМАР">
            <a:extLst>
              <a:ext uri="{FF2B5EF4-FFF2-40B4-BE49-F238E27FC236}">
                <a16:creationId xmlns:a16="http://schemas.microsoft.com/office/drawing/2014/main" xmlns="" id="{59FA5C6E-508C-4BBE-9CA5-7838A92E3F3F}"/>
              </a:ext>
            </a:extLst>
          </p:cNvPr>
          <p:cNvSpPr txBox="1"/>
          <p:nvPr/>
        </p:nvSpPr>
        <p:spPr>
          <a:xfrm>
            <a:off x="9070848" y="4063460"/>
            <a:ext cx="3072384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КОМАР</a:t>
            </a:r>
          </a:p>
        </p:txBody>
      </p:sp>
      <p:pic>
        <p:nvPicPr>
          <p:cNvPr id="43" name="комар" descr="https://webstockreview.net/images/insects-clipart-pillbug-15.png">
            <a:extLst>
              <a:ext uri="{FF2B5EF4-FFF2-40B4-BE49-F238E27FC236}">
                <a16:creationId xmlns:a16="http://schemas.microsoft.com/office/drawing/2014/main" xmlns="" id="{01A8306B-A2F4-480D-A767-BB3F73A73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/>
          <a:srcRect l="6781" t="4424"/>
          <a:stretch>
            <a:fillRect/>
          </a:stretch>
        </p:blipFill>
        <p:spPr bwMode="auto">
          <a:xfrm>
            <a:off x="2114412" y="3986784"/>
            <a:ext cx="1795842" cy="10584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45040618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жук (табл.)" descr="https://detskiy-sad.com/wp-content/uploads/2016/12/nasekomie-dla-detei-8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139" t="23413" r="12306" b="48043"/>
          <a:stretch>
            <a:fillRect/>
          </a:stretch>
        </p:blipFill>
        <p:spPr bwMode="auto">
          <a:xfrm rot="21136043" flipH="1">
            <a:off x="6868357" y="1982305"/>
            <a:ext cx="1196587" cy="656823"/>
          </a:xfrm>
          <a:prstGeom prst="rect">
            <a:avLst/>
          </a:prstGeom>
          <a:noFill/>
        </p:spPr>
      </p:pic>
      <p:pic>
        <p:nvPicPr>
          <p:cNvPr id="79" name="муравей" descr="Муравьи 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475837">
            <a:off x="3401682" y="1802711"/>
            <a:ext cx="1645913" cy="998487"/>
          </a:xfrm>
          <a:prstGeom prst="rect">
            <a:avLst/>
          </a:prstGeom>
          <a:noFill/>
        </p:spPr>
      </p:pic>
      <p:pic>
        <p:nvPicPr>
          <p:cNvPr id="77" name="ромашки" descr="https://catherineasquithgallery.com/uploads/posts/2021-03/1614552076_9-p-kartinka-romashki-na-belom-fone-1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02735" y="816864"/>
            <a:ext cx="2027909" cy="1708477"/>
          </a:xfrm>
          <a:prstGeom prst="rect">
            <a:avLst/>
          </a:prstGeom>
          <a:noFill/>
        </p:spPr>
      </p:pic>
      <p:sp>
        <p:nvSpPr>
          <p:cNvPr id="89" name="Прямоугольник 88"/>
          <p:cNvSpPr/>
          <p:nvPr/>
        </p:nvSpPr>
        <p:spPr>
          <a:xfrm>
            <a:off x="8753856" y="707136"/>
            <a:ext cx="3169920" cy="13167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4" name="схема" descr="http://3.bp.blogspot.com/-bJAk1LqKIR8/UCLFMqonYqI/AAAAAAAAFz8/iHeyj6LsthI/s1600/2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407" t="16270" r="80095" b="79436"/>
          <a:stretch>
            <a:fillRect/>
          </a:stretch>
        </p:blipFill>
        <p:spPr bwMode="auto">
          <a:xfrm rot="16200000">
            <a:off x="6127015" y="2612952"/>
            <a:ext cx="212652" cy="366820"/>
          </a:xfrm>
          <a:prstGeom prst="rect">
            <a:avLst/>
          </a:prstGeom>
          <a:noFill/>
        </p:spPr>
      </p:pic>
      <p:sp>
        <p:nvSpPr>
          <p:cNvPr id="2" name="Заголовок"/>
          <p:cNvSpPr/>
          <p:nvPr/>
        </p:nvSpPr>
        <p:spPr>
          <a:xfrm>
            <a:off x="4017335" y="-56998"/>
            <a:ext cx="41573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spc="50" dirty="0">
                <a:ln w="11430">
                  <a:solidFill>
                    <a:schemeClr val="bg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Где насекомые?</a:t>
            </a:r>
            <a:endParaRPr lang="ru-RU" sz="3600" dirty="0">
              <a:ln w="11430">
                <a:solidFill>
                  <a:schemeClr val="bg1"/>
                </a:solidFill>
              </a:ln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244550" y="654352"/>
          <a:ext cx="8229600" cy="57449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914976">
                <a:tc>
                  <a:txBody>
                    <a:bodyPr/>
                    <a:lstStyle/>
                    <a:p>
                      <a:endParaRPr lang="ru-RU" dirty="0"/>
                    </a:p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/>
                    </a:p>
                    <a:p>
                      <a:r>
                        <a:rPr lang="ru-RU" dirty="0"/>
                        <a:t>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                                                                                                                                                 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1497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            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1497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                                                                                                      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5" name="Блок-схема: узел 4"/>
          <p:cNvSpPr/>
          <p:nvPr/>
        </p:nvSpPr>
        <p:spPr>
          <a:xfrm>
            <a:off x="8644271" y="3444951"/>
            <a:ext cx="337253" cy="338328"/>
          </a:xfrm>
          <a:prstGeom prst="flowChartConnector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628" name="бабочка табл." descr="https://i.ytimg.com/vi/x6Z9PfdN6jQ/maxresdefault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766" t="5417" r="25886" b="13109"/>
          <a:stretch>
            <a:fillRect/>
          </a:stretch>
        </p:blipFill>
        <p:spPr bwMode="auto">
          <a:xfrm rot="19984810" flipH="1">
            <a:off x="1695675" y="4562690"/>
            <a:ext cx="1036806" cy="890680"/>
          </a:xfrm>
          <a:prstGeom prst="rect">
            <a:avLst/>
          </a:prstGeom>
          <a:noFill/>
        </p:spPr>
      </p:pic>
      <p:pic>
        <p:nvPicPr>
          <p:cNvPr id="26630" name="бабочка" descr="https://i.pinimg.com/originals/10/ed/80/10ed80c018667c1cbd2d8623f3195d2d.png"/>
          <p:cNvPicPr>
            <a:picLocks noChangeAspect="1" noChangeArrowheads="1"/>
          </p:cNvPicPr>
          <p:nvPr/>
        </p:nvPicPr>
        <p:blipFill>
          <a:blip r:embed="rId8" cstate="print"/>
          <a:srcRect l="5635" t="16906" b="14538"/>
          <a:stretch>
            <a:fillRect/>
          </a:stretch>
        </p:blipFill>
        <p:spPr bwMode="auto">
          <a:xfrm rot="16200000">
            <a:off x="8649752" y="2831903"/>
            <a:ext cx="2126614" cy="1544972"/>
          </a:xfrm>
          <a:prstGeom prst="rect">
            <a:avLst/>
          </a:prstGeom>
          <a:noFill/>
        </p:spPr>
      </p:pic>
      <p:pic>
        <p:nvPicPr>
          <p:cNvPr id="17" name="кувшинка" descr="http://itd1.mycdn.me/image?id=867124612193&amp;t=20&amp;plc=WEB&amp;tkn=*t27rCOrJ3d17t99U48SgZVHxc_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1285" t="33921" r="41908" b="49890"/>
          <a:stretch>
            <a:fillRect/>
          </a:stretch>
        </p:blipFill>
        <p:spPr bwMode="auto">
          <a:xfrm>
            <a:off x="6363872" y="5548925"/>
            <a:ext cx="1279367" cy="883774"/>
          </a:xfrm>
          <a:prstGeom prst="rect">
            <a:avLst/>
          </a:prstGeom>
          <a:noFill/>
        </p:spPr>
      </p:pic>
      <p:pic>
        <p:nvPicPr>
          <p:cNvPr id="26632" name="стрекоза (табл.)" descr="https://photoshop-kopona.com/uploads/posts/2017-08/1501563883_pic-27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75100" y="4601432"/>
            <a:ext cx="1233236" cy="1098654"/>
          </a:xfrm>
          <a:prstGeom prst="rect">
            <a:avLst/>
          </a:prstGeom>
          <a:noFill/>
        </p:spPr>
      </p:pic>
      <p:pic>
        <p:nvPicPr>
          <p:cNvPr id="26638" name="маки" descr="https://i.ytimg.com/vi/MONB641vmAs/maxresdefault.jpg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8026" t="57288" r="21305" b="15580"/>
          <a:stretch>
            <a:fillRect/>
          </a:stretch>
        </p:blipFill>
        <p:spPr bwMode="auto">
          <a:xfrm>
            <a:off x="1189003" y="5354322"/>
            <a:ext cx="1368077" cy="1010183"/>
          </a:xfrm>
          <a:prstGeom prst="rect">
            <a:avLst/>
          </a:prstGeom>
          <a:noFill/>
        </p:spPr>
      </p:pic>
      <p:pic>
        <p:nvPicPr>
          <p:cNvPr id="22" name="схема НАД" descr="http://3.bp.blogspot.com/-bJAk1LqKIR8/UCLFMqonYqI/AAAAAAAAFz8/iHeyj6LsthI/s1600/2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DFEFF"/>
              </a:clrFrom>
              <a:clrTo>
                <a:srgbClr val="FDFEFF">
                  <a:alpha val="0"/>
                </a:srgbClr>
              </a:clrTo>
            </a:clrChange>
          </a:blip>
          <a:srcRect l="80192" t="1833" r="16073" b="88224"/>
          <a:stretch>
            <a:fillRect/>
          </a:stretch>
        </p:blipFill>
        <p:spPr bwMode="auto">
          <a:xfrm>
            <a:off x="354419" y="4583059"/>
            <a:ext cx="478465" cy="701748"/>
          </a:xfrm>
          <a:prstGeom prst="rect">
            <a:avLst/>
          </a:prstGeom>
          <a:noFill/>
        </p:spPr>
      </p:pic>
      <p:pic>
        <p:nvPicPr>
          <p:cNvPr id="23" name="схема" descr="http://3.bp.blogspot.com/-bJAk1LqKIR8/UCLFMqonYqI/AAAAAAAAFz8/iHeyj6LsthI/s1600/2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DFEFF"/>
              </a:clrFrom>
              <a:clrTo>
                <a:srgbClr val="FDFEFF">
                  <a:alpha val="0"/>
                </a:srgbClr>
              </a:clrTo>
            </a:clrChange>
          </a:blip>
          <a:srcRect l="80192" t="1833" r="16073" b="88224"/>
          <a:stretch>
            <a:fillRect/>
          </a:stretch>
        </p:blipFill>
        <p:spPr bwMode="auto">
          <a:xfrm>
            <a:off x="5833730" y="4586603"/>
            <a:ext cx="478465" cy="701748"/>
          </a:xfrm>
          <a:prstGeom prst="rect">
            <a:avLst/>
          </a:prstGeom>
          <a:noFill/>
        </p:spPr>
      </p:pic>
      <p:pic>
        <p:nvPicPr>
          <p:cNvPr id="29" name="схема НА" descr="http://3.bp.blogspot.com/-bJAk1LqKIR8/UCLFMqonYqI/AAAAAAAAFz8/iHeyj6LsthI/s1600/2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54" t="1984" r="93330" b="89279"/>
          <a:stretch>
            <a:fillRect/>
          </a:stretch>
        </p:blipFill>
        <p:spPr bwMode="auto">
          <a:xfrm>
            <a:off x="331167" y="773056"/>
            <a:ext cx="552893" cy="616688"/>
          </a:xfrm>
          <a:prstGeom prst="rect">
            <a:avLst/>
          </a:prstGeom>
          <a:noFill/>
        </p:spPr>
      </p:pic>
      <p:pic>
        <p:nvPicPr>
          <p:cNvPr id="48" name="схема" descr="http://3.bp.blogspot.com/-bJAk1LqKIR8/UCLFMqonYqI/AAAAAAAAFz8/iHeyj6LsthI/s1600/2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1391" t="32213" r="54615" b="61761"/>
          <a:stretch>
            <a:fillRect/>
          </a:stretch>
        </p:blipFill>
        <p:spPr bwMode="auto">
          <a:xfrm>
            <a:off x="5826468" y="2881423"/>
            <a:ext cx="511628" cy="425302"/>
          </a:xfrm>
          <a:prstGeom prst="rect">
            <a:avLst/>
          </a:prstGeom>
          <a:noFill/>
        </p:spPr>
      </p:pic>
      <p:pic>
        <p:nvPicPr>
          <p:cNvPr id="60" name="трава" descr="https://img-fotki.yandex.ru/get/3417/200418627.7f/0_120443_4f76f0ed_orig.png"/>
          <p:cNvPicPr>
            <a:picLocks noChangeAspect="1" noChangeArrowheads="1"/>
          </p:cNvPicPr>
          <p:nvPr/>
        </p:nvPicPr>
        <p:blipFill>
          <a:blip r:embed="rId12" cstate="print"/>
          <a:srcRect l="4383" t="6490" r="1239" b="2299"/>
          <a:stretch>
            <a:fillRect/>
          </a:stretch>
        </p:blipFill>
        <p:spPr bwMode="auto">
          <a:xfrm>
            <a:off x="3230880" y="4742688"/>
            <a:ext cx="2499359" cy="1645920"/>
          </a:xfrm>
          <a:prstGeom prst="rect">
            <a:avLst/>
          </a:prstGeom>
          <a:noFill/>
        </p:spPr>
      </p:pic>
      <p:pic>
        <p:nvPicPr>
          <p:cNvPr id="61" name="кузнечик (табл.)" descr="Кузнечик 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805679" y="4942507"/>
            <a:ext cx="2446805" cy="1153494"/>
          </a:xfrm>
          <a:prstGeom prst="rect">
            <a:avLst/>
          </a:prstGeom>
          <a:noFill/>
        </p:spPr>
      </p:pic>
      <p:pic>
        <p:nvPicPr>
          <p:cNvPr id="62" name="схема" descr="https://i.pinimg.com/originals/d5/df/0f/d5df0f6f4fc5a69a1622cb15b36ded6c.jpg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398" t="3882" r="81240" b="88111"/>
          <a:stretch>
            <a:fillRect/>
          </a:stretch>
        </p:blipFill>
        <p:spPr bwMode="auto">
          <a:xfrm>
            <a:off x="3072384" y="4675633"/>
            <a:ext cx="536448" cy="542543"/>
          </a:xfrm>
          <a:prstGeom prst="rect">
            <a:avLst/>
          </a:prstGeom>
          <a:noFill/>
        </p:spPr>
      </p:pic>
      <p:pic>
        <p:nvPicPr>
          <p:cNvPr id="67" name="схема ПОД" descr="http://3.bp.blogspot.com/-bJAk1LqKIR8/UCLFMqonYqI/AAAAAAAAFz8/iHeyj6LsthI/s1600/2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247" t="2436" r="87271" b="89881"/>
          <a:stretch>
            <a:fillRect/>
          </a:stretch>
        </p:blipFill>
        <p:spPr bwMode="auto">
          <a:xfrm>
            <a:off x="5796304" y="872153"/>
            <a:ext cx="574158" cy="542261"/>
          </a:xfrm>
          <a:prstGeom prst="rect">
            <a:avLst/>
          </a:prstGeom>
          <a:noFill/>
        </p:spPr>
      </p:pic>
      <p:pic>
        <p:nvPicPr>
          <p:cNvPr id="68" name="пенек" descr="https://downloader.disk.yandex.ru/preview/c3b3decd877fe08a523a9f21ea90cb6a5297439e64815e478ce258b03cc3b13a/60ab7029/s-ZKaKj-Fz9Wmd6JgwrzxDflxaBdqHDFh-pybrASzHUQGxAgHD4WnR7Hoq0qSfEgq_J6bpmRyOJonT3VoXnDag%3D%3D?uid=0&amp;filename=01_658671.png&amp;disposition=inline&amp;hash=&amp;limit=0&amp;content_type=image%2Fpng&amp;owner_uid=0&amp;tknv=v2&amp;size=1872x947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225710" y="3355301"/>
            <a:ext cx="1237074" cy="1106971"/>
          </a:xfrm>
          <a:prstGeom prst="rect">
            <a:avLst/>
          </a:prstGeom>
          <a:noFill/>
        </p:spPr>
      </p:pic>
      <p:pic>
        <p:nvPicPr>
          <p:cNvPr id="70" name="муха (табл.)" descr="https://xn--80akpibjs0b3c.net/upload/iblock/22f/foto-zelenoy-mukhi.jpg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792" t="20945" r="24748" b="20000"/>
          <a:stretch>
            <a:fillRect/>
          </a:stretch>
        </p:blipFill>
        <p:spPr bwMode="auto">
          <a:xfrm>
            <a:off x="1374033" y="2776102"/>
            <a:ext cx="1052176" cy="893690"/>
          </a:xfrm>
          <a:prstGeom prst="rect">
            <a:avLst/>
          </a:prstGeom>
          <a:noFill/>
        </p:spPr>
      </p:pic>
      <p:pic>
        <p:nvPicPr>
          <p:cNvPr id="71" name="схема" descr="http://3.bp.blogspot.com/-bJAk1LqKIR8/UCLFMqonYqI/AAAAAAAAFz8/iHeyj6LsthI/s1600/2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374" t="13923" r="80075" b="77116"/>
          <a:stretch>
            <a:fillRect/>
          </a:stretch>
        </p:blipFill>
        <p:spPr bwMode="auto">
          <a:xfrm>
            <a:off x="329184" y="2674725"/>
            <a:ext cx="682752" cy="607185"/>
          </a:xfrm>
          <a:prstGeom prst="rect">
            <a:avLst/>
          </a:prstGeom>
          <a:noFill/>
        </p:spPr>
      </p:pic>
      <p:pic>
        <p:nvPicPr>
          <p:cNvPr id="81" name="схема" descr="http://3.bp.blogspot.com/-bJAk1LqKIR8/UCLFMqonYqI/AAAAAAAAFz8/iHeyj6LsthI/s1600/2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6807" t="22365" r="28054" b="70725"/>
          <a:stretch>
            <a:fillRect/>
          </a:stretch>
        </p:blipFill>
        <p:spPr bwMode="auto">
          <a:xfrm>
            <a:off x="3078480" y="883920"/>
            <a:ext cx="658368" cy="487680"/>
          </a:xfrm>
          <a:prstGeom prst="rect">
            <a:avLst/>
          </a:prstGeom>
          <a:noFill/>
        </p:spPr>
      </p:pic>
      <p:pic>
        <p:nvPicPr>
          <p:cNvPr id="50" name="схема" descr="http://3.bp.blogspot.com/-bJAk1LqKIR8/UCLFMqonYqI/AAAAAAAAFz8/iHeyj6LsthI/s1600/2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716" t="27292" r="82043" b="68942"/>
          <a:stretch>
            <a:fillRect/>
          </a:stretch>
        </p:blipFill>
        <p:spPr bwMode="auto">
          <a:xfrm>
            <a:off x="5843935" y="2704216"/>
            <a:ext cx="287079" cy="265813"/>
          </a:xfrm>
          <a:prstGeom prst="rect">
            <a:avLst/>
          </a:prstGeom>
          <a:noFill/>
        </p:spPr>
      </p:pic>
      <p:pic>
        <p:nvPicPr>
          <p:cNvPr id="26678" name="лист" descr="https://thumbs.dreamstime.com/b/%C3%B0%C2%B8%C3%B0%C2%B7o%C3%B0%C2%BB%C3%B0%C2%B8%C3%B1%E2%82%ACo%C3%B0%C2%B2%C3%B0%C2%B0%C3%B0%C2%BD%C3%B0%C2%BD%C3%B1%E2%80%B9%C3%B0%C2%B5-%C3%B0%C2%BB%C3%B0%C2%B8%C3%B1%C2%81%C3%B1%E2%80%9A-%C3%B0%C2%BFo%C3%B0%C2%BB%C3%B0%C2%B5%C3%B0%C2%BD%C3%B0%C2%B8%C3%B0%C2%BA%C3%B0%C2%B8-%C3%B0%C2%B8%C3%B0%C2%B7o%C3%B0%C2%BB%C3%B0%C2%B8%C3%B1%E2%82%ACo%C3%B0%C2%B2%C3%B0%C2%B0%C3%B0%C2%BD%C3%B0%C2%BD%C3%B0%C2%B0%C3%B1%C2%8F-%C3%B0%C2%B1%C3%B0%C2%B5%C3%B0%C2%BB%C3%B0%C2%B8%C3%B0%C2%B7%C3%B0%C2%BD%C3%B0%C2%B0-%C3%B0%C2%BB%C3%B0%C2%B8%C3%B1%C2%81%C3%B1%E2%80%9A%C3%B1%C5%93%C3%B0%C2%B5%C3%B0%C2%B2-%C3%B0%C2%BF%C3%B1%C6%92%C3%B1%E2%80%9A%C3%B1%C5%93-141781764.jpg"/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616" t="5776" r="6040" b="3786"/>
          <a:stretch>
            <a:fillRect/>
          </a:stretch>
        </p:blipFill>
        <p:spPr bwMode="auto">
          <a:xfrm>
            <a:off x="6554899" y="2606250"/>
            <a:ext cx="1804416" cy="1842289"/>
          </a:xfrm>
          <a:prstGeom prst="rect">
            <a:avLst/>
          </a:prstGeom>
          <a:noFill/>
        </p:spPr>
      </p:pic>
      <p:pic>
        <p:nvPicPr>
          <p:cNvPr id="83" name="божья коровка (табл.)" descr="https://img-fotki.yandex.ru/get/15550/42830165.395/0_eb07f_8709f5e_XS.png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 flipH="1">
            <a:off x="6915090" y="3055515"/>
            <a:ext cx="1070343" cy="1006124"/>
          </a:xfrm>
          <a:prstGeom prst="rect">
            <a:avLst/>
          </a:prstGeom>
          <a:noFill/>
        </p:spPr>
      </p:pic>
      <p:pic>
        <p:nvPicPr>
          <p:cNvPr id="84" name="фиалки" descr="https://i.pinimg.com/originals/21/94/62/2194621c5d77d05a1cc82aff8e7be89c.png"/>
          <p:cNvPicPr>
            <a:picLocks noChangeAspect="1" noChangeArrowheads="1"/>
          </p:cNvPicPr>
          <p:nvPr/>
        </p:nvPicPr>
        <p:blipFill>
          <a:blip r:embed="rId19" cstate="print"/>
          <a:srcRect l="4829" t="8272" r="52662" b="6438"/>
          <a:stretch>
            <a:fillRect/>
          </a:stretch>
        </p:blipFill>
        <p:spPr bwMode="auto">
          <a:xfrm>
            <a:off x="1212112" y="980341"/>
            <a:ext cx="1640816" cy="1616408"/>
          </a:xfrm>
          <a:prstGeom prst="rect">
            <a:avLst/>
          </a:prstGeom>
          <a:noFill/>
        </p:spPr>
      </p:pic>
      <p:pic>
        <p:nvPicPr>
          <p:cNvPr id="26642" name="пчела (табл.)" descr="https://ostake.com/wp-content/uploads/2019/04/mauri.jpg"/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1227479" y="688762"/>
            <a:ext cx="1019817" cy="786470"/>
          </a:xfrm>
          <a:prstGeom prst="rect">
            <a:avLst/>
          </a:prstGeom>
          <a:noFill/>
        </p:spPr>
      </p:pic>
      <p:pic>
        <p:nvPicPr>
          <p:cNvPr id="85" name="ЦЕНТР" descr="http://itd0.mycdn.me/image?id=900838812687&amp;t=20&amp;plc=MOBILE&amp;tkn=*Xzs99YCJt7hwfeeMpjq2VEeQJBk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3011424" y="2657856"/>
            <a:ext cx="2706624" cy="1877568"/>
          </a:xfrm>
          <a:prstGeom prst="rect">
            <a:avLst/>
          </a:prstGeom>
          <a:noFill/>
        </p:spPr>
      </p:pic>
      <p:sp>
        <p:nvSpPr>
          <p:cNvPr id="95" name="Прямоугольник 94"/>
          <p:cNvSpPr/>
          <p:nvPr/>
        </p:nvSpPr>
        <p:spPr>
          <a:xfrm>
            <a:off x="5974011" y="3244334"/>
            <a:ext cx="2439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spc="50" dirty="0">
                <a:ln w="11430">
                  <a:solidFill>
                    <a:schemeClr val="bg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ru-RU" dirty="0"/>
          </a:p>
        </p:txBody>
      </p:sp>
      <p:pic>
        <p:nvPicPr>
          <p:cNvPr id="59" name="колокольчик" descr="https://mir-s3-cdn-cf.behance.net/project_modules/max_1200/5bb7ca90997107.5e26552e5280e.pn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6687605" y="834618"/>
            <a:ext cx="1219197" cy="1700781"/>
          </a:xfrm>
          <a:prstGeom prst="rect">
            <a:avLst/>
          </a:prstGeom>
          <a:noFill/>
        </p:spPr>
      </p:pic>
      <p:sp>
        <p:nvSpPr>
          <p:cNvPr id="56" name="цыфры (бабочка)"/>
          <p:cNvSpPr>
            <a:spLocks noGrp="1"/>
          </p:cNvSpPr>
          <p:nvPr>
            <p:ph type="title"/>
          </p:nvPr>
        </p:nvSpPr>
        <p:spPr>
          <a:xfrm>
            <a:off x="8878189" y="784148"/>
            <a:ext cx="2870790" cy="1143000"/>
          </a:xfrm>
        </p:spPr>
        <p:txBody>
          <a:bodyPr>
            <a:normAutofit/>
          </a:bodyPr>
          <a:lstStyle/>
          <a:p>
            <a:pPr algn="l"/>
            <a:r>
              <a:rPr lang="ru-RU" sz="6000" b="1" i="1" spc="50" dirty="0">
                <a:ln w="11430">
                  <a:solidFill>
                    <a:schemeClr val="bg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1   1   2</a:t>
            </a:r>
            <a:endParaRPr lang="ru-RU" sz="6000" dirty="0"/>
          </a:p>
        </p:txBody>
      </p:sp>
      <p:grpSp>
        <p:nvGrpSpPr>
          <p:cNvPr id="4" name="Группа бабочка"/>
          <p:cNvGrpSpPr/>
          <p:nvPr/>
        </p:nvGrpSpPr>
        <p:grpSpPr>
          <a:xfrm>
            <a:off x="9326525" y="1153913"/>
            <a:ext cx="2369007" cy="455148"/>
            <a:chOff x="9326525" y="1153913"/>
            <a:chExt cx="2369007" cy="455148"/>
          </a:xfrm>
        </p:grpSpPr>
        <p:sp>
          <p:nvSpPr>
            <p:cNvPr id="65" name="Стрелка вправо 64"/>
            <p:cNvSpPr/>
            <p:nvPr/>
          </p:nvSpPr>
          <p:spPr>
            <a:xfrm rot="10800000" flipV="1">
              <a:off x="9326525" y="1288315"/>
              <a:ext cx="455148" cy="214700"/>
            </a:xfrm>
            <a:prstGeom prst="rightArrow">
              <a:avLst/>
            </a:prstGeom>
            <a:solidFill>
              <a:srgbClr val="C0000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ln>
                    <a:solidFill>
                      <a:schemeClr val="bg1"/>
                    </a:solidFill>
                  </a:ln>
                  <a:solidFill>
                    <a:srgbClr val="C00000"/>
                  </a:solidFill>
                </a:rPr>
                <a:t>                                                                        </a:t>
              </a:r>
            </a:p>
          </p:txBody>
        </p:sp>
        <p:sp>
          <p:nvSpPr>
            <p:cNvPr id="66" name="Стрелка вправо 65"/>
            <p:cNvSpPr/>
            <p:nvPr/>
          </p:nvSpPr>
          <p:spPr>
            <a:xfrm rot="5400000">
              <a:off x="10162956" y="1274137"/>
              <a:ext cx="455148" cy="214700"/>
            </a:xfrm>
            <a:prstGeom prst="rightArrow">
              <a:avLst/>
            </a:prstGeom>
            <a:solidFill>
              <a:srgbClr val="C0000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</a:endParaRPr>
            </a:p>
          </p:txBody>
        </p:sp>
        <p:sp>
          <p:nvSpPr>
            <p:cNvPr id="69" name="Стрелка вправо 68"/>
            <p:cNvSpPr/>
            <p:nvPr/>
          </p:nvSpPr>
          <p:spPr>
            <a:xfrm rot="10800000" flipV="1">
              <a:off x="11240384" y="1298946"/>
              <a:ext cx="455148" cy="214700"/>
            </a:xfrm>
            <a:prstGeom prst="rightArrow">
              <a:avLst/>
            </a:prstGeom>
            <a:solidFill>
              <a:srgbClr val="C0000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</a:endParaRPr>
            </a:p>
          </p:txBody>
        </p:sp>
      </p:grpSp>
      <p:grpSp>
        <p:nvGrpSpPr>
          <p:cNvPr id="6" name="Группа жук"/>
          <p:cNvGrpSpPr/>
          <p:nvPr/>
        </p:nvGrpSpPr>
        <p:grpSpPr>
          <a:xfrm>
            <a:off x="9281182" y="1129377"/>
            <a:ext cx="2490502" cy="455148"/>
            <a:chOff x="9166615" y="3924757"/>
            <a:chExt cx="2490502" cy="455148"/>
          </a:xfrm>
        </p:grpSpPr>
        <p:sp>
          <p:nvSpPr>
            <p:cNvPr id="73" name="Стрелка вправо 72"/>
            <p:cNvSpPr/>
            <p:nvPr/>
          </p:nvSpPr>
          <p:spPr>
            <a:xfrm rot="10800000" flipV="1">
              <a:off x="9166615" y="4058449"/>
              <a:ext cx="455148" cy="214700"/>
            </a:xfrm>
            <a:prstGeom prst="rightArrow">
              <a:avLst/>
            </a:prstGeom>
            <a:solidFill>
              <a:srgbClr val="C0000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</a:endParaRPr>
            </a:p>
          </p:txBody>
        </p:sp>
        <p:sp>
          <p:nvSpPr>
            <p:cNvPr id="76" name="Стрелка вправо 75"/>
            <p:cNvSpPr/>
            <p:nvPr/>
          </p:nvSpPr>
          <p:spPr>
            <a:xfrm rot="16200000" flipV="1">
              <a:off x="10102846" y="4044981"/>
              <a:ext cx="455148" cy="214700"/>
            </a:xfrm>
            <a:prstGeom prst="rightArrow">
              <a:avLst/>
            </a:prstGeom>
            <a:solidFill>
              <a:srgbClr val="C0000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</a:endParaRPr>
            </a:p>
          </p:txBody>
        </p:sp>
        <p:sp>
          <p:nvSpPr>
            <p:cNvPr id="78" name="Стрелка вправо 77"/>
            <p:cNvSpPr/>
            <p:nvPr/>
          </p:nvSpPr>
          <p:spPr>
            <a:xfrm rot="10800000" flipH="1">
              <a:off x="11201969" y="4063128"/>
              <a:ext cx="455148" cy="214700"/>
            </a:xfrm>
            <a:prstGeom prst="rightArrow">
              <a:avLst/>
            </a:prstGeom>
            <a:solidFill>
              <a:srgbClr val="C0000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</a:endParaRPr>
            </a:p>
          </p:txBody>
        </p:sp>
      </p:grpSp>
      <p:sp>
        <p:nvSpPr>
          <p:cNvPr id="86" name="цыфры (жук)"/>
          <p:cNvSpPr txBox="1">
            <a:spLocks/>
          </p:cNvSpPr>
          <p:nvPr/>
        </p:nvSpPr>
        <p:spPr>
          <a:xfrm>
            <a:off x="8772427" y="766056"/>
            <a:ext cx="309038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i="1" spc="50" dirty="0">
                <a:ln w="11430">
                  <a:solidFill>
                    <a:schemeClr val="bg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ea typeface="+mj-ea"/>
                <a:cs typeface="+mj-cs"/>
              </a:rPr>
              <a:t>3</a:t>
            </a:r>
            <a:r>
              <a:rPr kumimoji="0" lang="ru-RU" sz="6000" b="1" i="1" u="none" strike="noStrike" kern="1200" cap="none" spc="50" normalizeH="0" baseline="0" noProof="0" dirty="0">
                <a:ln w="11430">
                  <a:solidFill>
                    <a:schemeClr val="bg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   1   2</a:t>
            </a:r>
            <a:endParaRPr kumimoji="0" lang="ru-RU" sz="6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7" name="Группа стрекоза"/>
          <p:cNvGrpSpPr/>
          <p:nvPr/>
        </p:nvGrpSpPr>
        <p:grpSpPr>
          <a:xfrm>
            <a:off x="9281873" y="1172341"/>
            <a:ext cx="2490502" cy="455148"/>
            <a:chOff x="9166615" y="3938508"/>
            <a:chExt cx="2490502" cy="455148"/>
          </a:xfrm>
        </p:grpSpPr>
        <p:sp>
          <p:nvSpPr>
            <p:cNvPr id="92" name="Стрелка вправо 91"/>
            <p:cNvSpPr/>
            <p:nvPr/>
          </p:nvSpPr>
          <p:spPr>
            <a:xfrm rot="10800000" flipV="1">
              <a:off x="9166615" y="4058449"/>
              <a:ext cx="455148" cy="214700"/>
            </a:xfrm>
            <a:prstGeom prst="rightArrow">
              <a:avLst/>
            </a:prstGeom>
            <a:solidFill>
              <a:srgbClr val="C0000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</a:endParaRPr>
            </a:p>
          </p:txBody>
        </p:sp>
        <p:sp>
          <p:nvSpPr>
            <p:cNvPr id="94" name="Стрелка вправо 93"/>
            <p:cNvSpPr/>
            <p:nvPr/>
          </p:nvSpPr>
          <p:spPr>
            <a:xfrm rot="5400000">
              <a:off x="10102846" y="4058732"/>
              <a:ext cx="455148" cy="214700"/>
            </a:xfrm>
            <a:prstGeom prst="rightArrow">
              <a:avLst/>
            </a:prstGeom>
            <a:solidFill>
              <a:srgbClr val="C0000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</a:endParaRPr>
            </a:p>
          </p:txBody>
        </p:sp>
        <p:sp>
          <p:nvSpPr>
            <p:cNvPr id="97" name="Стрелка вправо 96"/>
            <p:cNvSpPr/>
            <p:nvPr/>
          </p:nvSpPr>
          <p:spPr>
            <a:xfrm rot="10800000" flipH="1">
              <a:off x="11201969" y="4075320"/>
              <a:ext cx="455148" cy="214700"/>
            </a:xfrm>
            <a:prstGeom prst="rightArrow">
              <a:avLst/>
            </a:prstGeom>
            <a:solidFill>
              <a:srgbClr val="C0000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</a:endParaRPr>
            </a:p>
          </p:txBody>
        </p:sp>
      </p:grpSp>
      <p:pic>
        <p:nvPicPr>
          <p:cNvPr id="124" name="ЖУК" descr="https://winx-fan.ru/800/600/https/www.zin.ru/animalia/coleoptera/images/full_siz/Cyriopertha_glabra_ms.jpg"/>
          <p:cNvPicPr>
            <a:picLocks noChangeAspect="1" noChangeArrowheads="1"/>
          </p:cNvPicPr>
          <p:nvPr/>
        </p:nvPicPr>
        <p:blipFill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6200000">
            <a:off x="9407456" y="2234798"/>
            <a:ext cx="1697731" cy="2618750"/>
          </a:xfrm>
          <a:prstGeom prst="rect">
            <a:avLst/>
          </a:prstGeom>
          <a:noFill/>
        </p:spPr>
      </p:pic>
      <p:pic>
        <p:nvPicPr>
          <p:cNvPr id="125" name="СТРЕКОЗА" descr="https://pixy.org/src/465/4654047.png"/>
          <p:cNvPicPr>
            <a:picLocks noChangeAspect="1" noChangeArrowheads="1"/>
          </p:cNvPicPr>
          <p:nvPr/>
        </p:nvPicPr>
        <p:blipFill>
          <a:blip r:embed="rId24" cstate="print"/>
          <a:srcRect l="7048" t="4103" r="55321" b="51460"/>
          <a:stretch>
            <a:fillRect/>
          </a:stretch>
        </p:blipFill>
        <p:spPr bwMode="auto">
          <a:xfrm>
            <a:off x="8982243" y="2669850"/>
            <a:ext cx="2331933" cy="1724525"/>
          </a:xfrm>
          <a:prstGeom prst="rect">
            <a:avLst/>
          </a:prstGeom>
          <a:noFill/>
        </p:spPr>
      </p:pic>
      <p:pic>
        <p:nvPicPr>
          <p:cNvPr id="126" name="МУХА" descr="https://xn--80akpibjs0b3c.net/upload/iblock/22f/foto-zelenoy-mukhi.jpg"/>
          <p:cNvPicPr>
            <a:picLocks noChangeAspect="1" noChangeArrowheads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720" t="20945" r="24748" b="20000"/>
          <a:stretch>
            <a:fillRect/>
          </a:stretch>
        </p:blipFill>
        <p:spPr bwMode="auto">
          <a:xfrm>
            <a:off x="8975296" y="2512463"/>
            <a:ext cx="2305252" cy="2063163"/>
          </a:xfrm>
          <a:prstGeom prst="rect">
            <a:avLst/>
          </a:prstGeom>
          <a:noFill/>
        </p:spPr>
      </p:pic>
      <p:sp>
        <p:nvSpPr>
          <p:cNvPr id="127" name="цыфры стрекоза)"/>
          <p:cNvSpPr txBox="1">
            <a:spLocks/>
          </p:cNvSpPr>
          <p:nvPr/>
        </p:nvSpPr>
        <p:spPr>
          <a:xfrm>
            <a:off x="8789577" y="783865"/>
            <a:ext cx="309038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i="1" spc="50" dirty="0">
                <a:ln w="11430">
                  <a:solidFill>
                    <a:schemeClr val="bg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ea typeface="+mj-ea"/>
                <a:cs typeface="+mj-cs"/>
              </a:rPr>
              <a:t>3</a:t>
            </a:r>
            <a:r>
              <a:rPr kumimoji="0" lang="ru-RU" sz="6000" b="1" i="1" u="none" strike="noStrike" kern="1200" cap="none" spc="50" normalizeH="0" baseline="0" noProof="0" dirty="0">
                <a:ln w="11430">
                  <a:solidFill>
                    <a:schemeClr val="bg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   1   2</a:t>
            </a:r>
            <a:endParaRPr kumimoji="0" lang="ru-RU" sz="6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2" name="цыфры муха"/>
          <p:cNvSpPr txBox="1">
            <a:spLocks/>
          </p:cNvSpPr>
          <p:nvPr/>
        </p:nvSpPr>
        <p:spPr>
          <a:xfrm>
            <a:off x="8726070" y="765048"/>
            <a:ext cx="289205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i="1" spc="50" dirty="0">
                <a:ln w="11430">
                  <a:solidFill>
                    <a:schemeClr val="bg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ea typeface="+mj-ea"/>
                <a:cs typeface="+mj-cs"/>
              </a:rPr>
              <a:t>2</a:t>
            </a:r>
            <a:r>
              <a:rPr kumimoji="0" lang="ru-RU" sz="6000" b="1" i="1" u="none" strike="noStrike" kern="1200" cap="none" spc="50" normalizeH="0" baseline="0" noProof="0" dirty="0">
                <a:ln w="11430">
                  <a:solidFill>
                    <a:schemeClr val="bg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   1    2</a:t>
            </a:r>
            <a:endParaRPr kumimoji="0" lang="ru-RU" sz="6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8" name="Группа муха"/>
          <p:cNvGrpSpPr/>
          <p:nvPr/>
        </p:nvGrpSpPr>
        <p:grpSpPr>
          <a:xfrm>
            <a:off x="9163070" y="1288030"/>
            <a:ext cx="2683731" cy="220655"/>
            <a:chOff x="9154423" y="4069365"/>
            <a:chExt cx="2683731" cy="220655"/>
          </a:xfrm>
        </p:grpSpPr>
        <p:sp>
          <p:nvSpPr>
            <p:cNvPr id="100" name="Стрелка вправо 99"/>
            <p:cNvSpPr/>
            <p:nvPr/>
          </p:nvSpPr>
          <p:spPr>
            <a:xfrm rot="10800000" flipV="1">
              <a:off x="9154423" y="4070641"/>
              <a:ext cx="455148" cy="214700"/>
            </a:xfrm>
            <a:prstGeom prst="rightArrow">
              <a:avLst/>
            </a:prstGeom>
            <a:solidFill>
              <a:srgbClr val="C0000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</a:endParaRPr>
            </a:p>
          </p:txBody>
        </p:sp>
        <p:sp>
          <p:nvSpPr>
            <p:cNvPr id="101" name="Стрелка вправо 100"/>
            <p:cNvSpPr/>
            <p:nvPr/>
          </p:nvSpPr>
          <p:spPr>
            <a:xfrm flipH="1">
              <a:off x="11383006" y="4069365"/>
              <a:ext cx="455148" cy="214700"/>
            </a:xfrm>
            <a:prstGeom prst="rightArrow">
              <a:avLst/>
            </a:prstGeom>
            <a:solidFill>
              <a:srgbClr val="C0000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</a:endParaRPr>
            </a:p>
          </p:txBody>
        </p:sp>
        <p:sp>
          <p:nvSpPr>
            <p:cNvPr id="102" name="Стрелка вправо 101"/>
            <p:cNvSpPr/>
            <p:nvPr/>
          </p:nvSpPr>
          <p:spPr>
            <a:xfrm rot="10800000" flipH="1">
              <a:off x="10238801" y="4075320"/>
              <a:ext cx="455148" cy="214700"/>
            </a:xfrm>
            <a:prstGeom prst="rightArrow">
              <a:avLst/>
            </a:prstGeom>
            <a:solidFill>
              <a:srgbClr val="C0000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</a:endParaRPr>
            </a:p>
          </p:txBody>
        </p:sp>
      </p:grpSp>
      <p:sp>
        <p:nvSpPr>
          <p:cNvPr id="105" name="цыфры (Б. коровка))"/>
          <p:cNvSpPr txBox="1">
            <a:spLocks/>
          </p:cNvSpPr>
          <p:nvPr/>
        </p:nvSpPr>
        <p:spPr>
          <a:xfrm>
            <a:off x="8945449" y="768729"/>
            <a:ext cx="270662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1" u="none" strike="noStrike" kern="1200" cap="none" spc="50" normalizeH="0" baseline="0" noProof="0" dirty="0">
                <a:ln w="11430">
                  <a:solidFill>
                    <a:schemeClr val="bg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1    1   1</a:t>
            </a:r>
            <a:endParaRPr kumimoji="0" lang="ru-RU" sz="6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9" name="Группа Б. коровка"/>
          <p:cNvGrpSpPr/>
          <p:nvPr/>
        </p:nvGrpSpPr>
        <p:grpSpPr>
          <a:xfrm>
            <a:off x="9406101" y="1125247"/>
            <a:ext cx="2258707" cy="473577"/>
            <a:chOff x="9154423" y="3936374"/>
            <a:chExt cx="2258707" cy="473577"/>
          </a:xfrm>
        </p:grpSpPr>
        <p:sp>
          <p:nvSpPr>
            <p:cNvPr id="107" name="Стрелка вправо 106"/>
            <p:cNvSpPr/>
            <p:nvPr/>
          </p:nvSpPr>
          <p:spPr>
            <a:xfrm rot="10800000" flipV="1">
              <a:off x="9154423" y="4070641"/>
              <a:ext cx="455148" cy="214700"/>
            </a:xfrm>
            <a:prstGeom prst="rightArrow">
              <a:avLst/>
            </a:prstGeom>
            <a:solidFill>
              <a:srgbClr val="C0000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</a:endParaRPr>
            </a:p>
          </p:txBody>
        </p:sp>
        <p:sp>
          <p:nvSpPr>
            <p:cNvPr id="108" name="Стрелка вправо 107"/>
            <p:cNvSpPr/>
            <p:nvPr/>
          </p:nvSpPr>
          <p:spPr>
            <a:xfrm rot="5400000" flipV="1">
              <a:off x="11078206" y="4075027"/>
              <a:ext cx="455148" cy="214700"/>
            </a:xfrm>
            <a:prstGeom prst="rightArrow">
              <a:avLst/>
            </a:prstGeom>
            <a:solidFill>
              <a:srgbClr val="C0000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</a:endParaRPr>
            </a:p>
          </p:txBody>
        </p:sp>
        <p:sp>
          <p:nvSpPr>
            <p:cNvPr id="109" name="Стрелка вправо 108"/>
            <p:cNvSpPr/>
            <p:nvPr/>
          </p:nvSpPr>
          <p:spPr>
            <a:xfrm rot="5400000" flipH="1">
              <a:off x="10141265" y="4056598"/>
              <a:ext cx="455148" cy="214700"/>
            </a:xfrm>
            <a:prstGeom prst="rightArrow">
              <a:avLst/>
            </a:prstGeom>
            <a:solidFill>
              <a:srgbClr val="C0000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</a:endParaRPr>
            </a:p>
          </p:txBody>
        </p:sp>
      </p:grpSp>
      <p:pic>
        <p:nvPicPr>
          <p:cNvPr id="128" name="Б.КОРОВКА" descr="D:\загрузки\abd8f3de.png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 rot="16200000" flipH="1">
            <a:off x="9046118" y="2595551"/>
            <a:ext cx="1731963" cy="1828800"/>
          </a:xfrm>
          <a:prstGeom prst="rect">
            <a:avLst/>
          </a:prstGeom>
          <a:noFill/>
        </p:spPr>
      </p:pic>
      <p:pic>
        <p:nvPicPr>
          <p:cNvPr id="129" name="МУРАВЕЙ" descr="Муравьи 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702174" y="2782824"/>
            <a:ext cx="3465442" cy="1594104"/>
          </a:xfrm>
          <a:prstGeom prst="rect">
            <a:avLst/>
          </a:prstGeom>
          <a:noFill/>
        </p:spPr>
      </p:pic>
      <p:sp>
        <p:nvSpPr>
          <p:cNvPr id="82" name="цыфры (муравей)"/>
          <p:cNvSpPr txBox="1">
            <a:spLocks/>
          </p:cNvSpPr>
          <p:nvPr/>
        </p:nvSpPr>
        <p:spPr>
          <a:xfrm>
            <a:off x="8802267" y="761700"/>
            <a:ext cx="309038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i="1" spc="50" dirty="0">
                <a:ln w="11430">
                  <a:solidFill>
                    <a:schemeClr val="bg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ea typeface="+mj-ea"/>
                <a:cs typeface="+mj-cs"/>
              </a:rPr>
              <a:t>3</a:t>
            </a:r>
            <a:r>
              <a:rPr kumimoji="0" lang="ru-RU" sz="6000" b="1" i="1" u="none" strike="noStrike" kern="1200" cap="none" spc="50" normalizeH="0" baseline="0" noProof="0" dirty="0">
                <a:ln w="11430">
                  <a:solidFill>
                    <a:schemeClr val="bg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   1   1</a:t>
            </a:r>
            <a:endParaRPr kumimoji="0" lang="ru-RU" sz="6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10" name="Группа муравей"/>
          <p:cNvGrpSpPr/>
          <p:nvPr/>
        </p:nvGrpSpPr>
        <p:grpSpPr>
          <a:xfrm>
            <a:off x="9311663" y="1126329"/>
            <a:ext cx="2466118" cy="455148"/>
            <a:chOff x="9166615" y="3935643"/>
            <a:chExt cx="2466118" cy="455148"/>
          </a:xfrm>
        </p:grpSpPr>
        <p:sp>
          <p:nvSpPr>
            <p:cNvPr id="90" name="Стрелка вправо 89"/>
            <p:cNvSpPr/>
            <p:nvPr/>
          </p:nvSpPr>
          <p:spPr>
            <a:xfrm rot="10800000" flipV="1">
              <a:off x="9166615" y="4058449"/>
              <a:ext cx="455148" cy="214700"/>
            </a:xfrm>
            <a:prstGeom prst="rightArrow">
              <a:avLst/>
            </a:prstGeom>
            <a:solidFill>
              <a:srgbClr val="C0000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</a:endParaRPr>
            </a:p>
          </p:txBody>
        </p:sp>
        <p:sp>
          <p:nvSpPr>
            <p:cNvPr id="96" name="Стрелка вправо 95"/>
            <p:cNvSpPr/>
            <p:nvPr/>
          </p:nvSpPr>
          <p:spPr>
            <a:xfrm rot="16200000" flipV="1">
              <a:off x="10102846" y="4055867"/>
              <a:ext cx="455148" cy="214700"/>
            </a:xfrm>
            <a:prstGeom prst="rightArrow">
              <a:avLst/>
            </a:prstGeom>
            <a:solidFill>
              <a:srgbClr val="C0000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</a:endParaRPr>
            </a:p>
          </p:txBody>
        </p:sp>
        <p:sp>
          <p:nvSpPr>
            <p:cNvPr id="103" name="Стрелка вправо 102"/>
            <p:cNvSpPr/>
            <p:nvPr/>
          </p:nvSpPr>
          <p:spPr>
            <a:xfrm rot="10800000" flipH="1">
              <a:off x="11177585" y="4063128"/>
              <a:ext cx="455148" cy="214700"/>
            </a:xfrm>
            <a:prstGeom prst="rightArrow">
              <a:avLst/>
            </a:prstGeom>
            <a:solidFill>
              <a:srgbClr val="C0000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</a:endParaRPr>
            </a:p>
          </p:txBody>
        </p:sp>
      </p:grpSp>
      <p:pic>
        <p:nvPicPr>
          <p:cNvPr id="130" name="КУЗНЕЧИК" descr="https://clipart-best.com/img/grasshopper/grasshopper-clip-art-42.png"/>
          <p:cNvPicPr>
            <a:picLocks noChangeAspect="1" noChangeArrowheads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6861175" y="2082990"/>
            <a:ext cx="4762500" cy="2247901"/>
          </a:xfrm>
          <a:prstGeom prst="rect">
            <a:avLst/>
          </a:prstGeom>
          <a:noFill/>
        </p:spPr>
      </p:pic>
      <p:sp>
        <p:nvSpPr>
          <p:cNvPr id="117" name="цыфры (пчела)"/>
          <p:cNvSpPr txBox="1">
            <a:spLocks/>
          </p:cNvSpPr>
          <p:nvPr/>
        </p:nvSpPr>
        <p:spPr>
          <a:xfrm>
            <a:off x="8814816" y="751643"/>
            <a:ext cx="309038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i="1" spc="50" dirty="0">
                <a:ln w="11430">
                  <a:solidFill>
                    <a:schemeClr val="bg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ea typeface="+mj-ea"/>
                <a:cs typeface="+mj-cs"/>
              </a:rPr>
              <a:t>2</a:t>
            </a:r>
            <a:r>
              <a:rPr kumimoji="0" lang="ru-RU" sz="6000" b="1" i="1" u="none" strike="noStrike" kern="1200" cap="none" spc="50" normalizeH="0" baseline="0" noProof="0" dirty="0">
                <a:ln w="11430">
                  <a:solidFill>
                    <a:schemeClr val="bg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   1   1</a:t>
            </a:r>
            <a:endParaRPr kumimoji="0" lang="ru-RU" sz="6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11" name="Группа пчела"/>
          <p:cNvGrpSpPr/>
          <p:nvPr/>
        </p:nvGrpSpPr>
        <p:grpSpPr>
          <a:xfrm>
            <a:off x="9303446" y="1089470"/>
            <a:ext cx="2445209" cy="455148"/>
            <a:chOff x="9315639" y="1143027"/>
            <a:chExt cx="2445209" cy="455148"/>
          </a:xfrm>
        </p:grpSpPr>
        <p:sp>
          <p:nvSpPr>
            <p:cNvPr id="119" name="Стрелка вправо 118"/>
            <p:cNvSpPr/>
            <p:nvPr/>
          </p:nvSpPr>
          <p:spPr>
            <a:xfrm rot="10800000" flipV="1">
              <a:off x="9315639" y="1288315"/>
              <a:ext cx="455148" cy="214700"/>
            </a:xfrm>
            <a:prstGeom prst="rightArrow">
              <a:avLst/>
            </a:prstGeom>
            <a:solidFill>
              <a:srgbClr val="C0000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ln>
                    <a:solidFill>
                      <a:schemeClr val="bg1"/>
                    </a:solidFill>
                  </a:ln>
                  <a:solidFill>
                    <a:srgbClr val="C00000"/>
                  </a:solidFill>
                </a:rPr>
                <a:t>                                                                        </a:t>
              </a:r>
            </a:p>
          </p:txBody>
        </p:sp>
        <p:sp>
          <p:nvSpPr>
            <p:cNvPr id="120" name="Стрелка вправо 119"/>
            <p:cNvSpPr/>
            <p:nvPr/>
          </p:nvSpPr>
          <p:spPr>
            <a:xfrm rot="16200000" flipV="1">
              <a:off x="10260930" y="1263251"/>
              <a:ext cx="455148" cy="214700"/>
            </a:xfrm>
            <a:prstGeom prst="rightArrow">
              <a:avLst/>
            </a:prstGeom>
            <a:solidFill>
              <a:srgbClr val="C0000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</a:endParaRPr>
            </a:p>
          </p:txBody>
        </p:sp>
        <p:sp>
          <p:nvSpPr>
            <p:cNvPr id="121" name="Стрелка вправо 120"/>
            <p:cNvSpPr/>
            <p:nvPr/>
          </p:nvSpPr>
          <p:spPr>
            <a:xfrm rot="10800000" flipV="1">
              <a:off x="11305700" y="1288060"/>
              <a:ext cx="455148" cy="214700"/>
            </a:xfrm>
            <a:prstGeom prst="rightArrow">
              <a:avLst/>
            </a:prstGeom>
            <a:solidFill>
              <a:srgbClr val="C0000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</a:endParaRPr>
            </a:p>
          </p:txBody>
        </p:sp>
      </p:grpSp>
      <p:pic>
        <p:nvPicPr>
          <p:cNvPr id="131" name="ПЧЕЛА" descr="https://ostake.com/wp-content/uploads/2019/04/mauri.jpg"/>
          <p:cNvPicPr>
            <a:picLocks noChangeAspect="1" noChangeArrowheads="1"/>
          </p:cNvPicPr>
          <p:nvPr/>
        </p:nvPicPr>
        <p:blipFill>
          <a:blip r:embed="rId2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87916" y="2824858"/>
            <a:ext cx="1985368" cy="1531088"/>
          </a:xfrm>
          <a:prstGeom prst="rect">
            <a:avLst/>
          </a:prstGeom>
          <a:noFill/>
        </p:spPr>
      </p:pic>
      <p:grpSp>
        <p:nvGrpSpPr>
          <p:cNvPr id="12" name="Группа кузнечик"/>
          <p:cNvGrpSpPr/>
          <p:nvPr/>
        </p:nvGrpSpPr>
        <p:grpSpPr>
          <a:xfrm>
            <a:off x="9299906" y="1138957"/>
            <a:ext cx="2466118" cy="455148"/>
            <a:chOff x="9166615" y="3946529"/>
            <a:chExt cx="2466118" cy="455148"/>
          </a:xfrm>
        </p:grpSpPr>
        <p:sp>
          <p:nvSpPr>
            <p:cNvPr id="114" name="Стрелка вправо 113"/>
            <p:cNvSpPr/>
            <p:nvPr/>
          </p:nvSpPr>
          <p:spPr>
            <a:xfrm rot="10800000" flipV="1">
              <a:off x="9166615" y="4058449"/>
              <a:ext cx="455148" cy="214700"/>
            </a:xfrm>
            <a:prstGeom prst="rightArrow">
              <a:avLst/>
            </a:prstGeom>
            <a:solidFill>
              <a:srgbClr val="C0000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</a:endParaRPr>
            </a:p>
          </p:txBody>
        </p:sp>
        <p:sp>
          <p:nvSpPr>
            <p:cNvPr id="115" name="Стрелка вправо 114"/>
            <p:cNvSpPr/>
            <p:nvPr/>
          </p:nvSpPr>
          <p:spPr>
            <a:xfrm rot="16200000" flipH="1">
              <a:off x="10102846" y="4066753"/>
              <a:ext cx="455148" cy="214700"/>
            </a:xfrm>
            <a:prstGeom prst="rightArrow">
              <a:avLst/>
            </a:prstGeom>
            <a:solidFill>
              <a:srgbClr val="C0000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</a:endParaRPr>
            </a:p>
          </p:txBody>
        </p:sp>
        <p:sp>
          <p:nvSpPr>
            <p:cNvPr id="116" name="Стрелка вправо 115"/>
            <p:cNvSpPr/>
            <p:nvPr/>
          </p:nvSpPr>
          <p:spPr>
            <a:xfrm rot="10800000" flipH="1">
              <a:off x="11177585" y="4063128"/>
              <a:ext cx="455148" cy="214700"/>
            </a:xfrm>
            <a:prstGeom prst="rightArrow">
              <a:avLst/>
            </a:prstGeom>
            <a:solidFill>
              <a:srgbClr val="C00000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</a:endParaRPr>
            </a:p>
          </p:txBody>
        </p:sp>
      </p:grpSp>
      <p:sp>
        <p:nvSpPr>
          <p:cNvPr id="112" name="цыфры (кузнечик)"/>
          <p:cNvSpPr txBox="1">
            <a:spLocks/>
          </p:cNvSpPr>
          <p:nvPr/>
        </p:nvSpPr>
        <p:spPr>
          <a:xfrm>
            <a:off x="8850159" y="766053"/>
            <a:ext cx="309038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i="1" spc="50" dirty="0">
                <a:ln w="11430">
                  <a:solidFill>
                    <a:schemeClr val="bg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ea typeface="+mj-ea"/>
                <a:cs typeface="+mj-cs"/>
              </a:rPr>
              <a:t>3</a:t>
            </a:r>
            <a:r>
              <a:rPr kumimoji="0" lang="ru-RU" sz="6000" b="1" i="1" u="none" strike="noStrike" kern="1200" cap="none" spc="50" normalizeH="0" baseline="0" noProof="0" dirty="0">
                <a:ln w="11430">
                  <a:solidFill>
                    <a:schemeClr val="bg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   1   1</a:t>
            </a:r>
            <a:endParaRPr kumimoji="0" lang="ru-RU" sz="6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3341914" y="6466787"/>
            <a:ext cx="573677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/>
              <a:t>Нажмите  на </a:t>
            </a:r>
            <a:r>
              <a:rPr lang="ru-RU" sz="1300" b="1" dirty="0" smtClean="0"/>
              <a:t>насекомое или соответствующую клеточку.</a:t>
            </a:r>
            <a:endParaRPr lang="ru-RU" sz="1300" b="1" dirty="0"/>
          </a:p>
        </p:txBody>
      </p:sp>
      <p:sp>
        <p:nvSpPr>
          <p:cNvPr id="88" name="Нашивка 87">
            <a:hlinkClick r:id="" action="ppaction://hlinkshowjump?jump=nextslide"/>
          </p:cNvPr>
          <p:cNvSpPr/>
          <p:nvPr/>
        </p:nvSpPr>
        <p:spPr>
          <a:xfrm>
            <a:off x="11750080" y="6607134"/>
            <a:ext cx="285752" cy="142876"/>
          </a:xfrm>
          <a:prstGeom prst="chevron">
            <a:avLst/>
          </a:prstGeom>
          <a:solidFill>
            <a:srgbClr val="0070C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77552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2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000"/>
                            </p:stCondLst>
                            <p:childTnLst>
                              <p:par>
                                <p:cTn id="1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2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000"/>
                            </p:stCondLst>
                            <p:childTnLst>
                              <p:par>
                                <p:cTn id="1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2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2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2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2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2000"/>
                            </p:stCondLst>
                            <p:childTnLst>
                              <p:par>
                                <p:cTn id="1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2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2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2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2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2000"/>
                                        <p:tgtEl>
                                          <p:spTgt spid="26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  <p:bldP spid="89" grpId="1" animBg="1"/>
      <p:bldP spid="2" grpId="0"/>
      <p:bldP spid="56" grpId="0"/>
      <p:bldP spid="56" grpId="1"/>
      <p:bldP spid="86" grpId="0"/>
      <p:bldP spid="86" grpId="1"/>
      <p:bldP spid="127" grpId="0"/>
      <p:bldP spid="127" grpId="1"/>
      <p:bldP spid="72" grpId="0"/>
      <p:bldP spid="72" grpId="1"/>
      <p:bldP spid="105" grpId="0"/>
      <p:bldP spid="105" grpId="1"/>
      <p:bldP spid="82" grpId="0"/>
      <p:bldP spid="82" grpId="1"/>
      <p:bldP spid="117" grpId="0"/>
      <p:bldP spid="117" grpId="1"/>
      <p:bldP spid="112" grpId="0"/>
      <p:bldP spid="112" grpId="1"/>
      <p:bldP spid="8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3000">
              <a:schemeClr val="accent1">
                <a:tint val="66000"/>
                <a:satMod val="160000"/>
                <a:alpha val="27000"/>
              </a:schemeClr>
            </a:gs>
            <a:gs pos="100000">
              <a:srgbClr val="92D050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лаванда букет" descr="https://images.squarespace-cdn.com/content/v1/598345b22994ca82c2c48dbc/1503684228691-H2GN8C78ILA12OJI7CQU/ke17ZwdGBToddI8pDm48kOnFd6yS9AGNiVEN6Nsa8DB7gQa3H78H3Y0txjaiv_0fDoOvxcdMmMKkDsyUqMSsMWxHk725yiiHCCLfrh8O1z5QHyNOqBUUEtDDsRWrJLTmQyViSO8WVy1F2YAzXWvEVMfcNVZVRKirC0_getl2X6fylxjMpQUNaI9sHzOptneW/2_oNature_Flower_Lavender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6447" t="10539" r="39402" b="11519"/>
          <a:stretch>
            <a:fillRect/>
          </a:stretch>
        </p:blipFill>
        <p:spPr bwMode="auto">
          <a:xfrm>
            <a:off x="5514612" y="439948"/>
            <a:ext cx="1020300" cy="3292786"/>
          </a:xfrm>
          <a:prstGeom prst="rect">
            <a:avLst/>
          </a:prstGeom>
          <a:noFill/>
        </p:spPr>
      </p:pic>
      <p:pic>
        <p:nvPicPr>
          <p:cNvPr id="34" name="желтый букет" descr="https://gifok.net/images/2016/04/02/yellow-orange_flowers_020.png"/>
          <p:cNvPicPr>
            <a:picLocks noChangeAspect="1" noChangeArrowheads="1"/>
          </p:cNvPicPr>
          <p:nvPr/>
        </p:nvPicPr>
        <p:blipFill>
          <a:blip r:embed="rId4" cstate="print"/>
          <a:srcRect l="7446" t="5052" r="5466" b="8063"/>
          <a:stretch>
            <a:fillRect/>
          </a:stretch>
        </p:blipFill>
        <p:spPr bwMode="auto">
          <a:xfrm rot="1472348">
            <a:off x="6130229" y="1033144"/>
            <a:ext cx="1338185" cy="3121875"/>
          </a:xfrm>
          <a:prstGeom prst="rect">
            <a:avLst/>
          </a:prstGeom>
          <a:noFill/>
        </p:spPr>
      </p:pic>
      <p:pic>
        <p:nvPicPr>
          <p:cNvPr id="32" name="лютик букет" descr="https://i.pinimg.com/originals/ea/53/e3/ea53e383025a876cc988744774d67db8.png"/>
          <p:cNvPicPr>
            <a:picLocks noChangeAspect="1" noChangeArrowheads="1"/>
          </p:cNvPicPr>
          <p:nvPr/>
        </p:nvPicPr>
        <p:blipFill>
          <a:blip r:embed="rId5" cstate="print"/>
          <a:srcRect t="3291"/>
          <a:stretch>
            <a:fillRect/>
          </a:stretch>
        </p:blipFill>
        <p:spPr bwMode="auto">
          <a:xfrm rot="633728" flipH="1">
            <a:off x="5213896" y="1000146"/>
            <a:ext cx="1595162" cy="3172522"/>
          </a:xfrm>
          <a:prstGeom prst="rect">
            <a:avLst/>
          </a:prstGeom>
          <a:noFill/>
        </p:spPr>
      </p:pic>
      <p:pic>
        <p:nvPicPr>
          <p:cNvPr id="3" name="солнце" descr="https://trikky.ru/wp-content/blogs.dir/1/files/2020/10/27/solncze-v-7-dome-u-zhenshhiny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386432" y="182880"/>
            <a:ext cx="1449646" cy="1449646"/>
          </a:xfrm>
          <a:prstGeom prst="rect">
            <a:avLst/>
          </a:prstGeom>
          <a:noFill/>
        </p:spPr>
      </p:pic>
      <p:pic>
        <p:nvPicPr>
          <p:cNvPr id="6" name="облако" descr="https://drasler.ru/wp-content/uploads/2019/04/%D0%9A%D0%B0%D1%80%D1%82%D0%B8%D0%BD%D0%BA%D0%B0-%D0%BE%D0%B1%D0%BB%D0%B0%D0%BA%D0%BE-%D0%B4%D0%BB%D1%8F-%D0%B4%D0%B5%D1%82%D0%B5%D0%B9-%D0%BD%D0%B0-%D0%BF%D1%80%D0%BE%D0%B7%D1%80%D0%B0%D1%87%D0%BD%D0%BE%D0%BC-%D1%84%D0%BE%D0%BD%D0%B5-%D0%BF%D0%BE%D0%B4%D0%B1%D0%BE%D1%80%D0%BA%D0%B0-%D1%80%D0%B8%D1%81%D1%83%D0%BD%D0%BA%D0%BE%D0%B2-6.png"/>
          <p:cNvPicPr>
            <a:picLocks noChangeAspect="1" noChangeArrowheads="1"/>
          </p:cNvPicPr>
          <p:nvPr/>
        </p:nvPicPr>
        <p:blipFill>
          <a:blip r:embed="rId7" cstate="print"/>
          <a:srcRect r="40247" b="47303"/>
          <a:stretch>
            <a:fillRect/>
          </a:stretch>
        </p:blipFill>
        <p:spPr bwMode="auto">
          <a:xfrm>
            <a:off x="597692" y="454648"/>
            <a:ext cx="1541721" cy="916014"/>
          </a:xfrm>
          <a:prstGeom prst="rect">
            <a:avLst/>
          </a:prstGeom>
          <a:noFill/>
        </p:spPr>
      </p:pic>
      <p:pic>
        <p:nvPicPr>
          <p:cNvPr id="8" name="поле" descr="https://images.vfl.ru/ii_save/1521133173/f34532ff/20971137.png"/>
          <p:cNvPicPr>
            <a:picLocks noChangeAspect="1" noChangeArrowheads="1"/>
          </p:cNvPicPr>
          <p:nvPr/>
        </p:nvPicPr>
        <p:blipFill>
          <a:blip r:embed="rId8"/>
          <a:srcRect l="1808" t="15757" r="1559" b="3616"/>
          <a:stretch>
            <a:fillRect/>
          </a:stretch>
        </p:blipFill>
        <p:spPr bwMode="auto">
          <a:xfrm>
            <a:off x="0" y="5124920"/>
            <a:ext cx="12192000" cy="1722474"/>
          </a:xfrm>
          <a:prstGeom prst="rect">
            <a:avLst/>
          </a:prstGeom>
          <a:noFill/>
        </p:spPr>
      </p:pic>
      <p:pic>
        <p:nvPicPr>
          <p:cNvPr id="3080" name="лютик" descr="https://i.pinimg.com/originals/ea/53/e3/ea53e383025a876cc988744774d67db8.png"/>
          <p:cNvPicPr>
            <a:picLocks noChangeAspect="1" noChangeArrowheads="1"/>
          </p:cNvPicPr>
          <p:nvPr/>
        </p:nvPicPr>
        <p:blipFill>
          <a:blip r:embed="rId9" cstate="print"/>
          <a:srcRect t="2841" r="3667"/>
          <a:stretch>
            <a:fillRect/>
          </a:stretch>
        </p:blipFill>
        <p:spPr bwMode="auto">
          <a:xfrm flipH="1">
            <a:off x="9388545" y="3426520"/>
            <a:ext cx="1463953" cy="3431480"/>
          </a:xfrm>
          <a:prstGeom prst="rect">
            <a:avLst/>
          </a:prstGeom>
          <a:noFill/>
        </p:spPr>
      </p:pic>
      <p:pic>
        <p:nvPicPr>
          <p:cNvPr id="3090" name="желтый" descr="https://gifok.net/images/2016/04/02/yellow-orange_flowers_020.png"/>
          <p:cNvPicPr>
            <a:picLocks noChangeAspect="1" noChangeArrowheads="1"/>
          </p:cNvPicPr>
          <p:nvPr/>
        </p:nvPicPr>
        <p:blipFill>
          <a:blip r:embed="rId10" cstate="print"/>
          <a:srcRect l="7446" t="5052" r="5466" b="8063"/>
          <a:stretch>
            <a:fillRect/>
          </a:stretch>
        </p:blipFill>
        <p:spPr bwMode="auto">
          <a:xfrm>
            <a:off x="8119759" y="3767329"/>
            <a:ext cx="1454709" cy="3090672"/>
          </a:xfrm>
          <a:prstGeom prst="rect">
            <a:avLst/>
          </a:prstGeom>
          <a:noFill/>
        </p:spPr>
      </p:pic>
      <p:pic>
        <p:nvPicPr>
          <p:cNvPr id="3098" name="астра" descr="https://st2.depositphotos.com/1776419/11464/i/950/depositphotos_114643792-stock-photo-daisies-summer-white-flower-isolated.jpg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019" t="4890" r="26977"/>
          <a:stretch>
            <a:fillRect/>
          </a:stretch>
        </p:blipFill>
        <p:spPr bwMode="auto">
          <a:xfrm>
            <a:off x="5826757" y="3840139"/>
            <a:ext cx="1012955" cy="3017861"/>
          </a:xfrm>
          <a:prstGeom prst="rect">
            <a:avLst/>
          </a:prstGeom>
          <a:noFill/>
        </p:spPr>
      </p:pic>
      <p:pic>
        <p:nvPicPr>
          <p:cNvPr id="3102" name="василек" descr="https://thumbs.dreamstime.com/z/%D0%B3%D0%BE%D0%BB%D1%83%D0%B1%D0%BE%D0%B9-%D1%86%D0%B2%D0%B5%D1%82%D0%BE%D0%BA-%D0%BE%D0%B4%D0%BD%D0%BE-14861356.jpg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322" t="14379" r="31058" b="3704"/>
          <a:stretch>
            <a:fillRect/>
          </a:stretch>
        </p:blipFill>
        <p:spPr bwMode="auto">
          <a:xfrm>
            <a:off x="4380614" y="4021798"/>
            <a:ext cx="1185176" cy="2836202"/>
          </a:xfrm>
          <a:prstGeom prst="rect">
            <a:avLst/>
          </a:prstGeom>
          <a:noFill/>
        </p:spPr>
      </p:pic>
      <p:pic>
        <p:nvPicPr>
          <p:cNvPr id="3104" name="мак" descr="https://img-fotki.yandex.ru/get/97268/200418627.163/0_170912_b5c86b41_orig.png"/>
          <p:cNvPicPr>
            <a:picLocks noChangeAspect="1" noChangeArrowheads="1"/>
          </p:cNvPicPr>
          <p:nvPr/>
        </p:nvPicPr>
        <p:blipFill>
          <a:blip r:embed="rId13" cstate="print"/>
          <a:srcRect r="38102"/>
          <a:stretch>
            <a:fillRect/>
          </a:stretch>
        </p:blipFill>
        <p:spPr bwMode="auto">
          <a:xfrm>
            <a:off x="3048482" y="3706369"/>
            <a:ext cx="1435335" cy="3151632"/>
          </a:xfrm>
          <a:prstGeom prst="rect">
            <a:avLst/>
          </a:prstGeom>
          <a:noFill/>
        </p:spPr>
      </p:pic>
      <p:pic>
        <p:nvPicPr>
          <p:cNvPr id="35" name="василек букет" descr="https://thumbs.dreamstime.com/z/%D0%B3%D0%BE%D0%BB%D1%83%D0%B1%D0%BE%D0%B9-%D1%86%D0%B2%D0%B5%D1%82%D0%BE%D0%BA-%D0%BE%D0%B4%D0%BD%D0%BE-14861356.jpg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926" t="14379" r="31058" b="3704"/>
          <a:stretch>
            <a:fillRect/>
          </a:stretch>
        </p:blipFill>
        <p:spPr bwMode="auto">
          <a:xfrm rot="20974211">
            <a:off x="4325884" y="900298"/>
            <a:ext cx="1099556" cy="2842080"/>
          </a:xfrm>
          <a:prstGeom prst="rect">
            <a:avLst/>
          </a:prstGeom>
          <a:noFill/>
        </p:spPr>
      </p:pic>
      <p:pic>
        <p:nvPicPr>
          <p:cNvPr id="40" name="мак букет" descr="https://img-fotki.yandex.ru/get/97268/200418627.163/0_170912_b5c86b41_orig.png"/>
          <p:cNvPicPr>
            <a:picLocks noChangeAspect="1" noChangeArrowheads="1"/>
          </p:cNvPicPr>
          <p:nvPr/>
        </p:nvPicPr>
        <p:blipFill>
          <a:blip r:embed="rId15" cstate="print"/>
          <a:srcRect r="38102"/>
          <a:stretch>
            <a:fillRect/>
          </a:stretch>
        </p:blipFill>
        <p:spPr bwMode="auto">
          <a:xfrm rot="21037993">
            <a:off x="4854947" y="1097879"/>
            <a:ext cx="1325836" cy="3051146"/>
          </a:xfrm>
          <a:prstGeom prst="rect">
            <a:avLst/>
          </a:prstGeom>
          <a:noFill/>
        </p:spPr>
      </p:pic>
      <p:pic>
        <p:nvPicPr>
          <p:cNvPr id="42" name="одуванчик  букет" descr="https://yujanka.kz/wp-content/uploads/2018/03/dandelion-clipart-yellow-dandelion-16-807x1024.png"/>
          <p:cNvPicPr>
            <a:picLocks noChangeAspect="1" noChangeArrowheads="1"/>
          </p:cNvPicPr>
          <p:nvPr/>
        </p:nvPicPr>
        <p:blipFill>
          <a:blip r:embed="rId16" cstate="print"/>
          <a:srcRect l="497" r="26369"/>
          <a:stretch>
            <a:fillRect/>
          </a:stretch>
        </p:blipFill>
        <p:spPr bwMode="auto">
          <a:xfrm rot="20221121">
            <a:off x="4201276" y="1586662"/>
            <a:ext cx="1226977" cy="2615607"/>
          </a:xfrm>
          <a:prstGeom prst="rect">
            <a:avLst/>
          </a:prstGeom>
          <a:noFill/>
        </p:spPr>
      </p:pic>
      <p:pic>
        <p:nvPicPr>
          <p:cNvPr id="41" name="одуванчик" descr="https://yujanka.kz/wp-content/uploads/2018/03/dandelion-clipart-yellow-dandelion-16-807x1024.png"/>
          <p:cNvPicPr>
            <a:picLocks noChangeAspect="1" noChangeArrowheads="1"/>
          </p:cNvPicPr>
          <p:nvPr/>
        </p:nvPicPr>
        <p:blipFill>
          <a:blip r:embed="rId17" cstate="print"/>
          <a:srcRect r="4145"/>
          <a:stretch>
            <a:fillRect/>
          </a:stretch>
        </p:blipFill>
        <p:spPr bwMode="auto">
          <a:xfrm flipH="1">
            <a:off x="1795646" y="4072128"/>
            <a:ext cx="1262989" cy="2560349"/>
          </a:xfrm>
          <a:prstGeom prst="rect">
            <a:avLst/>
          </a:prstGeom>
          <a:noFill/>
        </p:spPr>
      </p:pic>
      <p:pic>
        <p:nvPicPr>
          <p:cNvPr id="75778" name="колокольчики" descr="https://cs8.livemaster.ru/storage/cf/72/277e9a4385d6ee99700f84e71a2u.png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726" t="3793" r="19608"/>
          <a:stretch>
            <a:fillRect/>
          </a:stretch>
        </p:blipFill>
        <p:spPr bwMode="auto">
          <a:xfrm>
            <a:off x="6712829" y="4029741"/>
            <a:ext cx="1378009" cy="2828259"/>
          </a:xfrm>
          <a:prstGeom prst="rect">
            <a:avLst/>
          </a:prstGeom>
          <a:noFill/>
        </p:spPr>
      </p:pic>
      <p:pic>
        <p:nvPicPr>
          <p:cNvPr id="75782" name="лаванда" descr="https://images.squarespace-cdn.com/content/v1/598345b22994ca82c2c48dbc/1503684228691-H2GN8C78ILA12OJI7CQU/ke17ZwdGBToddI8pDm48kOnFd6yS9AGNiVEN6Nsa8DB7gQa3H78H3Y0txjaiv_0fDoOvxcdMmMKkDsyUqMSsMWxHk725yiiHCCLfrh8O1z5QHyNOqBUUEtDDsRWrJLTmQyViSO8WVy1F2YAzXWvEVMfcNVZVRKirC0_getl2X6fylxjMpQUNaI9sHzOptneW/2_oNature_Flower_Lavender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6447" t="10539" r="39402" b="11519"/>
          <a:stretch>
            <a:fillRect/>
          </a:stretch>
        </p:blipFill>
        <p:spPr bwMode="auto">
          <a:xfrm>
            <a:off x="31899" y="3572256"/>
            <a:ext cx="965404" cy="3115621"/>
          </a:xfrm>
          <a:prstGeom prst="rect">
            <a:avLst/>
          </a:prstGeom>
          <a:noFill/>
        </p:spPr>
      </p:pic>
      <p:pic>
        <p:nvPicPr>
          <p:cNvPr id="75784" name="фиалка" descr="https://www.tornado-studios.com/sites/default/files/styles/slider_full/public/products/859/reel-360-1/pansies-single-standing-0000.jpg?itok=4bmDGpZG"/>
          <p:cNvPicPr>
            <a:picLocks noChangeAspect="1" noChangeArrowheads="1"/>
          </p:cNvPicPr>
          <p:nvPr/>
        </p:nvPicPr>
        <p:blipFill>
          <a:blip r:embed="rId19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l="39705" t="3849" r="38314" b="7613"/>
          <a:stretch>
            <a:fillRect/>
          </a:stretch>
        </p:blipFill>
        <p:spPr bwMode="auto">
          <a:xfrm>
            <a:off x="1158956" y="3897955"/>
            <a:ext cx="1116418" cy="2960045"/>
          </a:xfrm>
          <a:prstGeom prst="rect">
            <a:avLst/>
          </a:prstGeom>
          <a:noFill/>
        </p:spPr>
      </p:pic>
      <p:pic>
        <p:nvPicPr>
          <p:cNvPr id="75786" name="георгин" descr="https://www.pinclipart.com/picdir/big/564-5648837_ume-blossom-clipart-purple-chrysanthemum-chrysanthemums-png-transparent.pn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10715491" y="3674896"/>
            <a:ext cx="1476509" cy="3183103"/>
          </a:xfrm>
          <a:prstGeom prst="rect">
            <a:avLst/>
          </a:prstGeom>
          <a:noFill/>
        </p:spPr>
      </p:pic>
      <p:pic>
        <p:nvPicPr>
          <p:cNvPr id="37" name="фиалка букет" descr="https://www.tornado-studios.com/sites/default/files/styles/slider_full/public/products/859/reel-360-1/pansies-single-standing-0000.jpg?itok=4bmDGpZG"/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l="39356" t="3849" r="37332" b="6023"/>
          <a:stretch>
            <a:fillRect/>
          </a:stretch>
        </p:blipFill>
        <p:spPr bwMode="auto">
          <a:xfrm rot="20728000">
            <a:off x="4890800" y="1865018"/>
            <a:ext cx="1197261" cy="2243686"/>
          </a:xfrm>
          <a:prstGeom prst="rect">
            <a:avLst/>
          </a:prstGeom>
          <a:noFill/>
        </p:spPr>
      </p:pic>
      <p:pic>
        <p:nvPicPr>
          <p:cNvPr id="45" name="георгин букет" descr="https://www.pinclipart.com/picdir/big/564-5648837_ume-blossom-clipart-purple-chrysanthemum-chrysanthemums-png-transparent.pn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 rot="1503367">
            <a:off x="5822111" y="1824182"/>
            <a:ext cx="1050633" cy="2264985"/>
          </a:xfrm>
          <a:prstGeom prst="rect">
            <a:avLst/>
          </a:prstGeom>
          <a:noFill/>
        </p:spPr>
      </p:pic>
      <p:pic>
        <p:nvPicPr>
          <p:cNvPr id="43" name="астра букет" descr="https://st2.depositphotos.com/1776419/11464/i/950/depositphotos_114643792-stock-photo-daisies-summer-white-flower-isolated.jpg"/>
          <p:cNvPicPr>
            <a:picLocks noChangeAspect="1" noChangeArrowheads="1"/>
          </p:cNvPicPr>
          <p:nvPr/>
        </p:nvPicPr>
        <p:blipFill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019" r="26977"/>
          <a:stretch>
            <a:fillRect/>
          </a:stretch>
        </p:blipFill>
        <p:spPr bwMode="auto">
          <a:xfrm rot="21387495">
            <a:off x="5436522" y="1670033"/>
            <a:ext cx="785325" cy="2459978"/>
          </a:xfrm>
          <a:prstGeom prst="rect">
            <a:avLst/>
          </a:prstGeom>
          <a:noFill/>
        </p:spPr>
      </p:pic>
      <p:pic>
        <p:nvPicPr>
          <p:cNvPr id="38" name="колокольчики букет" descr="https://ds04.infourok.ru/uploads/ex/0b41/00073730-89e9b7a0/2/hello_html_m53d2b5ce.png"/>
          <p:cNvPicPr>
            <a:picLocks noChangeAspect="1" noChangeArrowheads="1"/>
          </p:cNvPicPr>
          <p:nvPr/>
        </p:nvPicPr>
        <p:blipFill>
          <a:blip r:embed="rId24" cstate="print"/>
          <a:srcRect l="11737" t="2927" r="15376"/>
          <a:stretch>
            <a:fillRect/>
          </a:stretch>
        </p:blipFill>
        <p:spPr bwMode="auto">
          <a:xfrm rot="18928183" flipH="1">
            <a:off x="4236176" y="1763767"/>
            <a:ext cx="1290088" cy="2408782"/>
          </a:xfrm>
          <a:prstGeom prst="rect">
            <a:avLst/>
          </a:prstGeom>
          <a:noFill/>
        </p:spPr>
      </p:pic>
      <p:pic>
        <p:nvPicPr>
          <p:cNvPr id="48" name="облако" descr="https://drasler.ru/wp-content/uploads/2019/04/%D0%9A%D0%B0%D1%80%D1%82%D0%B8%D0%BD%D0%BA%D0%B0-%D0%BE%D0%B1%D0%BB%D0%B0%D0%BA%D0%BE-%D0%B4%D0%BB%D1%8F-%D0%B4%D0%B5%D1%82%D0%B5%D0%B9-%D0%BD%D0%B0-%D0%BF%D1%80%D0%BE%D0%B7%D1%80%D0%B0%D1%87%D0%BD%D0%BE%D0%BC-%D1%84%D0%BE%D0%BD%D0%B5-%D0%BF%D0%BE%D0%B4%D0%B1%D0%BE%D1%80%D0%BA%D0%B0-%D1%80%D0%B8%D1%81%D1%83%D0%BD%D0%BA%D0%BE%D0%B2-6.png"/>
          <p:cNvPicPr>
            <a:picLocks noChangeAspect="1" noChangeArrowheads="1"/>
          </p:cNvPicPr>
          <p:nvPr/>
        </p:nvPicPr>
        <p:blipFill>
          <a:blip r:embed="rId25" cstate="print"/>
          <a:srcRect l="51238" t="46211" b="12486"/>
          <a:stretch>
            <a:fillRect/>
          </a:stretch>
        </p:blipFill>
        <p:spPr bwMode="auto">
          <a:xfrm>
            <a:off x="7677415" y="601946"/>
            <a:ext cx="1626781" cy="733647"/>
          </a:xfrm>
          <a:prstGeom prst="rect">
            <a:avLst/>
          </a:prstGeom>
          <a:noFill/>
        </p:spPr>
      </p:pic>
      <p:sp>
        <p:nvSpPr>
          <p:cNvPr id="49" name="Заголовок"/>
          <p:cNvSpPr/>
          <p:nvPr/>
        </p:nvSpPr>
        <p:spPr>
          <a:xfrm>
            <a:off x="158496" y="-56998"/>
            <a:ext cx="11826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spc="50" dirty="0">
                <a:ln w="11430">
                  <a:solidFill>
                    <a:schemeClr val="bg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Назовите слова-признаки к слову «ЛЕС» и соберите букет.</a:t>
            </a:r>
            <a:endParaRPr lang="ru-RU" sz="3200" dirty="0">
              <a:ln w="11430">
                <a:solidFill>
                  <a:schemeClr val="bg1"/>
                </a:solidFill>
              </a:ln>
            </a:endParaRPr>
          </a:p>
        </p:txBody>
      </p:sp>
      <p:sp>
        <p:nvSpPr>
          <p:cNvPr id="52" name="Нашивка 51">
            <a:hlinkClick r:id="" action="ppaction://hlinkshowjump?jump=nextslide"/>
          </p:cNvPr>
          <p:cNvSpPr/>
          <p:nvPr/>
        </p:nvSpPr>
        <p:spPr>
          <a:xfrm>
            <a:off x="11750080" y="6607134"/>
            <a:ext cx="285752" cy="142876"/>
          </a:xfrm>
          <a:prstGeom prst="chevron">
            <a:avLst/>
          </a:prstGeom>
          <a:solidFill>
            <a:srgbClr val="0070C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Нашивка 52">
            <a:hlinkClick r:id="" action="ppaction://hlinkshowjump?jump=previousslide"/>
          </p:cNvPr>
          <p:cNvSpPr/>
          <p:nvPr/>
        </p:nvSpPr>
        <p:spPr>
          <a:xfrm flipH="1">
            <a:off x="151677" y="6572272"/>
            <a:ext cx="285752" cy="142876"/>
          </a:xfrm>
          <a:prstGeom prst="chevron">
            <a:avLst/>
          </a:prstGeom>
          <a:solidFill>
            <a:srgbClr val="0070C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TextBox 54"/>
          <p:cNvSpPr txBox="1"/>
          <p:nvPr/>
        </p:nvSpPr>
        <p:spPr>
          <a:xfrm>
            <a:off x="4023360" y="6376417"/>
            <a:ext cx="3804783" cy="27699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/>
              <a:t>На каждое придуманное слово жмите на цветок. </a:t>
            </a:r>
            <a:endParaRPr lang="ru-RU" sz="1400" b="1" dirty="0"/>
          </a:p>
        </p:txBody>
      </p:sp>
      <p:sp>
        <p:nvSpPr>
          <p:cNvPr id="58" name="TextBox 57"/>
          <p:cNvSpPr txBox="1"/>
          <p:nvPr/>
        </p:nvSpPr>
        <p:spPr>
          <a:xfrm>
            <a:off x="4193609" y="6364225"/>
            <a:ext cx="3804783" cy="27699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/>
              <a:t>На каждое придуманное слово жмите на цветок. 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xmlns="" val="977552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0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9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3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9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3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0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57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757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78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3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0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757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757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78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57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757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77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757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757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784"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облако 3" descr="https://lh5.googleusercontent.com/-JMla_gMXehM/UdUvPK5TzpI/AAAAAAAAEPk/_gbdCk-zITo/s720/%25D0%25BE%25D0%25B1%25D0%25BB%25D0%25B0%25D0%25BA%25D0%25BE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30688" y="882614"/>
            <a:ext cx="3523002" cy="2357366"/>
          </a:xfrm>
          <a:prstGeom prst="rect">
            <a:avLst/>
          </a:prstGeom>
          <a:noFill/>
        </p:spPr>
      </p:pic>
      <p:pic>
        <p:nvPicPr>
          <p:cNvPr id="21" name="облако 2" descr="https://lh5.googleusercontent.com/-JMla_gMXehM/UdUvPK5TzpI/AAAAAAAAEPk/_gbdCk-zITo/s720/%25D0%25BE%25D0%25B1%25D0%25BB%25D0%25B0%25D0%25BA%25D0%25BE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15596" y="550111"/>
            <a:ext cx="3523002" cy="2357366"/>
          </a:xfrm>
          <a:prstGeom prst="rect">
            <a:avLst/>
          </a:prstGeom>
          <a:noFill/>
        </p:spPr>
      </p:pic>
      <p:pic>
        <p:nvPicPr>
          <p:cNvPr id="19" name="облако 4" descr="https://lh5.googleusercontent.com/-JMla_gMXehM/UdUvPK5TzpI/AAAAAAAAEPk/_gbdCk-zITo/s720/%25D0%25BE%25D0%25B1%25D0%25BB%25D0%25B0%25D0%25BA%25D0%25BE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97743" y="2450161"/>
            <a:ext cx="3523002" cy="2357366"/>
          </a:xfrm>
          <a:prstGeom prst="rect">
            <a:avLst/>
          </a:prstGeom>
          <a:noFill/>
        </p:spPr>
      </p:pic>
      <p:pic>
        <p:nvPicPr>
          <p:cNvPr id="5" name="облако 1" descr="https://lh5.googleusercontent.com/-JMla_gMXehM/UdUvPK5TzpI/AAAAAAAAEPk/_gbdCk-zITo/s720/%25D0%25BE%25D0%25B1%25D0%25BB%25D0%25B0%25D0%25BA%25D0%25BE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257" y="2297758"/>
            <a:ext cx="3523002" cy="2357366"/>
          </a:xfrm>
          <a:prstGeom prst="rect">
            <a:avLst/>
          </a:prstGeom>
          <a:noFill/>
        </p:spPr>
      </p:pic>
      <p:sp>
        <p:nvSpPr>
          <p:cNvPr id="7" name="? 1"/>
          <p:cNvSpPr/>
          <p:nvPr/>
        </p:nvSpPr>
        <p:spPr>
          <a:xfrm>
            <a:off x="1448794" y="2650564"/>
            <a:ext cx="7481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600" b="1" i="1" spc="50" dirty="0">
                <a:ln w="11430">
                  <a:solidFill>
                    <a:schemeClr val="bg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?</a:t>
            </a:r>
            <a:endParaRPr lang="ru-RU" sz="9600" dirty="0">
              <a:ln w="11430">
                <a:solidFill>
                  <a:schemeClr val="bg1"/>
                </a:solidFill>
              </a:ln>
            </a:endParaRPr>
          </a:p>
        </p:txBody>
      </p:sp>
      <p:sp>
        <p:nvSpPr>
          <p:cNvPr id="9" name="? 4"/>
          <p:cNvSpPr/>
          <p:nvPr/>
        </p:nvSpPr>
        <p:spPr>
          <a:xfrm>
            <a:off x="9997057" y="2826250"/>
            <a:ext cx="7481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600" b="1" i="1" spc="50" dirty="0">
                <a:ln w="11430">
                  <a:solidFill>
                    <a:schemeClr val="bg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?</a:t>
            </a:r>
            <a:endParaRPr lang="ru-RU" sz="9600" dirty="0">
              <a:ln w="11430">
                <a:solidFill>
                  <a:schemeClr val="bg1"/>
                </a:solidFill>
              </a:ln>
            </a:endParaRPr>
          </a:p>
        </p:txBody>
      </p:sp>
      <p:sp>
        <p:nvSpPr>
          <p:cNvPr id="10" name="? 3"/>
          <p:cNvSpPr/>
          <p:nvPr/>
        </p:nvSpPr>
        <p:spPr>
          <a:xfrm>
            <a:off x="7429993" y="1257181"/>
            <a:ext cx="7481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600" b="1" i="1" spc="50" dirty="0">
                <a:ln w="11430">
                  <a:solidFill>
                    <a:schemeClr val="bg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?</a:t>
            </a:r>
            <a:endParaRPr lang="ru-RU" sz="9600" dirty="0">
              <a:ln w="11430">
                <a:solidFill>
                  <a:schemeClr val="bg1"/>
                </a:solidFill>
              </a:ln>
            </a:endParaRPr>
          </a:p>
        </p:txBody>
      </p:sp>
      <p:sp>
        <p:nvSpPr>
          <p:cNvPr id="11" name="? 2"/>
          <p:cNvSpPr/>
          <p:nvPr/>
        </p:nvSpPr>
        <p:spPr>
          <a:xfrm>
            <a:off x="3901035" y="922692"/>
            <a:ext cx="7481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600" b="1" i="1" spc="50" dirty="0">
                <a:ln w="11430">
                  <a:solidFill>
                    <a:schemeClr val="bg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?</a:t>
            </a:r>
            <a:endParaRPr lang="ru-RU" sz="9600" dirty="0">
              <a:ln w="11430">
                <a:solidFill>
                  <a:schemeClr val="bg1"/>
                </a:solidFill>
              </a:ln>
            </a:endParaRPr>
          </a:p>
        </p:txBody>
      </p:sp>
      <p:sp>
        <p:nvSpPr>
          <p:cNvPr id="13" name="Заголовок"/>
          <p:cNvSpPr/>
          <p:nvPr/>
        </p:nvSpPr>
        <p:spPr>
          <a:xfrm>
            <a:off x="870857" y="-46240"/>
            <a:ext cx="104502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spc="50" dirty="0">
                <a:ln w="11430">
                  <a:solidFill>
                    <a:schemeClr val="bg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Без чего не бывает  леса?</a:t>
            </a:r>
            <a:endParaRPr lang="ru-RU" sz="3600" dirty="0">
              <a:ln w="11430">
                <a:solidFill>
                  <a:schemeClr val="bg1"/>
                </a:solidFill>
              </a:ln>
            </a:endParaRPr>
          </a:p>
        </p:txBody>
      </p:sp>
      <p:pic>
        <p:nvPicPr>
          <p:cNvPr id="74756" name="дерево 1" descr="https://hypashield.com/images-opti/tree-transparent-clipart-4.png"/>
          <p:cNvPicPr>
            <a:picLocks noChangeAspect="1" noChangeArrowheads="1"/>
          </p:cNvPicPr>
          <p:nvPr/>
        </p:nvPicPr>
        <p:blipFill>
          <a:blip r:embed="rId4" cstate="print"/>
          <a:srcRect l="4078" t="1315" r="1884" b="1492"/>
          <a:stretch>
            <a:fillRect/>
          </a:stretch>
        </p:blipFill>
        <p:spPr bwMode="auto">
          <a:xfrm>
            <a:off x="2081619" y="2660072"/>
            <a:ext cx="1148469" cy="1163782"/>
          </a:xfrm>
          <a:prstGeom prst="rect">
            <a:avLst/>
          </a:prstGeom>
          <a:noFill/>
        </p:spPr>
      </p:pic>
      <p:pic>
        <p:nvPicPr>
          <p:cNvPr id="74758" name="дерево 2" descr="https://thumbs.dreamstime.com/b/%D0%B4%D0%B5%D1%80%D0%B5%D0%B2%D0%BE-%D0%B8%D0%B7%D0%BE%D0%BB%D0%B8%D1%80%D0%BE%D0%B2%D0%B0%D0%BD%D0%BD%D0%BE%D0%B5-%D1%81-%D0%B2%D1%8B%D1%81%D0%BE%D0%BA%D0%B8%D0%BC%D0%B8-%D0%B4%D0%B5%D1%82%D0%B0%D0%BB%D1%8C%D0%BD%D1%8B%D0%BC%D0%B8-%D0%BB%D0%B8%D1%81%D1%82%D1%8C%D1%8F%D0%BC%D0%B8-%D0%B8%D0%BB%D0%BB%D1%8E%D1%81%D1%82%D1%80%D0%B0%D1%86%D0%B8%D1%8F-d-148399711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919" r="4951" b="5472"/>
          <a:stretch>
            <a:fillRect/>
          </a:stretch>
        </p:blipFill>
        <p:spPr bwMode="auto">
          <a:xfrm>
            <a:off x="405342" y="2422093"/>
            <a:ext cx="1257204" cy="1425513"/>
          </a:xfrm>
          <a:prstGeom prst="rect">
            <a:avLst/>
          </a:prstGeom>
          <a:noFill/>
        </p:spPr>
      </p:pic>
      <p:pic>
        <p:nvPicPr>
          <p:cNvPr id="74760" name="ель" descr="https://cheljabinsk.gazony-urala.ru/upload/iblock/e49/e496ca6da8172c9972e2670fca8ec982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004" t="3491" r="15369" b="5621"/>
          <a:stretch>
            <a:fillRect/>
          </a:stretch>
        </p:blipFill>
        <p:spPr bwMode="auto">
          <a:xfrm>
            <a:off x="1341114" y="2992582"/>
            <a:ext cx="938949" cy="1401290"/>
          </a:xfrm>
          <a:prstGeom prst="rect">
            <a:avLst/>
          </a:prstGeom>
          <a:noFill/>
        </p:spPr>
      </p:pic>
      <p:pic>
        <p:nvPicPr>
          <p:cNvPr id="74762" name="куст 3" descr="https://data.whicdn.com/images/140604030/original.pn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1224"/>
          <a:stretch>
            <a:fillRect/>
          </a:stretch>
        </p:blipFill>
        <p:spPr bwMode="auto">
          <a:xfrm>
            <a:off x="4678879" y="1363704"/>
            <a:ext cx="1034280" cy="1046987"/>
          </a:xfrm>
          <a:prstGeom prst="rect">
            <a:avLst/>
          </a:prstGeom>
          <a:noFill/>
        </p:spPr>
      </p:pic>
      <p:pic>
        <p:nvPicPr>
          <p:cNvPr id="74766" name="куст 2" descr="https://clipart-best.com/img/bush/bush-clip-art-18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08198" y="646263"/>
            <a:ext cx="1099411" cy="1099411"/>
          </a:xfrm>
          <a:prstGeom prst="rect">
            <a:avLst/>
          </a:prstGeom>
          <a:noFill/>
        </p:spPr>
      </p:pic>
      <p:pic>
        <p:nvPicPr>
          <p:cNvPr id="74768" name="куст 1" descr="https://ogorodik.by/upload/iblock/a32/a32ef32f53cb37306431e41bc5a91a8c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38202" y="1353789"/>
            <a:ext cx="890649" cy="890649"/>
          </a:xfrm>
          <a:prstGeom prst="rect">
            <a:avLst/>
          </a:prstGeom>
          <a:noFill/>
        </p:spPr>
      </p:pic>
      <p:pic>
        <p:nvPicPr>
          <p:cNvPr id="38" name="трава" descr="Картинки по запросу трава клипарт"/>
          <p:cNvPicPr>
            <a:picLocks noChangeAspect="1" noChangeArrowheads="1"/>
          </p:cNvPicPr>
          <p:nvPr/>
        </p:nvPicPr>
        <p:blipFill>
          <a:blip r:embed="rId10" cstate="print"/>
          <a:srcRect t="47195" r="23800"/>
          <a:stretch>
            <a:fillRect/>
          </a:stretch>
        </p:blipFill>
        <p:spPr bwMode="auto">
          <a:xfrm>
            <a:off x="6209283" y="1211831"/>
            <a:ext cx="3077221" cy="1341193"/>
          </a:xfrm>
          <a:prstGeom prst="rect">
            <a:avLst/>
          </a:prstGeom>
          <a:noFill/>
        </p:spPr>
      </p:pic>
      <p:pic>
        <p:nvPicPr>
          <p:cNvPr id="74770" name="Picture 18" descr="https://gifok.net/images/2015/10/13/Spring-Flowers_2_068.png"/>
          <p:cNvPicPr>
            <a:picLocks noChangeAspect="1" noChangeArrowheads="1"/>
          </p:cNvPicPr>
          <p:nvPr/>
        </p:nvPicPr>
        <p:blipFill>
          <a:blip r:embed="rId11" cstate="print"/>
          <a:srcRect l="3575" r="-1194"/>
          <a:stretch>
            <a:fillRect/>
          </a:stretch>
        </p:blipFill>
        <p:spPr bwMode="auto">
          <a:xfrm>
            <a:off x="8842031" y="2735283"/>
            <a:ext cx="1050113" cy="1064820"/>
          </a:xfrm>
          <a:prstGeom prst="rect">
            <a:avLst/>
          </a:prstGeom>
          <a:noFill/>
        </p:spPr>
      </p:pic>
      <p:pic>
        <p:nvPicPr>
          <p:cNvPr id="74772" name="Picture 20" descr="https://img11.postila.ru/data/2f/14/da/7a/2f14da7a4a9cc2cc09a129341b0c5e06a0d4ca2bd1ca4b49a80b1cb1a29ea31e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0616538" y="2787241"/>
            <a:ext cx="1220395" cy="1057167"/>
          </a:xfrm>
          <a:prstGeom prst="rect">
            <a:avLst/>
          </a:prstGeom>
          <a:noFill/>
        </p:spPr>
      </p:pic>
      <p:pic>
        <p:nvPicPr>
          <p:cNvPr id="74774" name="Picture 22" descr="https://herbana.world/images/uploads/281/4e9bc169370c2add9dd95fb031f86116.jpg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802" t="16015" r="22094" b="17218"/>
          <a:stretch>
            <a:fillRect/>
          </a:stretch>
        </p:blipFill>
        <p:spPr bwMode="auto">
          <a:xfrm>
            <a:off x="9810159" y="3562600"/>
            <a:ext cx="818258" cy="973775"/>
          </a:xfrm>
          <a:prstGeom prst="rect">
            <a:avLst/>
          </a:prstGeom>
          <a:noFill/>
        </p:spPr>
      </p:pic>
      <p:pic>
        <p:nvPicPr>
          <p:cNvPr id="23" name="лес" descr="http://stat17.privet.ru/lr/091fb7ad185f3fa2a786d90246e5f58d"/>
          <p:cNvPicPr>
            <a:picLocks noChangeAspect="1" noChangeArrowheads="1"/>
          </p:cNvPicPr>
          <p:nvPr/>
        </p:nvPicPr>
        <p:blipFill>
          <a:blip r:embed="rId14"/>
          <a:srcRect l="15810" t="9389" b="14922"/>
          <a:stretch>
            <a:fillRect/>
          </a:stretch>
        </p:blipFill>
        <p:spPr bwMode="auto">
          <a:xfrm>
            <a:off x="3095646" y="3891516"/>
            <a:ext cx="5788048" cy="2679405"/>
          </a:xfrm>
          <a:prstGeom prst="round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sp>
        <p:nvSpPr>
          <p:cNvPr id="24" name="TextBox 23"/>
          <p:cNvSpPr txBox="1"/>
          <p:nvPr/>
        </p:nvSpPr>
        <p:spPr>
          <a:xfrm>
            <a:off x="4274331" y="6570921"/>
            <a:ext cx="364333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/>
              <a:t>Нажмите на знак вопроса.</a:t>
            </a:r>
          </a:p>
        </p:txBody>
      </p:sp>
      <p:sp>
        <p:nvSpPr>
          <p:cNvPr id="25" name="Нашивка 24">
            <a:hlinkClick r:id="" action="ppaction://hlinkshowjump?jump=nextslide"/>
          </p:cNvPr>
          <p:cNvSpPr/>
          <p:nvPr/>
        </p:nvSpPr>
        <p:spPr>
          <a:xfrm>
            <a:off x="11801133" y="6572272"/>
            <a:ext cx="285752" cy="142876"/>
          </a:xfrm>
          <a:prstGeom prst="chevron">
            <a:avLst/>
          </a:prstGeom>
          <a:solidFill>
            <a:srgbClr val="0070C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Нашивка 26">
            <a:hlinkClick r:id="rId15" action="ppaction://hlinksldjump"/>
          </p:cNvPr>
          <p:cNvSpPr/>
          <p:nvPr/>
        </p:nvSpPr>
        <p:spPr>
          <a:xfrm flipH="1">
            <a:off x="102909" y="6572272"/>
            <a:ext cx="285752" cy="142876"/>
          </a:xfrm>
          <a:prstGeom prst="chevron">
            <a:avLst/>
          </a:prstGeom>
          <a:solidFill>
            <a:srgbClr val="0070C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77552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4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4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4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74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74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74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74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74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74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3000">
              <a:schemeClr val="accent1">
                <a:tint val="66000"/>
                <a:satMod val="160000"/>
                <a:alpha val="27000"/>
              </a:schemeClr>
            </a:gs>
            <a:gs pos="100000">
              <a:srgbClr val="92D050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голубой букет" descr="https://www.nicepng.com/png/detail/813-8139022_iris-dutch-flowers-iris-flower-png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l="26930" t="4464" r="27154" b="5064"/>
          <a:stretch>
            <a:fillRect/>
          </a:stretch>
        </p:blipFill>
        <p:spPr bwMode="auto">
          <a:xfrm rot="1002791">
            <a:off x="5922727" y="389191"/>
            <a:ext cx="1426464" cy="3504756"/>
          </a:xfrm>
          <a:prstGeom prst="rect">
            <a:avLst/>
          </a:prstGeom>
          <a:noFill/>
        </p:spPr>
      </p:pic>
      <p:pic>
        <p:nvPicPr>
          <p:cNvPr id="29" name="красный 1" descr="https://png.rinvik.ru/files/krasnyj-i-zheltyj-narisovannyj-tyulpan.png"/>
          <p:cNvPicPr>
            <a:picLocks noChangeAspect="1" noChangeArrowheads="1"/>
          </p:cNvPicPr>
          <p:nvPr/>
        </p:nvPicPr>
        <p:blipFill>
          <a:blip r:embed="rId4" cstate="print"/>
          <a:srcRect l="56506" r="9189"/>
          <a:stretch>
            <a:fillRect/>
          </a:stretch>
        </p:blipFill>
        <p:spPr bwMode="auto">
          <a:xfrm>
            <a:off x="9528048" y="3239246"/>
            <a:ext cx="908304" cy="3618754"/>
          </a:xfrm>
          <a:prstGeom prst="rect">
            <a:avLst/>
          </a:prstGeom>
          <a:noFill/>
        </p:spPr>
      </p:pic>
      <p:pic>
        <p:nvPicPr>
          <p:cNvPr id="8" name="пудровый" descr="https://png.rinvik.ru/files/narisovannyj-rozovyj-tyulpan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07937" y="3352801"/>
            <a:ext cx="1365503" cy="3505200"/>
          </a:xfrm>
          <a:prstGeom prst="rect">
            <a:avLst/>
          </a:prstGeom>
          <a:noFill/>
        </p:spPr>
      </p:pic>
      <p:pic>
        <p:nvPicPr>
          <p:cNvPr id="14" name="желтый" descr="https://png.rinvik.ru/files/krasnyj-i-zheltyj-narisovannyj-tyulpan.png"/>
          <p:cNvPicPr>
            <a:picLocks noChangeAspect="1" noChangeArrowheads="1"/>
          </p:cNvPicPr>
          <p:nvPr/>
        </p:nvPicPr>
        <p:blipFill>
          <a:blip r:embed="rId6" cstate="print"/>
          <a:srcRect l="12092" r="58503"/>
          <a:stretch>
            <a:fillRect/>
          </a:stretch>
        </p:blipFill>
        <p:spPr bwMode="auto">
          <a:xfrm>
            <a:off x="8607552" y="3121785"/>
            <a:ext cx="914400" cy="3541143"/>
          </a:xfrm>
          <a:prstGeom prst="rect">
            <a:avLst/>
          </a:prstGeom>
          <a:noFill/>
        </p:spPr>
      </p:pic>
      <p:pic>
        <p:nvPicPr>
          <p:cNvPr id="113678" name="оранжевый" descr="https://www.pinclipart.com/picdir/big/8-80927_search-clip-art-png-clip-art-is-tulip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18143" y="3633216"/>
            <a:ext cx="1588323" cy="3224784"/>
          </a:xfrm>
          <a:prstGeom prst="rect">
            <a:avLst/>
          </a:prstGeom>
          <a:noFill/>
        </p:spPr>
      </p:pic>
      <p:pic>
        <p:nvPicPr>
          <p:cNvPr id="38" name="фиолетовый  букет" descr="https://i.pinimg.com/736x/c7/96/d6/c796d6367e7610677aebd70f06be8805--art-flowers-flower-art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1293348">
            <a:off x="5315712" y="560830"/>
            <a:ext cx="1389888" cy="3233671"/>
          </a:xfrm>
          <a:prstGeom prst="rect">
            <a:avLst/>
          </a:prstGeom>
          <a:noFill/>
        </p:spPr>
      </p:pic>
      <p:pic>
        <p:nvPicPr>
          <p:cNvPr id="39" name="желтый  букет" descr="https://png.rinvik.ru/files/krasnyj-i-zheltyj-narisovannyj-tyulpan.png"/>
          <p:cNvPicPr>
            <a:picLocks noChangeAspect="1" noChangeArrowheads="1"/>
          </p:cNvPicPr>
          <p:nvPr/>
        </p:nvPicPr>
        <p:blipFill>
          <a:blip r:embed="rId9" cstate="print"/>
          <a:srcRect l="12092" r="58503"/>
          <a:stretch>
            <a:fillRect/>
          </a:stretch>
        </p:blipFill>
        <p:spPr bwMode="auto">
          <a:xfrm rot="20795111">
            <a:off x="5606319" y="1104814"/>
            <a:ext cx="693872" cy="2974843"/>
          </a:xfrm>
          <a:prstGeom prst="rect">
            <a:avLst/>
          </a:prstGeom>
          <a:noFill/>
        </p:spPr>
      </p:pic>
      <p:pic>
        <p:nvPicPr>
          <p:cNvPr id="18" name="фиолетовый 1" descr="https://i.pinimg.com/736x/c7/96/d6/c796d6367e7610677aebd70f06be8805--art-flowers-flower-art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487152" y="3182306"/>
            <a:ext cx="1704848" cy="3675694"/>
          </a:xfrm>
          <a:prstGeom prst="rect">
            <a:avLst/>
          </a:prstGeom>
          <a:noFill/>
        </p:spPr>
      </p:pic>
      <p:pic>
        <p:nvPicPr>
          <p:cNvPr id="71690" name="сиреневый" descr="https://cdn4.vectorstock.com/i/1000x1000/26/78/tulip-flower-vector-2052678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867" r="15339" b="9801"/>
          <a:stretch>
            <a:fillRect/>
          </a:stretch>
        </p:blipFill>
        <p:spPr bwMode="auto">
          <a:xfrm>
            <a:off x="121920" y="3499104"/>
            <a:ext cx="1708695" cy="3358896"/>
          </a:xfrm>
          <a:prstGeom prst="rect">
            <a:avLst/>
          </a:prstGeom>
          <a:noFill/>
        </p:spPr>
      </p:pic>
      <p:pic>
        <p:nvPicPr>
          <p:cNvPr id="71692" name="белый" descr="https://img5.lalafo.com/i/posters/original/5f/31/b3/tsvetok-tyulpan-iskusstvennyi-dlya-8973577_image-1.jpeg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6996" t="3837" r="29386"/>
          <a:stretch>
            <a:fillRect/>
          </a:stretch>
        </p:blipFill>
        <p:spPr bwMode="auto">
          <a:xfrm>
            <a:off x="4701354" y="3566160"/>
            <a:ext cx="1150806" cy="3291840"/>
          </a:xfrm>
          <a:prstGeom prst="rect">
            <a:avLst/>
          </a:prstGeom>
          <a:noFill/>
        </p:spPr>
      </p:pic>
      <p:pic>
        <p:nvPicPr>
          <p:cNvPr id="71694" name="розовый" descr="https://cdn.pixabay.com/photo/2020/10/06/02/41/plant-5631078_1280.jpg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06" t="1754" r="69515"/>
          <a:stretch>
            <a:fillRect/>
          </a:stretch>
        </p:blipFill>
        <p:spPr bwMode="auto">
          <a:xfrm>
            <a:off x="1901951" y="3218688"/>
            <a:ext cx="1321607" cy="3639312"/>
          </a:xfrm>
          <a:prstGeom prst="rect">
            <a:avLst/>
          </a:prstGeom>
          <a:noFill/>
        </p:spPr>
      </p:pic>
      <p:sp>
        <p:nvSpPr>
          <p:cNvPr id="26" name="Заголовок"/>
          <p:cNvSpPr/>
          <p:nvPr/>
        </p:nvSpPr>
        <p:spPr>
          <a:xfrm>
            <a:off x="0" y="-56998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spc="50" dirty="0">
                <a:ln w="11430">
                  <a:solidFill>
                    <a:schemeClr val="bg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Назовите слова-действия к слову «ЛЕС».</a:t>
            </a:r>
            <a:endParaRPr lang="ru-RU" sz="3600" dirty="0">
              <a:ln w="11430">
                <a:solidFill>
                  <a:schemeClr val="bg1"/>
                </a:solidFill>
              </a:ln>
            </a:endParaRPr>
          </a:p>
        </p:txBody>
      </p:sp>
      <p:pic>
        <p:nvPicPr>
          <p:cNvPr id="27" name="солнце" descr="https://trikky.ru/wp-content/blogs.dir/1/files/2020/10/27/solncze-v-7-dome-u-zhenshhiny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0386432" y="182880"/>
            <a:ext cx="1449646" cy="1449646"/>
          </a:xfrm>
          <a:prstGeom prst="rect">
            <a:avLst/>
          </a:prstGeom>
          <a:noFill/>
        </p:spPr>
      </p:pic>
      <p:pic>
        <p:nvPicPr>
          <p:cNvPr id="28" name="облако" descr="https://drasler.ru/wp-content/uploads/2019/04/%D0%9A%D0%B0%D1%80%D1%82%D0%B8%D0%BD%D0%BA%D0%B0-%D0%BE%D0%B1%D0%BB%D0%B0%D0%BA%D0%BE-%D0%B4%D0%BB%D1%8F-%D0%B4%D0%B5%D1%82%D0%B5%D0%B9-%D0%BD%D0%B0-%D0%BF%D1%80%D0%BE%D0%B7%D1%80%D0%B0%D1%87%D0%BD%D0%BE%D0%BC-%D1%84%D0%BE%D0%BD%D0%B5-%D0%BF%D0%BE%D0%B4%D0%B1%D0%BE%D1%80%D0%BA%D0%B0-%D1%80%D0%B8%D1%81%D1%83%D0%BD%D0%BA%D0%BE%D0%B2-6.png"/>
          <p:cNvPicPr>
            <a:picLocks noChangeAspect="1" noChangeArrowheads="1"/>
          </p:cNvPicPr>
          <p:nvPr/>
        </p:nvPicPr>
        <p:blipFill>
          <a:blip r:embed="rId14" cstate="print"/>
          <a:srcRect r="40247" b="47303"/>
          <a:stretch>
            <a:fillRect/>
          </a:stretch>
        </p:blipFill>
        <p:spPr bwMode="auto">
          <a:xfrm>
            <a:off x="597692" y="454648"/>
            <a:ext cx="1541721" cy="916014"/>
          </a:xfrm>
          <a:prstGeom prst="rect">
            <a:avLst/>
          </a:prstGeom>
          <a:noFill/>
        </p:spPr>
      </p:pic>
      <p:pic>
        <p:nvPicPr>
          <p:cNvPr id="30" name="облако" descr="https://drasler.ru/wp-content/uploads/2019/04/%D0%9A%D0%B0%D1%80%D1%82%D0%B8%D0%BD%D0%BA%D0%B0-%D0%BE%D0%B1%D0%BB%D0%B0%D0%BA%D0%BE-%D0%B4%D0%BB%D1%8F-%D0%B4%D0%B5%D1%82%D0%B5%D0%B9-%D0%BD%D0%B0-%D0%BF%D1%80%D0%BE%D0%B7%D1%80%D0%B0%D1%87%D0%BD%D0%BE%D0%BC-%D1%84%D0%BE%D0%BD%D0%B5-%D0%BF%D0%BE%D0%B4%D0%B1%D0%BE%D1%80%D0%BA%D0%B0-%D1%80%D0%B8%D1%81%D1%83%D0%BD%D0%BA%D0%BE%D0%B2-6.png"/>
          <p:cNvPicPr>
            <a:picLocks noChangeAspect="1" noChangeArrowheads="1"/>
          </p:cNvPicPr>
          <p:nvPr/>
        </p:nvPicPr>
        <p:blipFill>
          <a:blip r:embed="rId15" cstate="print"/>
          <a:srcRect l="51238" t="46211" b="12486"/>
          <a:stretch>
            <a:fillRect/>
          </a:stretch>
        </p:blipFill>
        <p:spPr bwMode="auto">
          <a:xfrm>
            <a:off x="7677415" y="601946"/>
            <a:ext cx="1626781" cy="733647"/>
          </a:xfrm>
          <a:prstGeom prst="rect">
            <a:avLst/>
          </a:prstGeom>
          <a:noFill/>
        </p:spPr>
      </p:pic>
      <p:pic>
        <p:nvPicPr>
          <p:cNvPr id="32" name="сиреневый букет" descr="https://cdn4.vectorstock.com/i/1000x1000/26/78/tulip-flower-vector-2052678.jpg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867" r="15339" b="9801"/>
          <a:stretch>
            <a:fillRect/>
          </a:stretch>
        </p:blipFill>
        <p:spPr bwMode="auto">
          <a:xfrm rot="20334327" flipH="1">
            <a:off x="5169408" y="1242186"/>
            <a:ext cx="1383792" cy="2854326"/>
          </a:xfrm>
          <a:prstGeom prst="rect">
            <a:avLst/>
          </a:prstGeom>
          <a:noFill/>
        </p:spPr>
      </p:pic>
      <p:pic>
        <p:nvPicPr>
          <p:cNvPr id="33" name="розовый букет" descr="https://cdn.pixabay.com/photo/2020/10/06/02/41/plant-5631078_1280.jpg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06" t="1754" r="69515"/>
          <a:stretch>
            <a:fillRect/>
          </a:stretch>
        </p:blipFill>
        <p:spPr bwMode="auto">
          <a:xfrm rot="974405">
            <a:off x="6504432" y="811300"/>
            <a:ext cx="1091184" cy="3004796"/>
          </a:xfrm>
          <a:prstGeom prst="rect">
            <a:avLst/>
          </a:prstGeom>
          <a:noFill/>
        </p:spPr>
      </p:pic>
      <p:pic>
        <p:nvPicPr>
          <p:cNvPr id="34" name="оранжевый букет" descr="https://www.pinclipart.com/picdir/big/8-80927_search-clip-art-png-clip-art-is-tulip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rot="952596">
            <a:off x="5828677" y="996037"/>
            <a:ext cx="1303085" cy="2839913"/>
          </a:xfrm>
          <a:prstGeom prst="rect">
            <a:avLst/>
          </a:prstGeom>
          <a:noFill/>
        </p:spPr>
      </p:pic>
      <p:pic>
        <p:nvPicPr>
          <p:cNvPr id="35" name="белый букет" descr="https://img5.lalafo.com/i/posters/original/5f/31/b3/tsvetok-tyulpan-iskusstvennyi-dlya-8973577_image-1.jpeg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6996" t="3837" r="29386"/>
          <a:stretch>
            <a:fillRect/>
          </a:stretch>
        </p:blipFill>
        <p:spPr bwMode="auto">
          <a:xfrm>
            <a:off x="5987611" y="1256198"/>
            <a:ext cx="1022790" cy="2925657"/>
          </a:xfrm>
          <a:prstGeom prst="rect">
            <a:avLst/>
          </a:prstGeom>
          <a:noFill/>
        </p:spPr>
      </p:pic>
      <p:pic>
        <p:nvPicPr>
          <p:cNvPr id="36" name="пудровый букет" descr="https://png.rinvik.ru/files/narisovannyj-rozovyj-tyulpan.pn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 rot="1866538">
            <a:off x="6601969" y="1523484"/>
            <a:ext cx="1054607" cy="2707140"/>
          </a:xfrm>
          <a:prstGeom prst="rect">
            <a:avLst/>
          </a:prstGeom>
          <a:noFill/>
        </p:spPr>
      </p:pic>
      <p:pic>
        <p:nvPicPr>
          <p:cNvPr id="40" name="красный букет" descr="https://png.rinvik.ru/files/krasnyj-i-zheltyj-narisovannyj-tyulpan.png"/>
          <p:cNvPicPr>
            <a:picLocks noChangeAspect="1" noChangeArrowheads="1"/>
          </p:cNvPicPr>
          <p:nvPr/>
        </p:nvPicPr>
        <p:blipFill>
          <a:blip r:embed="rId19" cstate="print"/>
          <a:srcRect l="56506" r="9189"/>
          <a:stretch>
            <a:fillRect/>
          </a:stretch>
        </p:blipFill>
        <p:spPr bwMode="auto">
          <a:xfrm rot="19607617" flipH="1">
            <a:off x="5266948" y="1572768"/>
            <a:ext cx="819984" cy="2719502"/>
          </a:xfrm>
          <a:prstGeom prst="rect">
            <a:avLst/>
          </a:prstGeom>
          <a:noFill/>
        </p:spPr>
      </p:pic>
      <p:sp>
        <p:nvSpPr>
          <p:cNvPr id="41" name="Нашивка 40">
            <a:hlinkClick r:id="" action="ppaction://hlinkshowjump?jump=previousslide"/>
          </p:cNvPr>
          <p:cNvSpPr/>
          <p:nvPr/>
        </p:nvSpPr>
        <p:spPr>
          <a:xfrm flipH="1">
            <a:off x="163869" y="6572272"/>
            <a:ext cx="285752" cy="142876"/>
          </a:xfrm>
          <a:prstGeom prst="chevron">
            <a:avLst/>
          </a:prstGeom>
          <a:solidFill>
            <a:srgbClr val="0070C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Нашивка 42">
            <a:hlinkClick r:id="" action="ppaction://hlinkshowjump?jump=nextslide"/>
          </p:cNvPr>
          <p:cNvSpPr/>
          <p:nvPr/>
        </p:nvSpPr>
        <p:spPr>
          <a:xfrm>
            <a:off x="11750080" y="6607134"/>
            <a:ext cx="285752" cy="142876"/>
          </a:xfrm>
          <a:prstGeom prst="chevron">
            <a:avLst/>
          </a:prstGeom>
          <a:solidFill>
            <a:srgbClr val="0070C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TextBox 44"/>
          <p:cNvSpPr txBox="1"/>
          <p:nvPr/>
        </p:nvSpPr>
        <p:spPr>
          <a:xfrm>
            <a:off x="4126992" y="6342029"/>
            <a:ext cx="3938016" cy="27699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/>
              <a:t>На каждое придуманное слово жмите на цветок.</a:t>
            </a:r>
            <a:endParaRPr lang="ru-RU" sz="1400" b="1" dirty="0"/>
          </a:p>
        </p:txBody>
      </p:sp>
      <p:pic>
        <p:nvPicPr>
          <p:cNvPr id="31" name="голубой" descr="https://www.nicepng.com/png/detail/813-8139022_iris-dutch-flowers-iris-flower-png.png"/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l="26930" t="4464" r="27154" b="6499"/>
          <a:stretch>
            <a:fillRect/>
          </a:stretch>
        </p:blipFill>
        <p:spPr bwMode="auto">
          <a:xfrm>
            <a:off x="5816408" y="3947621"/>
            <a:ext cx="1190455" cy="2878485"/>
          </a:xfrm>
          <a:prstGeom prst="rect">
            <a:avLst/>
          </a:prstGeom>
          <a:noFill/>
        </p:spPr>
      </p:pic>
      <p:pic>
        <p:nvPicPr>
          <p:cNvPr id="16" name="поле" descr="https://cdn.pixabay.com/photo/2019/10/18/10/36/illustration-4558800_1280.png"/>
          <p:cNvPicPr>
            <a:picLocks noChangeAspect="1" noChangeArrowheads="1"/>
          </p:cNvPicPr>
          <p:nvPr/>
        </p:nvPicPr>
        <p:blipFill>
          <a:blip r:embed="rId21"/>
          <a:srcRect t="64127"/>
          <a:stretch>
            <a:fillRect/>
          </a:stretch>
        </p:blipFill>
        <p:spPr bwMode="auto">
          <a:xfrm>
            <a:off x="0" y="5425440"/>
            <a:ext cx="12192000" cy="1432560"/>
          </a:xfrm>
          <a:prstGeom prst="rect">
            <a:avLst/>
          </a:prstGeom>
          <a:noFill/>
        </p:spPr>
      </p:pic>
      <p:sp>
        <p:nvSpPr>
          <p:cNvPr id="42" name="TextBox 41"/>
          <p:cNvSpPr txBox="1"/>
          <p:nvPr/>
        </p:nvSpPr>
        <p:spPr>
          <a:xfrm>
            <a:off x="4193609" y="6364225"/>
            <a:ext cx="3804783" cy="27699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/>
              <a:t>На каждое придуманное слово жмите на цветок. </a:t>
            </a:r>
            <a:endParaRPr lang="ru-RU" sz="1400" b="1" dirty="0"/>
          </a:p>
        </p:txBody>
      </p:sp>
      <p:sp>
        <p:nvSpPr>
          <p:cNvPr id="44" name="Нашивка 43">
            <a:hlinkClick r:id="" action="ppaction://hlinkshowjump?jump=nextslide"/>
          </p:cNvPr>
          <p:cNvSpPr/>
          <p:nvPr/>
        </p:nvSpPr>
        <p:spPr>
          <a:xfrm>
            <a:off x="11735905" y="6589415"/>
            <a:ext cx="285752" cy="142876"/>
          </a:xfrm>
          <a:prstGeom prst="chevron">
            <a:avLst/>
          </a:prstGeom>
          <a:solidFill>
            <a:srgbClr val="0070C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77552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36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136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67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16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716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69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716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716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69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716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716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69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2" name="Picture 14" descr="https://cdn1.zp.ru/job/attaches/2019/04/a3/39/a33924b5ab97066b5822b4417b21d067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01927" y="1226453"/>
            <a:ext cx="4788146" cy="440509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881158" y="674036"/>
            <a:ext cx="8429684" cy="64633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ru-RU" sz="4400" b="1" i="1" spc="50" dirty="0" smtClean="0">
                <a:ln w="28575" cmpd="sng">
                  <a:solidFill>
                    <a:srgbClr val="C00000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Bookman Old Style" pitchFamily="18" charset="0"/>
              </a:rPr>
              <a:t>Спасибо</a:t>
            </a:r>
            <a:r>
              <a:rPr lang="ru-RU" sz="3600" b="1" i="1" spc="50" dirty="0" smtClean="0">
                <a:ln w="12700" cmpd="sng">
                  <a:solidFill>
                    <a:srgbClr val="C00000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Bookman Old Style" pitchFamily="18" charset="0"/>
              </a:rPr>
              <a:t> </a:t>
            </a:r>
            <a:r>
              <a:rPr lang="ru-RU" sz="4800" b="1" i="1" spc="50" dirty="0" smtClean="0">
                <a:ln w="28575" cmpd="sng">
                  <a:solidFill>
                    <a:srgbClr val="C00000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Bookman Old Style" pitchFamily="18" charset="0"/>
              </a:rPr>
              <a:t>за прогулку !</a:t>
            </a:r>
            <a:endParaRPr lang="ru-RU" sz="3600" b="1" i="1" spc="50" dirty="0">
              <a:ln w="28575" cmpd="sng">
                <a:solidFill>
                  <a:srgbClr val="C00000"/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ransition advClick="0" advTm="0">
    <p:sndAc>
      <p:stSnd>
        <p:snd r:embed="rId3" name="Слайд 31 (конец)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облако 3" descr="https://lh5.googleusercontent.com/-JMla_gMXehM/UdUvPK5TzpI/AAAAAAAAEPk/_gbdCk-zITo/s720/%25D0%25BE%25D0%25B1%25D0%25BB%25D0%25B0%25D0%25BA%25D0%25BE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30688" y="882614"/>
            <a:ext cx="3523002" cy="2357366"/>
          </a:xfrm>
          <a:prstGeom prst="rect">
            <a:avLst/>
          </a:prstGeom>
          <a:noFill/>
        </p:spPr>
      </p:pic>
      <p:pic>
        <p:nvPicPr>
          <p:cNvPr id="21" name="облако 2" descr="https://lh5.googleusercontent.com/-JMla_gMXehM/UdUvPK5TzpI/AAAAAAAAEPk/_gbdCk-zITo/s720/%25D0%25BE%25D0%25B1%25D0%25BB%25D0%25B0%25D0%25BA%25D0%25BE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15596" y="550111"/>
            <a:ext cx="3523002" cy="2357366"/>
          </a:xfrm>
          <a:prstGeom prst="rect">
            <a:avLst/>
          </a:prstGeom>
          <a:noFill/>
        </p:spPr>
      </p:pic>
      <p:pic>
        <p:nvPicPr>
          <p:cNvPr id="19" name="облако 4" descr="https://lh5.googleusercontent.com/-JMla_gMXehM/UdUvPK5TzpI/AAAAAAAAEPk/_gbdCk-zITo/s720/%25D0%25BE%25D0%25B1%25D0%25BB%25D0%25B0%25D0%25BA%25D0%25BE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97743" y="2450161"/>
            <a:ext cx="3523002" cy="2357366"/>
          </a:xfrm>
          <a:prstGeom prst="rect">
            <a:avLst/>
          </a:prstGeom>
          <a:noFill/>
        </p:spPr>
      </p:pic>
      <p:pic>
        <p:nvPicPr>
          <p:cNvPr id="5" name="облако 1" descr="https://lh5.googleusercontent.com/-JMla_gMXehM/UdUvPK5TzpI/AAAAAAAAEPk/_gbdCk-zITo/s720/%25D0%25BE%25D0%25B1%25D0%25BB%25D0%25B0%25D0%25BA%25D0%25BE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257" y="2297758"/>
            <a:ext cx="3523002" cy="2357366"/>
          </a:xfrm>
          <a:prstGeom prst="rect">
            <a:avLst/>
          </a:prstGeom>
          <a:noFill/>
        </p:spPr>
      </p:pic>
      <p:sp>
        <p:nvSpPr>
          <p:cNvPr id="7" name="? 1"/>
          <p:cNvSpPr/>
          <p:nvPr/>
        </p:nvSpPr>
        <p:spPr>
          <a:xfrm>
            <a:off x="1436919" y="2591189"/>
            <a:ext cx="7481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600" b="1" i="1" spc="50" dirty="0">
                <a:ln w="11430">
                  <a:solidFill>
                    <a:schemeClr val="bg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?</a:t>
            </a:r>
            <a:endParaRPr lang="ru-RU" sz="9600" dirty="0">
              <a:ln w="11430">
                <a:solidFill>
                  <a:schemeClr val="bg1"/>
                </a:solidFill>
              </a:ln>
            </a:endParaRPr>
          </a:p>
        </p:txBody>
      </p:sp>
      <p:sp>
        <p:nvSpPr>
          <p:cNvPr id="9" name="? 4"/>
          <p:cNvSpPr/>
          <p:nvPr/>
        </p:nvSpPr>
        <p:spPr>
          <a:xfrm>
            <a:off x="9985182" y="2790625"/>
            <a:ext cx="7481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600" b="1" i="1" spc="50" dirty="0">
                <a:ln w="11430">
                  <a:solidFill>
                    <a:schemeClr val="bg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?</a:t>
            </a:r>
            <a:endParaRPr lang="ru-RU" sz="9600" dirty="0">
              <a:ln w="11430">
                <a:solidFill>
                  <a:schemeClr val="bg1"/>
                </a:solidFill>
              </a:ln>
            </a:endParaRPr>
          </a:p>
        </p:txBody>
      </p:sp>
      <p:sp>
        <p:nvSpPr>
          <p:cNvPr id="10" name="? 3"/>
          <p:cNvSpPr/>
          <p:nvPr/>
        </p:nvSpPr>
        <p:spPr>
          <a:xfrm>
            <a:off x="7418118" y="1197806"/>
            <a:ext cx="7481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600" b="1" i="1" spc="50" dirty="0">
                <a:ln w="11430">
                  <a:solidFill>
                    <a:schemeClr val="bg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?</a:t>
            </a:r>
            <a:endParaRPr lang="ru-RU" sz="9600" dirty="0">
              <a:ln w="11430">
                <a:solidFill>
                  <a:schemeClr val="bg1"/>
                </a:solidFill>
              </a:ln>
            </a:endParaRPr>
          </a:p>
        </p:txBody>
      </p:sp>
      <p:sp>
        <p:nvSpPr>
          <p:cNvPr id="11" name="? 2"/>
          <p:cNvSpPr/>
          <p:nvPr/>
        </p:nvSpPr>
        <p:spPr>
          <a:xfrm>
            <a:off x="3901035" y="875192"/>
            <a:ext cx="7481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600" b="1" i="1" spc="50" dirty="0">
                <a:ln w="11430">
                  <a:solidFill>
                    <a:schemeClr val="bg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?</a:t>
            </a:r>
            <a:endParaRPr lang="ru-RU" sz="9600" dirty="0">
              <a:ln w="11430">
                <a:solidFill>
                  <a:schemeClr val="bg1"/>
                </a:solidFill>
              </a:ln>
            </a:endParaRPr>
          </a:p>
        </p:txBody>
      </p:sp>
      <p:sp>
        <p:nvSpPr>
          <p:cNvPr id="13" name="Заголовок"/>
          <p:cNvSpPr/>
          <p:nvPr/>
        </p:nvSpPr>
        <p:spPr>
          <a:xfrm>
            <a:off x="870857" y="-46240"/>
            <a:ext cx="104502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spc="50" dirty="0">
                <a:ln w="11430">
                  <a:solidFill>
                    <a:schemeClr val="bg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Что дает лес человеку, животным, птицам?</a:t>
            </a:r>
            <a:endParaRPr lang="ru-RU" sz="3600" dirty="0">
              <a:ln w="11430">
                <a:solidFill>
                  <a:schemeClr val="bg1"/>
                </a:solidFill>
              </a:ln>
            </a:endParaRPr>
          </a:p>
        </p:txBody>
      </p:sp>
      <p:pic>
        <p:nvPicPr>
          <p:cNvPr id="30" name="Picture 8" descr="Картинки по запросу дрова клипарт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86748" y="1194171"/>
            <a:ext cx="2759888" cy="158417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76802" name="Picture 2" descr="https://i.pinimg.com/736x/d2/79/b1/d279b1f02787112ab6594ac0773e9fb3--reference-images-bird-nests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69" r="2445" b="19855"/>
          <a:stretch>
            <a:fillRect/>
          </a:stretch>
        </p:blipFill>
        <p:spPr bwMode="auto">
          <a:xfrm>
            <a:off x="10808270" y="3007356"/>
            <a:ext cx="1019553" cy="745247"/>
          </a:xfrm>
          <a:prstGeom prst="rect">
            <a:avLst/>
          </a:prstGeom>
          <a:noFill/>
        </p:spPr>
      </p:pic>
      <p:pic>
        <p:nvPicPr>
          <p:cNvPr id="76804" name="Picture 4" descr="https://knigamir.com/upload/iblock/4e0/4e0314ed4ac1acaf9680d4620c5a32c6.jpg"/>
          <p:cNvPicPr>
            <a:picLocks noChangeAspect="1" noChangeArrowheads="1"/>
          </p:cNvPicPr>
          <p:nvPr/>
        </p:nvPicPr>
        <p:blipFill>
          <a:blip r:embed="rId6" cstate="print"/>
          <a:srcRect t="8594" r="4630" b="14549"/>
          <a:stretch>
            <a:fillRect/>
          </a:stretch>
        </p:blipFill>
        <p:spPr bwMode="auto">
          <a:xfrm>
            <a:off x="9195689" y="2707576"/>
            <a:ext cx="839900" cy="1033152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76806" name="Picture 6" descr="https://content.foto.my.mail.ru/mail/o.anohina80/_blogs/i-2350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9136" b="6113"/>
          <a:stretch>
            <a:fillRect/>
          </a:stretch>
        </p:blipFill>
        <p:spPr bwMode="auto">
          <a:xfrm>
            <a:off x="9816622" y="3700505"/>
            <a:ext cx="1000274" cy="847744"/>
          </a:xfrm>
          <a:prstGeom prst="rect">
            <a:avLst/>
          </a:prstGeom>
          <a:noFill/>
        </p:spPr>
      </p:pic>
      <p:pic>
        <p:nvPicPr>
          <p:cNvPr id="76808" name="Picture 8" descr="https://st.depositphotos.com/1017994/3157/i/950/depositphotos_31576415-stock-photo-cedar-pine-conea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103" t="14210" r="63365" b="25363"/>
          <a:stretch>
            <a:fillRect/>
          </a:stretch>
        </p:blipFill>
        <p:spPr bwMode="auto">
          <a:xfrm>
            <a:off x="10070277" y="2624447"/>
            <a:ext cx="261583" cy="427512"/>
          </a:xfrm>
          <a:prstGeom prst="rect">
            <a:avLst/>
          </a:prstGeom>
          <a:noFill/>
        </p:spPr>
      </p:pic>
      <p:pic>
        <p:nvPicPr>
          <p:cNvPr id="76810" name="Picture 10" descr="https://pbs.twimg.com/media/D1hs8FdWsAA-GB0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778" t="1318" r="15071" b="2938"/>
          <a:stretch>
            <a:fillRect/>
          </a:stretch>
        </p:blipFill>
        <p:spPr bwMode="auto">
          <a:xfrm>
            <a:off x="10521537" y="2695699"/>
            <a:ext cx="284453" cy="403761"/>
          </a:xfrm>
          <a:prstGeom prst="rect">
            <a:avLst/>
          </a:prstGeom>
          <a:noFill/>
        </p:spPr>
      </p:pic>
      <p:pic>
        <p:nvPicPr>
          <p:cNvPr id="76812" name="Picture 12" descr="https://www.pngkey.com/png/detail/153-1535147_graphic-freeuse-download-vegetables-fruits-herbs-and-chestnut.pn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l="18686" t="50899" r="51362" b="7220"/>
          <a:stretch>
            <a:fillRect/>
          </a:stretch>
        </p:blipFill>
        <p:spPr bwMode="auto">
          <a:xfrm flipH="1">
            <a:off x="8785406" y="3230090"/>
            <a:ext cx="392158" cy="344383"/>
          </a:xfrm>
          <a:prstGeom prst="rect">
            <a:avLst/>
          </a:prstGeom>
          <a:noFill/>
        </p:spPr>
      </p:pic>
      <p:pic>
        <p:nvPicPr>
          <p:cNvPr id="76814" name="Picture 14" descr="https://lechenie.bez-glista.ru/wp-content/uploads/2018/09/wheat-barley-4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137" t="5369" r="10221" b="11078"/>
          <a:stretch>
            <a:fillRect/>
          </a:stretch>
        </p:blipFill>
        <p:spPr bwMode="auto">
          <a:xfrm>
            <a:off x="10038216" y="3142914"/>
            <a:ext cx="613949" cy="479059"/>
          </a:xfrm>
          <a:prstGeom prst="rect">
            <a:avLst/>
          </a:prstGeom>
          <a:noFill/>
        </p:spPr>
      </p:pic>
      <p:pic>
        <p:nvPicPr>
          <p:cNvPr id="76816" name="Picture 16" descr="https://yt3.ggpht.com/a/AATXAJxFipykdCoDibB1PJlbXwI5ru_YC6z9YHxI_Q=s900-c-k-c0xffffffff-no-rj-mo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808" t="1529" r="10776" b="1287"/>
          <a:stretch>
            <a:fillRect/>
          </a:stretch>
        </p:blipFill>
        <p:spPr bwMode="auto">
          <a:xfrm>
            <a:off x="11127180" y="3956454"/>
            <a:ext cx="332508" cy="396906"/>
          </a:xfrm>
          <a:prstGeom prst="rect">
            <a:avLst/>
          </a:prstGeom>
          <a:noFill/>
        </p:spPr>
      </p:pic>
      <p:pic>
        <p:nvPicPr>
          <p:cNvPr id="76818" name="Picture 18" descr="https://static.tildacdn.com/tild3331-6336-4731-a135-626264303965/12qe.png"/>
          <p:cNvPicPr>
            <a:picLocks noChangeAspect="1" noChangeArrowheads="1"/>
          </p:cNvPicPr>
          <p:nvPr/>
        </p:nvPicPr>
        <p:blipFill>
          <a:blip r:embed="rId13" cstate="print"/>
          <a:srcRect l="1648" t="2643" r="7893" b="3606"/>
          <a:stretch>
            <a:fillRect/>
          </a:stretch>
        </p:blipFill>
        <p:spPr bwMode="auto">
          <a:xfrm>
            <a:off x="10665159" y="3608590"/>
            <a:ext cx="355144" cy="417145"/>
          </a:xfrm>
          <a:prstGeom prst="rect">
            <a:avLst/>
          </a:prstGeom>
          <a:noFill/>
        </p:spPr>
      </p:pic>
      <p:pic>
        <p:nvPicPr>
          <p:cNvPr id="76820" name="Picture 20" descr="https://kotopes64.ru/upload/goods/bg1398593515.jpg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160" t="17661" r="17074" b="12682"/>
          <a:stretch>
            <a:fillRect/>
          </a:stretch>
        </p:blipFill>
        <p:spPr bwMode="auto">
          <a:xfrm>
            <a:off x="9051815" y="3740728"/>
            <a:ext cx="685950" cy="475012"/>
          </a:xfrm>
          <a:prstGeom prst="rect">
            <a:avLst/>
          </a:prstGeom>
          <a:noFill/>
        </p:spPr>
      </p:pic>
      <p:pic>
        <p:nvPicPr>
          <p:cNvPr id="76822" name="Picture 22" descr="https://catherineasquithgallery.com/uploads/posts/2021-03/1614594290_31-p-yagodi-na-belom-fone-49.png"/>
          <p:cNvPicPr>
            <a:picLocks noChangeAspect="1" noChangeArrowheads="1"/>
          </p:cNvPicPr>
          <p:nvPr/>
        </p:nvPicPr>
        <p:blipFill>
          <a:blip r:embed="rId15" cstate="print"/>
          <a:srcRect l="4559" t="2356" r="2225" b="4235"/>
          <a:stretch>
            <a:fillRect/>
          </a:stretch>
        </p:blipFill>
        <p:spPr bwMode="auto">
          <a:xfrm>
            <a:off x="4523457" y="1235034"/>
            <a:ext cx="1200452" cy="926275"/>
          </a:xfrm>
          <a:prstGeom prst="rect">
            <a:avLst/>
          </a:prstGeom>
          <a:noFill/>
        </p:spPr>
      </p:pic>
      <p:pic>
        <p:nvPicPr>
          <p:cNvPr id="76824" name="Picture 24" descr="https://img-fotki.yandex.ru/get/9090/16969765.22e/0_8f789_d579c10a_orig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720647" y="1110343"/>
            <a:ext cx="972580" cy="1059917"/>
          </a:xfrm>
          <a:prstGeom prst="rect">
            <a:avLst/>
          </a:prstGeom>
          <a:noFill/>
        </p:spPr>
      </p:pic>
      <p:pic>
        <p:nvPicPr>
          <p:cNvPr id="76826" name="Picture 26" descr="https://sun9-68.userapi.com/ObaAJ_AwrnMGc2SvaZQZV03v1TN1k2f6Z88qLA/TKRmPVioz3E.jpg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415" t="5837" b="4773"/>
          <a:stretch>
            <a:fillRect/>
          </a:stretch>
        </p:blipFill>
        <p:spPr bwMode="auto">
          <a:xfrm>
            <a:off x="3616414" y="1781300"/>
            <a:ext cx="715315" cy="783770"/>
          </a:xfrm>
          <a:prstGeom prst="rect">
            <a:avLst/>
          </a:prstGeom>
          <a:noFill/>
        </p:spPr>
      </p:pic>
      <p:pic>
        <p:nvPicPr>
          <p:cNvPr id="76828" name="Picture 28" descr="https://ugreaktiv-galvanika.ru/d/6ff27e12c8fd67887e9249459e6a5115c023c90b_0.jpg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884" t="8492" r="6508" b="9435"/>
          <a:stretch>
            <a:fillRect/>
          </a:stretch>
        </p:blipFill>
        <p:spPr bwMode="auto">
          <a:xfrm>
            <a:off x="3766141" y="760021"/>
            <a:ext cx="972114" cy="629392"/>
          </a:xfrm>
          <a:prstGeom prst="rect">
            <a:avLst/>
          </a:prstGeom>
          <a:noFill/>
        </p:spPr>
      </p:pic>
      <p:sp>
        <p:nvSpPr>
          <p:cNvPr id="28" name="TextBox 27"/>
          <p:cNvSpPr txBox="1"/>
          <p:nvPr/>
        </p:nvSpPr>
        <p:spPr>
          <a:xfrm>
            <a:off x="4274331" y="6550247"/>
            <a:ext cx="364333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/>
              <a:t>Нажмите на знак вопроса.</a:t>
            </a:r>
          </a:p>
        </p:txBody>
      </p:sp>
      <p:pic>
        <p:nvPicPr>
          <p:cNvPr id="29" name="лес" descr="http://stat17.privet.ru/lr/091fb7ad185f3fa2a786d90246e5f58d"/>
          <p:cNvPicPr>
            <a:picLocks noChangeAspect="1" noChangeArrowheads="1"/>
          </p:cNvPicPr>
          <p:nvPr/>
        </p:nvPicPr>
        <p:blipFill>
          <a:blip r:embed="rId19"/>
          <a:srcRect l="15810" t="9389" b="14922"/>
          <a:stretch>
            <a:fillRect/>
          </a:stretch>
        </p:blipFill>
        <p:spPr bwMode="auto">
          <a:xfrm>
            <a:off x="3095646" y="3891516"/>
            <a:ext cx="5788048" cy="2679405"/>
          </a:xfrm>
          <a:prstGeom prst="round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pic>
        <p:nvPicPr>
          <p:cNvPr id="53262" name="ель" descr="https://clipground.com/images/fir-tree-clipart-1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356514" y="2594345"/>
            <a:ext cx="1097720" cy="1158948"/>
          </a:xfrm>
          <a:prstGeom prst="rect">
            <a:avLst/>
          </a:prstGeom>
          <a:noFill/>
        </p:spPr>
      </p:pic>
      <p:pic>
        <p:nvPicPr>
          <p:cNvPr id="53254" name="лес" descr="http://stend-art.ru/media/k2/items/cache/806b6e1806566ad52df50ee6cecd90ef_XL.jpg"/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 l="14805" t="7442" r="9243" b="7101"/>
          <a:stretch>
            <a:fillRect/>
          </a:stretch>
        </p:blipFill>
        <p:spPr bwMode="auto">
          <a:xfrm>
            <a:off x="786808" y="2541182"/>
            <a:ext cx="2264736" cy="16489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3258" name="дерево" descr="https://r1.nubex.ru/s2733-fdf/f2711_4a/bare-tree-clipart-free-clipart-image-clipart-of-a-tree-1954_1583.pn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223283" y="2772073"/>
            <a:ext cx="1307805" cy="1289564"/>
          </a:xfrm>
          <a:prstGeom prst="rect">
            <a:avLst/>
          </a:prstGeom>
          <a:noFill/>
        </p:spPr>
      </p:pic>
      <p:pic>
        <p:nvPicPr>
          <p:cNvPr id="53274" name="люди" descr="https://image.freepik.com/free-vector/happy-family-character-on-white-background_1308-43635.jpg"/>
          <p:cNvPicPr>
            <a:picLocks noChangeAspect="1" noChangeArrowheads="1"/>
          </p:cNvPicPr>
          <p:nvPr/>
        </p:nvPicPr>
        <p:blipFill>
          <a:blip r:embed="rId2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1136" t="1051" r="1324" b="2307"/>
          <a:stretch>
            <a:fillRect/>
          </a:stretch>
        </p:blipFill>
        <p:spPr bwMode="auto">
          <a:xfrm>
            <a:off x="1076521" y="3251076"/>
            <a:ext cx="1039358" cy="1172069"/>
          </a:xfrm>
          <a:prstGeom prst="rect">
            <a:avLst/>
          </a:prstGeom>
          <a:noFill/>
        </p:spPr>
      </p:pic>
      <p:sp>
        <p:nvSpPr>
          <p:cNvPr id="32" name="Нашивка 31">
            <a:hlinkClick r:id="" action="ppaction://hlinkshowjump?jump=nextslide"/>
          </p:cNvPr>
          <p:cNvSpPr/>
          <p:nvPr/>
        </p:nvSpPr>
        <p:spPr>
          <a:xfrm>
            <a:off x="11715789" y="6572272"/>
            <a:ext cx="285752" cy="142876"/>
          </a:xfrm>
          <a:prstGeom prst="chevron">
            <a:avLst/>
          </a:prstGeom>
          <a:solidFill>
            <a:srgbClr val="0070C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Нашивка 32">
            <a:hlinkClick r:id="rId24" action="ppaction://hlinksldjump"/>
          </p:cNvPr>
          <p:cNvSpPr/>
          <p:nvPr/>
        </p:nvSpPr>
        <p:spPr>
          <a:xfrm flipH="1">
            <a:off x="188253" y="6572272"/>
            <a:ext cx="285752" cy="142876"/>
          </a:xfrm>
          <a:prstGeom prst="chevron">
            <a:avLst/>
          </a:prstGeom>
          <a:solidFill>
            <a:srgbClr val="0070C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77552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3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3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3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76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76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76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76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76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76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76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76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76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76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76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76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76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cdn.pixabay.com/photo/2013/07/13/09/49/train-station-156079_1280.png"/>
          <p:cNvPicPr>
            <a:picLocks noChangeAspect="1" noChangeArrowheads="1"/>
          </p:cNvPicPr>
          <p:nvPr/>
        </p:nvPicPr>
        <p:blipFill>
          <a:blip r:embed="rId5"/>
          <a:srcRect l="1948" t="88525" r="1982" b="8399"/>
          <a:stretch>
            <a:fillRect/>
          </a:stretch>
        </p:blipFill>
        <p:spPr bwMode="auto">
          <a:xfrm>
            <a:off x="0" y="5019305"/>
            <a:ext cx="12192000" cy="190005"/>
          </a:xfrm>
          <a:prstGeom prst="rect">
            <a:avLst/>
          </a:prstGeom>
          <a:noFill/>
        </p:spPr>
      </p:pic>
      <p:pic>
        <p:nvPicPr>
          <p:cNvPr id="6" name="Picture 2" descr="https://cdn.pixabay.com/photo/2013/07/13/09/49/train-station-156079_1280.png"/>
          <p:cNvPicPr>
            <a:picLocks noChangeAspect="1" noChangeArrowheads="1"/>
          </p:cNvPicPr>
          <p:nvPr/>
        </p:nvPicPr>
        <p:blipFill>
          <a:blip r:embed="rId5"/>
          <a:srcRect l="1948" t="88525" r="1982" b="8399"/>
          <a:stretch>
            <a:fillRect/>
          </a:stretch>
        </p:blipFill>
        <p:spPr bwMode="auto">
          <a:xfrm>
            <a:off x="9901" y="4427543"/>
            <a:ext cx="12192000" cy="190005"/>
          </a:xfrm>
          <a:prstGeom prst="rect">
            <a:avLst/>
          </a:prstGeom>
          <a:noFill/>
        </p:spPr>
      </p:pic>
      <p:pic>
        <p:nvPicPr>
          <p:cNvPr id="4098" name="вокзал" descr="https://xn--80ajjine0d.xn--p1ai/sites/default/files/works/konkurs/vokzal_goroda_habarovsk.jpg"/>
          <p:cNvPicPr>
            <a:picLocks noChangeAspect="1" noChangeArrowheads="1"/>
          </p:cNvPicPr>
          <p:nvPr/>
        </p:nvPicPr>
        <p:blipFill>
          <a:blip r:embed="rId6"/>
          <a:srcRect b="51301"/>
          <a:stretch>
            <a:fillRect/>
          </a:stretch>
        </p:blipFill>
        <p:spPr bwMode="auto">
          <a:xfrm>
            <a:off x="9588" y="0"/>
            <a:ext cx="12182412" cy="4188786"/>
          </a:xfrm>
          <a:prstGeom prst="rect">
            <a:avLst/>
          </a:prstGeom>
          <a:noFill/>
        </p:spPr>
      </p:pic>
      <p:pic>
        <p:nvPicPr>
          <p:cNvPr id="11" name="лиса" descr="https://images.vfl.ru/ii/1584188820/cab931d0/29869286_m.png"/>
          <p:cNvPicPr>
            <a:picLocks noChangeAspect="1" noChangeArrowheads="1"/>
          </p:cNvPicPr>
          <p:nvPr/>
        </p:nvPicPr>
        <p:blipFill>
          <a:blip r:embed="rId7" cstate="print"/>
          <a:srcRect l="10114" t="1403" r="25210"/>
          <a:stretch>
            <a:fillRect/>
          </a:stretch>
        </p:blipFill>
        <p:spPr bwMode="auto">
          <a:xfrm>
            <a:off x="118757" y="5236027"/>
            <a:ext cx="1330302" cy="1521032"/>
          </a:xfrm>
          <a:prstGeom prst="rect">
            <a:avLst/>
          </a:prstGeom>
          <a:noFill/>
        </p:spPr>
      </p:pic>
      <p:pic>
        <p:nvPicPr>
          <p:cNvPr id="4104" name="медведь" descr="https://a-z-animals.com/media/Grizzly-Bear-Ursus-Arctos-Horriblis-isolated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203" t="9860" r="15141" b="10399"/>
          <a:stretch>
            <a:fillRect/>
          </a:stretch>
        </p:blipFill>
        <p:spPr bwMode="auto">
          <a:xfrm flipH="1">
            <a:off x="10118090" y="5284200"/>
            <a:ext cx="1911928" cy="1401288"/>
          </a:xfrm>
          <a:prstGeom prst="rect">
            <a:avLst/>
          </a:prstGeom>
          <a:noFill/>
        </p:spPr>
      </p:pic>
      <p:pic>
        <p:nvPicPr>
          <p:cNvPr id="4106" name="белка" descr="https://img1.liveinternet.ru/images/attach/c/2/69/537/69537767_09.png"/>
          <p:cNvPicPr>
            <a:picLocks noChangeAspect="1" noChangeArrowheads="1"/>
          </p:cNvPicPr>
          <p:nvPr/>
        </p:nvPicPr>
        <p:blipFill>
          <a:blip r:embed="rId9" cstate="print"/>
          <a:srcRect l="1284" t="1887" r="2139"/>
          <a:stretch>
            <a:fillRect/>
          </a:stretch>
        </p:blipFill>
        <p:spPr bwMode="auto">
          <a:xfrm>
            <a:off x="4683871" y="5226313"/>
            <a:ext cx="1303271" cy="1377348"/>
          </a:xfrm>
          <a:prstGeom prst="rect">
            <a:avLst/>
          </a:prstGeom>
          <a:noFill/>
        </p:spPr>
      </p:pic>
      <p:pic>
        <p:nvPicPr>
          <p:cNvPr id="4108" name="заяц" descr="https://img-fotki.yandex.ru/get/195694/200418627.18e/0_183d81_cb10e07c_orig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429000" y="5236817"/>
            <a:ext cx="1077687" cy="1465187"/>
          </a:xfrm>
          <a:prstGeom prst="rect">
            <a:avLst/>
          </a:prstGeom>
          <a:noFill/>
        </p:spPr>
      </p:pic>
      <p:pic>
        <p:nvPicPr>
          <p:cNvPr id="4110" name="волк" descr="https://catherineasquithgallery.com/uploads/posts/2021-02/1614386008_16-p-volk-na-svetlom-fone-16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15" r="2675"/>
          <a:stretch>
            <a:fillRect/>
          </a:stretch>
        </p:blipFill>
        <p:spPr bwMode="auto">
          <a:xfrm>
            <a:off x="1781934" y="5254304"/>
            <a:ext cx="1353152" cy="1458221"/>
          </a:xfrm>
          <a:prstGeom prst="rect">
            <a:avLst/>
          </a:prstGeom>
          <a:noFill/>
        </p:spPr>
      </p:pic>
      <p:pic>
        <p:nvPicPr>
          <p:cNvPr id="21" name="кабан" descr="Кабан 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222393" y="5248108"/>
            <a:ext cx="2103792" cy="1324611"/>
          </a:xfrm>
          <a:prstGeom prst="rect">
            <a:avLst/>
          </a:prstGeom>
          <a:noFill/>
        </p:spPr>
      </p:pic>
      <p:pic>
        <p:nvPicPr>
          <p:cNvPr id="8" name="вагон зел." descr="https://static.tildacdn.com/tild6137-3033-4461-b366-623365373262/214-2142893_toy-trai.png"/>
          <p:cNvPicPr>
            <a:picLocks noChangeAspect="1" noChangeArrowheads="1"/>
          </p:cNvPicPr>
          <p:nvPr/>
        </p:nvPicPr>
        <p:blipFill>
          <a:blip r:embed="rId13"/>
          <a:srcRect l="45410" t="7224"/>
          <a:stretch>
            <a:fillRect/>
          </a:stretch>
        </p:blipFill>
        <p:spPr bwMode="auto">
          <a:xfrm>
            <a:off x="-12239024" y="-1891027"/>
            <a:ext cx="12156421" cy="7083396"/>
          </a:xfrm>
          <a:prstGeom prst="rect">
            <a:avLst/>
          </a:prstGeom>
          <a:noFill/>
        </p:spPr>
      </p:pic>
      <p:pic>
        <p:nvPicPr>
          <p:cNvPr id="9" name="вагон син." descr="https://static.tildacdn.com/tild6137-3033-4461-b366-623365373262/214-2142893_toy-trai.png"/>
          <p:cNvPicPr>
            <a:picLocks noChangeAspect="1" noChangeArrowheads="1"/>
          </p:cNvPicPr>
          <p:nvPr/>
        </p:nvPicPr>
        <p:blipFill>
          <a:blip r:embed="rId13"/>
          <a:srcRect t="52814" r="77573"/>
          <a:stretch>
            <a:fillRect/>
          </a:stretch>
        </p:blipFill>
        <p:spPr bwMode="auto">
          <a:xfrm flipH="1">
            <a:off x="-17029212" y="1595474"/>
            <a:ext cx="5024277" cy="3624338"/>
          </a:xfrm>
          <a:prstGeom prst="rect">
            <a:avLst/>
          </a:prstGeom>
          <a:noFill/>
        </p:spPr>
      </p:pic>
      <p:pic>
        <p:nvPicPr>
          <p:cNvPr id="20" name="волк (гол)" descr="https://catherineasquithgallery.com/uploads/posts/2021-02/1614386008_16-p-volk-na-svetlom-fone-16.jpg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673" r="56886" b="46448"/>
          <a:stretch>
            <a:fillRect/>
          </a:stretch>
        </p:blipFill>
        <p:spPr bwMode="auto">
          <a:xfrm>
            <a:off x="2576945" y="2357277"/>
            <a:ext cx="583142" cy="8431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кабан (гол)" descr="Кабан PNG"/>
          <p:cNvPicPr>
            <a:picLocks noChangeAspect="1" noChangeArrowheads="1"/>
          </p:cNvPicPr>
          <p:nvPr/>
        </p:nvPicPr>
        <p:blipFill>
          <a:blip r:embed="rId12"/>
          <a:srcRect l="45232" t="-3238" b="-1077"/>
          <a:stretch>
            <a:fillRect/>
          </a:stretch>
        </p:blipFill>
        <p:spPr bwMode="auto">
          <a:xfrm flipH="1">
            <a:off x="3752200" y="2422585"/>
            <a:ext cx="653545" cy="783753"/>
          </a:xfrm>
          <a:prstGeom prst="rect">
            <a:avLst/>
          </a:prstGeom>
          <a:noFill/>
        </p:spPr>
      </p:pic>
      <p:pic>
        <p:nvPicPr>
          <p:cNvPr id="18" name="заяц (гол)" descr="https://img-fotki.yandex.ru/get/195694/200418627.18e/0_183d81_cb10e07c_orig.png"/>
          <p:cNvPicPr>
            <a:picLocks noChangeAspect="1" noChangeArrowheads="1"/>
          </p:cNvPicPr>
          <p:nvPr/>
        </p:nvPicPr>
        <p:blipFill>
          <a:blip r:embed="rId15" cstate="print"/>
          <a:srcRect l="-207" r="43952" b="42261"/>
          <a:stretch>
            <a:fillRect/>
          </a:stretch>
        </p:blipFill>
        <p:spPr bwMode="auto">
          <a:xfrm>
            <a:off x="1270177" y="2337495"/>
            <a:ext cx="622645" cy="8688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" name="лиса (гол)" descr="https://images.vfl.ru/ii/1584188820/cab931d0/29869286_m.png"/>
          <p:cNvPicPr>
            <a:picLocks noChangeAspect="1" noChangeArrowheads="1"/>
          </p:cNvPicPr>
          <p:nvPr/>
        </p:nvPicPr>
        <p:blipFill>
          <a:blip r:embed="rId16" cstate="print"/>
          <a:srcRect l="46240" t="1403" r="25217" b="49031"/>
          <a:stretch>
            <a:fillRect/>
          </a:stretch>
        </p:blipFill>
        <p:spPr bwMode="auto">
          <a:xfrm>
            <a:off x="6210795" y="2401064"/>
            <a:ext cx="652669" cy="8052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9" name="белка (гол)" descr="https://img1.liveinternet.ru/images/attach/c/2/69/537/69537767_09.png"/>
          <p:cNvPicPr>
            <a:picLocks noChangeAspect="1" noChangeArrowheads="1"/>
          </p:cNvPicPr>
          <p:nvPr/>
        </p:nvPicPr>
        <p:blipFill>
          <a:blip r:embed="rId17" cstate="print"/>
          <a:srcRect l="19876" t="1887" r="37884" b="41891"/>
          <a:stretch>
            <a:fillRect/>
          </a:stretch>
        </p:blipFill>
        <p:spPr bwMode="auto">
          <a:xfrm>
            <a:off x="7469580" y="2351313"/>
            <a:ext cx="617515" cy="8550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медведь (гол)" descr="https://a-z-animals.com/media/Grizzly-Bear-Ursus-Arctos-Horriblis-isolated.jpg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899" t="9860" r="11481" b="30712"/>
          <a:stretch>
            <a:fillRect/>
          </a:stretch>
        </p:blipFill>
        <p:spPr bwMode="auto">
          <a:xfrm flipH="1">
            <a:off x="8632887" y="2375821"/>
            <a:ext cx="717970" cy="8338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5" name="TextBox 24"/>
          <p:cNvSpPr txBox="1"/>
          <p:nvPr/>
        </p:nvSpPr>
        <p:spPr>
          <a:xfrm>
            <a:off x="3935648" y="6545287"/>
            <a:ext cx="432070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/>
              <a:t>Дождитесь приезда поезда и нажмите на экран.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650328" y="6537321"/>
            <a:ext cx="289134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/>
              <a:t>Нажмите на соответствующего зверя</a:t>
            </a:r>
            <a:r>
              <a:rPr lang="ru-RU" sz="1200" dirty="0"/>
              <a:t>.</a:t>
            </a:r>
          </a:p>
        </p:txBody>
      </p:sp>
      <p:sp>
        <p:nvSpPr>
          <p:cNvPr id="27" name="Заголовок 3"/>
          <p:cNvSpPr txBox="1">
            <a:spLocks/>
          </p:cNvSpPr>
          <p:nvPr/>
        </p:nvSpPr>
        <p:spPr>
          <a:xfrm>
            <a:off x="3176907" y="0"/>
            <a:ext cx="5097938" cy="357209"/>
          </a:xfrm>
          <a:prstGeom prst="wedgeRoundRectCallout">
            <a:avLst>
              <a:gd name="adj1" fmla="val 49849"/>
              <a:gd name="adj2" fmla="val 34760"/>
              <a:gd name="adj3" fmla="val 16667"/>
            </a:avLst>
          </a:prstGeom>
          <a:solidFill>
            <a:srgbClr val="CCFFFF"/>
          </a:solidFill>
          <a:ln w="254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i="1" spc="50" dirty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Рассадите зверей по вагонам</a:t>
            </a:r>
            <a:endParaRPr kumimoji="0" lang="ru-RU" sz="2800" b="1" i="1" u="none" strike="noStrike" kern="1200" cap="none" spc="50" normalizeH="0" baseline="0" noProof="0" dirty="0">
              <a:ln w="11430">
                <a:solidFill>
                  <a:srgbClr val="C00000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4" name="Нашивка 23">
            <a:hlinkClick r:id="" action="ppaction://hlinkshowjump?jump=nextslide"/>
          </p:cNvPr>
          <p:cNvSpPr/>
          <p:nvPr/>
        </p:nvSpPr>
        <p:spPr>
          <a:xfrm>
            <a:off x="11719940" y="6608848"/>
            <a:ext cx="285752" cy="142876"/>
          </a:xfrm>
          <a:prstGeom prst="chevron">
            <a:avLst/>
          </a:prstGeom>
          <a:solidFill>
            <a:srgbClr val="0070C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" name="олень" descr="https://images.vfl.ru/ii/1582909625/09280106/29728105_m.png"/>
          <p:cNvPicPr>
            <a:picLocks noChangeAspect="1" noChangeArrowheads="1"/>
          </p:cNvPicPr>
          <p:nvPr/>
        </p:nvPicPr>
        <p:blipFill>
          <a:blip r:embed="rId19"/>
          <a:srcRect l="15812" r="31485"/>
          <a:stretch>
            <a:fillRect/>
          </a:stretch>
        </p:blipFill>
        <p:spPr bwMode="auto">
          <a:xfrm>
            <a:off x="8211099" y="4681889"/>
            <a:ext cx="1529159" cy="21761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97755255"/>
      </p:ext>
    </p:extLst>
  </p:cSld>
  <p:clrMapOvr>
    <a:masterClrMapping/>
  </p:clrMapOvr>
  <p:transition>
    <p:sndAc>
      <p:stSnd>
        <p:snd r:embed="rId3" name="Слайд 5 (Паровоз приезжает)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8182 -0.00509 L 1.42242 -0.00532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2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82 -0.00694 L 1.41565 -0.00671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0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0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2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6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4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4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cdn.pixabay.com/photo/2013/07/13/09/49/train-station-156079_1280.png"/>
          <p:cNvPicPr>
            <a:picLocks noChangeAspect="1" noChangeArrowheads="1"/>
          </p:cNvPicPr>
          <p:nvPr/>
        </p:nvPicPr>
        <p:blipFill>
          <a:blip r:embed="rId5"/>
          <a:srcRect l="1948" t="88525" r="1982" b="8399"/>
          <a:stretch>
            <a:fillRect/>
          </a:stretch>
        </p:blipFill>
        <p:spPr bwMode="auto">
          <a:xfrm>
            <a:off x="0" y="5019305"/>
            <a:ext cx="12192000" cy="190005"/>
          </a:xfrm>
          <a:prstGeom prst="rect">
            <a:avLst/>
          </a:prstGeom>
          <a:noFill/>
        </p:spPr>
      </p:pic>
      <p:pic>
        <p:nvPicPr>
          <p:cNvPr id="6" name="Picture 2" descr="https://cdn.pixabay.com/photo/2013/07/13/09/49/train-station-156079_1280.png"/>
          <p:cNvPicPr>
            <a:picLocks noChangeAspect="1" noChangeArrowheads="1"/>
          </p:cNvPicPr>
          <p:nvPr/>
        </p:nvPicPr>
        <p:blipFill>
          <a:blip r:embed="rId5"/>
          <a:srcRect l="1948" t="88525" r="1982" b="8399"/>
          <a:stretch>
            <a:fillRect/>
          </a:stretch>
        </p:blipFill>
        <p:spPr bwMode="auto">
          <a:xfrm>
            <a:off x="9901" y="4427543"/>
            <a:ext cx="12192000" cy="190005"/>
          </a:xfrm>
          <a:prstGeom prst="rect">
            <a:avLst/>
          </a:prstGeom>
          <a:noFill/>
        </p:spPr>
      </p:pic>
      <p:pic>
        <p:nvPicPr>
          <p:cNvPr id="4098" name="вокзал" descr="https://xn--80ajjine0d.xn--p1ai/sites/default/files/works/konkurs/vokzal_goroda_habarovsk.jpg"/>
          <p:cNvPicPr>
            <a:picLocks noChangeAspect="1" noChangeArrowheads="1"/>
          </p:cNvPicPr>
          <p:nvPr/>
        </p:nvPicPr>
        <p:blipFill>
          <a:blip r:embed="rId6"/>
          <a:srcRect b="51301"/>
          <a:stretch>
            <a:fillRect/>
          </a:stretch>
        </p:blipFill>
        <p:spPr bwMode="auto">
          <a:xfrm>
            <a:off x="9588" y="0"/>
            <a:ext cx="12182412" cy="4188786"/>
          </a:xfrm>
          <a:prstGeom prst="rect">
            <a:avLst/>
          </a:prstGeom>
          <a:noFill/>
        </p:spPr>
      </p:pic>
      <p:pic>
        <p:nvPicPr>
          <p:cNvPr id="8" name="вагон зел." descr="https://static.tildacdn.com/tild6137-3033-4461-b366-623365373262/214-2142893_toy-trai.png"/>
          <p:cNvPicPr>
            <a:picLocks noChangeAspect="1" noChangeArrowheads="1"/>
          </p:cNvPicPr>
          <p:nvPr/>
        </p:nvPicPr>
        <p:blipFill>
          <a:blip r:embed="rId7"/>
          <a:srcRect l="45410" t="7224"/>
          <a:stretch>
            <a:fillRect/>
          </a:stretch>
        </p:blipFill>
        <p:spPr bwMode="auto">
          <a:xfrm>
            <a:off x="5102374" y="-1912799"/>
            <a:ext cx="12156421" cy="7083396"/>
          </a:xfrm>
          <a:prstGeom prst="rect">
            <a:avLst/>
          </a:prstGeom>
          <a:noFill/>
        </p:spPr>
      </p:pic>
      <p:pic>
        <p:nvPicPr>
          <p:cNvPr id="9" name="вагон син." descr="https://static.tildacdn.com/tild6137-3033-4461-b366-623365373262/214-2142893_toy-trai.png"/>
          <p:cNvPicPr>
            <a:picLocks noChangeAspect="1" noChangeArrowheads="1"/>
          </p:cNvPicPr>
          <p:nvPr/>
        </p:nvPicPr>
        <p:blipFill>
          <a:blip r:embed="rId7"/>
          <a:srcRect t="52814" r="77573"/>
          <a:stretch>
            <a:fillRect/>
          </a:stretch>
        </p:blipFill>
        <p:spPr bwMode="auto">
          <a:xfrm flipH="1">
            <a:off x="214212" y="1551930"/>
            <a:ext cx="5024277" cy="3624338"/>
          </a:xfrm>
          <a:prstGeom prst="rect">
            <a:avLst/>
          </a:prstGeom>
          <a:noFill/>
        </p:spPr>
      </p:pic>
      <p:pic>
        <p:nvPicPr>
          <p:cNvPr id="18" name="заяц (гол)" descr="https://img-fotki.yandex.ru/get/195694/200418627.18e/0_183d81_cb10e07c_orig.png"/>
          <p:cNvPicPr>
            <a:picLocks noChangeAspect="1" noChangeArrowheads="1"/>
          </p:cNvPicPr>
          <p:nvPr/>
        </p:nvPicPr>
        <p:blipFill>
          <a:blip r:embed="rId8" cstate="print"/>
          <a:srcRect l="-207" r="43952" b="42261"/>
          <a:stretch>
            <a:fillRect/>
          </a:stretch>
        </p:blipFill>
        <p:spPr bwMode="auto">
          <a:xfrm>
            <a:off x="1270177" y="2337495"/>
            <a:ext cx="622645" cy="8688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волк (гол)" descr="https://catherineasquithgallery.com/uploads/posts/2021-02/1614386008_16-p-volk-na-svetlom-fone-16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673" r="56886" b="46448"/>
          <a:stretch>
            <a:fillRect/>
          </a:stretch>
        </p:blipFill>
        <p:spPr bwMode="auto">
          <a:xfrm>
            <a:off x="2576945" y="2357277"/>
            <a:ext cx="583142" cy="8431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кабан (гол)" descr="Кабан PNG"/>
          <p:cNvPicPr>
            <a:picLocks noChangeAspect="1" noChangeArrowheads="1"/>
          </p:cNvPicPr>
          <p:nvPr/>
        </p:nvPicPr>
        <p:blipFill>
          <a:blip r:embed="rId10"/>
          <a:srcRect l="45232" t="-3238" b="-1077"/>
          <a:stretch>
            <a:fillRect/>
          </a:stretch>
        </p:blipFill>
        <p:spPr bwMode="auto">
          <a:xfrm flipH="1">
            <a:off x="3752200" y="2422585"/>
            <a:ext cx="653545" cy="783753"/>
          </a:xfrm>
          <a:prstGeom prst="rect">
            <a:avLst/>
          </a:prstGeom>
          <a:noFill/>
        </p:spPr>
      </p:pic>
      <p:pic>
        <p:nvPicPr>
          <p:cNvPr id="28" name="лиса (гол)" descr="https://images.vfl.ru/ii/1584188820/cab931d0/29869286_m.png"/>
          <p:cNvPicPr>
            <a:picLocks noChangeAspect="1" noChangeArrowheads="1"/>
          </p:cNvPicPr>
          <p:nvPr/>
        </p:nvPicPr>
        <p:blipFill>
          <a:blip r:embed="rId11" cstate="print"/>
          <a:srcRect l="46240" t="1403" r="25217" b="49031"/>
          <a:stretch>
            <a:fillRect/>
          </a:stretch>
        </p:blipFill>
        <p:spPr bwMode="auto">
          <a:xfrm>
            <a:off x="6210795" y="2411950"/>
            <a:ext cx="652669" cy="8052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9" name="белка (гол)" descr="https://img1.liveinternet.ru/images/attach/c/2/69/537/69537767_09.png"/>
          <p:cNvPicPr>
            <a:picLocks noChangeAspect="1" noChangeArrowheads="1"/>
          </p:cNvPicPr>
          <p:nvPr/>
        </p:nvPicPr>
        <p:blipFill>
          <a:blip r:embed="rId12" cstate="print"/>
          <a:srcRect l="19876" t="1887" r="37884" b="41891"/>
          <a:stretch>
            <a:fillRect/>
          </a:stretch>
        </p:blipFill>
        <p:spPr bwMode="auto">
          <a:xfrm>
            <a:off x="7480466" y="2362199"/>
            <a:ext cx="617515" cy="8550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медведь (гол)" descr="https://a-z-animals.com/media/Grizzly-Bear-Ursus-Arctos-Horriblis-isolated.jpg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899" t="9860" r="11481" b="30712"/>
          <a:stretch>
            <a:fillRect/>
          </a:stretch>
        </p:blipFill>
        <p:spPr bwMode="auto">
          <a:xfrm flipH="1">
            <a:off x="8632887" y="2386707"/>
            <a:ext cx="717970" cy="8338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" name="TextBox 22"/>
          <p:cNvSpPr txBox="1"/>
          <p:nvPr/>
        </p:nvSpPr>
        <p:spPr>
          <a:xfrm>
            <a:off x="4697648" y="6548343"/>
            <a:ext cx="279670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/>
              <a:t>Нажмите на экран</a:t>
            </a:r>
            <a:r>
              <a:rPr lang="ru-RU" sz="1200" dirty="0"/>
              <a:t>.</a:t>
            </a:r>
          </a:p>
        </p:txBody>
      </p:sp>
      <p:pic>
        <p:nvPicPr>
          <p:cNvPr id="30" name="олень" descr="https://images.vfl.ru/ii/1582909625/09280106/29728105_m.png"/>
          <p:cNvPicPr>
            <a:picLocks noChangeAspect="1" noChangeArrowheads="1"/>
          </p:cNvPicPr>
          <p:nvPr/>
        </p:nvPicPr>
        <p:blipFill>
          <a:blip r:embed="rId14"/>
          <a:srcRect l="15812" r="31485"/>
          <a:stretch>
            <a:fillRect/>
          </a:stretch>
        </p:blipFill>
        <p:spPr bwMode="auto">
          <a:xfrm>
            <a:off x="8137947" y="4681889"/>
            <a:ext cx="1529159" cy="2176111"/>
          </a:xfrm>
          <a:prstGeom prst="rect">
            <a:avLst/>
          </a:prstGeom>
          <a:noFill/>
        </p:spPr>
      </p:pic>
      <p:sp>
        <p:nvSpPr>
          <p:cNvPr id="17" name="Нашивка 16">
            <a:hlinkClick r:id="" action="ppaction://hlinkshowjump?jump=nextslide"/>
          </p:cNvPr>
          <p:cNvSpPr/>
          <p:nvPr/>
        </p:nvSpPr>
        <p:spPr>
          <a:xfrm>
            <a:off x="11715789" y="6572272"/>
            <a:ext cx="285752" cy="142876"/>
          </a:xfrm>
          <a:prstGeom prst="chevron">
            <a:avLst/>
          </a:prstGeom>
          <a:solidFill>
            <a:srgbClr val="0070C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Паровоз уезжает (отредактировано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link="rId1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419115" y="650965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7755255"/>
      </p:ext>
    </p:extLst>
  </p:cSld>
  <p:clrMapOvr>
    <a:masterClrMapping/>
  </p:clrMapOvr>
  <p:transition>
    <p:fade/>
    <p:sndAc>
      <p:stSnd>
        <p:snd r:embed="rId4" name="Слайд 6 (Паровоз уезжает)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48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8182 -0.00509 L 1.42242 -0.00532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2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8451 -0.01042 L 1.40859 -0.01157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6" y="-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Фон" descr="https://w-dog.ru/wallpapers/1/29/500217483203748/prostor-reka-roshha-berezy-vekto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7813"/>
            <a:ext cx="12192000" cy="6875813"/>
          </a:xfrm>
          <a:prstGeom prst="rect">
            <a:avLst/>
          </a:prstGeom>
          <a:noFill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624405" y="149742"/>
            <a:ext cx="8444753" cy="357209"/>
          </a:xfrm>
          <a:prstGeom prst="wedgeRoundRectCallout">
            <a:avLst>
              <a:gd name="adj1" fmla="val 49849"/>
              <a:gd name="adj2" fmla="val 34760"/>
              <a:gd name="adj3" fmla="val 16667"/>
            </a:avLst>
          </a:prstGeom>
          <a:noFill/>
          <a:ln w="254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1" u="none" strike="noStrike" kern="1200" cap="none" spc="50" normalizeH="0" baseline="0" noProof="0" dirty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Давайте вспомним диких животных</a:t>
            </a:r>
          </a:p>
        </p:txBody>
      </p:sp>
      <p:pic>
        <p:nvPicPr>
          <p:cNvPr id="7" name="Нора" descr=" "/>
          <p:cNvPicPr>
            <a:picLocks noChangeAspect="1" noChangeArrowheads="1"/>
          </p:cNvPicPr>
          <p:nvPr/>
        </p:nvPicPr>
        <p:blipFill>
          <a:blip r:embed="rId4" cstate="print"/>
          <a:srcRect t="7143" b="14284"/>
          <a:stretch>
            <a:fillRect/>
          </a:stretch>
        </p:blipFill>
        <p:spPr bwMode="auto">
          <a:xfrm flipH="1">
            <a:off x="413998" y="5783926"/>
            <a:ext cx="1500199" cy="884068"/>
          </a:xfrm>
          <a:prstGeom prst="ellipse">
            <a:avLst/>
          </a:prstGeom>
          <a:noFill/>
        </p:spPr>
      </p:pic>
      <p:pic>
        <p:nvPicPr>
          <p:cNvPr id="9" name="Крот" descr="http://assets.stickpng.com/thumbs/59aeb65e32bcd87615d27986.png"/>
          <p:cNvPicPr>
            <a:picLocks noChangeAspect="1" noChangeArrowheads="1"/>
          </p:cNvPicPr>
          <p:nvPr/>
        </p:nvPicPr>
        <p:blipFill>
          <a:blip r:embed="rId5"/>
          <a:srcRect l="3448" t="17243" r="3448" b="17240"/>
          <a:stretch>
            <a:fillRect/>
          </a:stretch>
        </p:blipFill>
        <p:spPr bwMode="auto">
          <a:xfrm>
            <a:off x="1270881" y="5260658"/>
            <a:ext cx="1725792" cy="1214446"/>
          </a:xfrm>
          <a:prstGeom prst="rect">
            <a:avLst/>
          </a:prstGeom>
          <a:noFill/>
        </p:spPr>
      </p:pic>
      <p:pic>
        <p:nvPicPr>
          <p:cNvPr id="10" name="Бобёр" descr="http://www.pngplay.com/wp-content/uploads/2/Beaver-PNG-Images-HD.png"/>
          <p:cNvPicPr>
            <a:picLocks noChangeAspect="1" noChangeArrowheads="1"/>
          </p:cNvPicPr>
          <p:nvPr/>
        </p:nvPicPr>
        <p:blipFill>
          <a:blip r:embed="rId6" cstate="print"/>
          <a:srcRect l="9756" t="8693" r="12194" b="8727"/>
          <a:stretch>
            <a:fillRect/>
          </a:stretch>
        </p:blipFill>
        <p:spPr bwMode="auto">
          <a:xfrm>
            <a:off x="1308114" y="4107568"/>
            <a:ext cx="2045383" cy="1214446"/>
          </a:xfrm>
          <a:prstGeom prst="rect">
            <a:avLst/>
          </a:prstGeom>
          <a:noFill/>
        </p:spPr>
      </p:pic>
      <p:pic>
        <p:nvPicPr>
          <p:cNvPr id="11" name="Белка" descr="Белка PNG"/>
          <p:cNvPicPr>
            <a:picLocks noChangeAspect="1" noChangeArrowheads="1"/>
          </p:cNvPicPr>
          <p:nvPr/>
        </p:nvPicPr>
        <p:blipFill>
          <a:blip r:embed="rId7"/>
          <a:srcRect l="15000" t="3750" r="10001"/>
          <a:stretch>
            <a:fillRect/>
          </a:stretch>
        </p:blipFill>
        <p:spPr bwMode="auto">
          <a:xfrm>
            <a:off x="10589101" y="3298371"/>
            <a:ext cx="1428728" cy="1833562"/>
          </a:xfrm>
          <a:prstGeom prst="rect">
            <a:avLst/>
          </a:prstGeom>
          <a:noFill/>
        </p:spPr>
      </p:pic>
      <p:pic>
        <p:nvPicPr>
          <p:cNvPr id="12" name="Ёжик" descr="Еж, ежик 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291288" y="5500702"/>
            <a:ext cx="1628972" cy="1143008"/>
          </a:xfrm>
          <a:prstGeom prst="rect">
            <a:avLst/>
          </a:prstGeom>
          <a:noFill/>
        </p:spPr>
      </p:pic>
      <p:pic>
        <p:nvPicPr>
          <p:cNvPr id="13" name="Заяц" descr="заяц PNG фото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55736" y="5156131"/>
            <a:ext cx="1586363" cy="1263818"/>
          </a:xfrm>
          <a:prstGeom prst="rect">
            <a:avLst/>
          </a:prstGeom>
          <a:noFill/>
        </p:spPr>
      </p:pic>
      <p:pic>
        <p:nvPicPr>
          <p:cNvPr id="14" name="Лиса" descr="http://3.bp.blogspot.com/-SO9f-7x2CWQ/UKpi8FdCj9I/AAAAAAAAA0E/heW2PyTrXdI/s200/0_5091e_aa42b9e0_S.png"/>
          <p:cNvPicPr>
            <a:picLocks noChangeAspect="1" noChangeArrowheads="1"/>
          </p:cNvPicPr>
          <p:nvPr/>
        </p:nvPicPr>
        <p:blipFill>
          <a:blip r:embed="rId10"/>
          <a:srcRect r="2777" b="4999"/>
          <a:stretch>
            <a:fillRect/>
          </a:stretch>
        </p:blipFill>
        <p:spPr bwMode="auto">
          <a:xfrm>
            <a:off x="4295332" y="4107940"/>
            <a:ext cx="1244523" cy="1689001"/>
          </a:xfrm>
          <a:prstGeom prst="rect">
            <a:avLst/>
          </a:prstGeom>
          <a:noFill/>
        </p:spPr>
      </p:pic>
      <p:pic>
        <p:nvPicPr>
          <p:cNvPr id="15" name="Волк" descr="http://img-fotki.yandex.ru/get/6422/16969765.96/0_6a777_51774296_M.png"/>
          <p:cNvPicPr>
            <a:picLocks noChangeAspect="1" noChangeArrowheads="1"/>
          </p:cNvPicPr>
          <p:nvPr/>
        </p:nvPicPr>
        <p:blipFill>
          <a:blip r:embed="rId11"/>
          <a:srcRect t="2809" r="2499" b="1685"/>
          <a:stretch>
            <a:fillRect/>
          </a:stretch>
        </p:blipFill>
        <p:spPr bwMode="auto">
          <a:xfrm>
            <a:off x="7531374" y="3940941"/>
            <a:ext cx="1725018" cy="1503852"/>
          </a:xfrm>
          <a:prstGeom prst="rect">
            <a:avLst/>
          </a:prstGeom>
          <a:noFill/>
        </p:spPr>
      </p:pic>
      <p:pic>
        <p:nvPicPr>
          <p:cNvPr id="16" name="Барсук" descr="барсуки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759694" y="3190750"/>
            <a:ext cx="1600200" cy="1461516"/>
          </a:xfrm>
          <a:prstGeom prst="rect">
            <a:avLst/>
          </a:prstGeom>
          <a:noFill/>
        </p:spPr>
      </p:pic>
      <p:pic>
        <p:nvPicPr>
          <p:cNvPr id="17" name="Кабан" descr="Кабан 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460790" y="3202810"/>
            <a:ext cx="1785950" cy="1124488"/>
          </a:xfrm>
          <a:prstGeom prst="rect">
            <a:avLst/>
          </a:prstGeom>
          <a:noFill/>
        </p:spPr>
      </p:pic>
      <p:pic>
        <p:nvPicPr>
          <p:cNvPr id="18" name="Олень" descr="https://images.vfl.ru/ii/1582909625/09280106/29728105_m.png"/>
          <p:cNvPicPr>
            <a:picLocks noChangeAspect="1" noChangeArrowheads="1"/>
          </p:cNvPicPr>
          <p:nvPr/>
        </p:nvPicPr>
        <p:blipFill>
          <a:blip r:embed="rId14"/>
          <a:srcRect l="15812" r="31485"/>
          <a:stretch>
            <a:fillRect/>
          </a:stretch>
        </p:blipFill>
        <p:spPr bwMode="auto">
          <a:xfrm>
            <a:off x="8221074" y="1427992"/>
            <a:ext cx="1529159" cy="2176111"/>
          </a:xfrm>
          <a:prstGeom prst="rect">
            <a:avLst/>
          </a:prstGeom>
          <a:noFill/>
        </p:spPr>
      </p:pic>
      <p:pic>
        <p:nvPicPr>
          <p:cNvPr id="19" name="Лось" descr="https://img-fotki.yandex.ru/get/196010/200418627.191/0_184a06_ba33f30c_orig.png"/>
          <p:cNvPicPr>
            <a:picLocks noChangeAspect="1" noChangeArrowheads="1"/>
          </p:cNvPicPr>
          <p:nvPr/>
        </p:nvPicPr>
        <p:blipFill>
          <a:blip r:embed="rId15" cstate="print"/>
          <a:srcRect l="4545" r="22727" b="3929"/>
          <a:stretch>
            <a:fillRect/>
          </a:stretch>
        </p:blipFill>
        <p:spPr bwMode="auto">
          <a:xfrm>
            <a:off x="3532149" y="1583487"/>
            <a:ext cx="1357322" cy="1781485"/>
          </a:xfrm>
          <a:prstGeom prst="rect">
            <a:avLst/>
          </a:prstGeom>
          <a:noFill/>
        </p:spPr>
      </p:pic>
      <p:pic>
        <p:nvPicPr>
          <p:cNvPr id="20" name="Медведь" descr="C:\Users\Вера\Desktop\tDGPmcFgJDx.png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6636818" y="2119179"/>
            <a:ext cx="1294316" cy="1157694"/>
          </a:xfrm>
          <a:prstGeom prst="rect">
            <a:avLst/>
          </a:prstGeom>
          <a:noFill/>
        </p:spPr>
      </p:pic>
      <p:sp>
        <p:nvSpPr>
          <p:cNvPr id="22" name="Нашивка 21">
            <a:hlinkClick r:id="" action="ppaction://hlinkshowjump?jump=nextslide"/>
          </p:cNvPr>
          <p:cNvSpPr/>
          <p:nvPr/>
        </p:nvSpPr>
        <p:spPr>
          <a:xfrm>
            <a:off x="11715789" y="6572272"/>
            <a:ext cx="285752" cy="142876"/>
          </a:xfrm>
          <a:prstGeom prst="chevron">
            <a:avLst/>
          </a:prstGeom>
          <a:solidFill>
            <a:srgbClr val="0070C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1"/>
          <p:cNvSpPr txBox="1"/>
          <p:nvPr/>
        </p:nvSpPr>
        <p:spPr>
          <a:xfrm>
            <a:off x="4215203" y="6436427"/>
            <a:ext cx="3761595" cy="2923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/>
              <a:t>Нажимайте на экран, пока не появятся все звери.</a:t>
            </a:r>
          </a:p>
        </p:txBody>
      </p:sp>
      <p:sp>
        <p:nvSpPr>
          <p:cNvPr id="21" name="Заголовок 2"/>
          <p:cNvSpPr txBox="1">
            <a:spLocks/>
          </p:cNvSpPr>
          <p:nvPr/>
        </p:nvSpPr>
        <p:spPr>
          <a:xfrm>
            <a:off x="3903859" y="148862"/>
            <a:ext cx="4384283" cy="357209"/>
          </a:xfrm>
          <a:prstGeom prst="wedgeRoundRectCallout">
            <a:avLst>
              <a:gd name="adj1" fmla="val 49849"/>
              <a:gd name="adj2" fmla="val 34760"/>
              <a:gd name="adj3" fmla="val 16667"/>
            </a:avLst>
          </a:prstGeom>
          <a:noFill/>
          <a:ln w="254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i="1" spc="50" dirty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Кого не стало?</a:t>
            </a:r>
            <a:endParaRPr kumimoji="0" lang="ru-RU" sz="3600" b="1" i="1" u="none" strike="noStrike" kern="1200" cap="none" spc="50" normalizeH="0" baseline="0" noProof="0" dirty="0">
              <a:ln w="11430">
                <a:solidFill>
                  <a:srgbClr val="C00000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4" name="TextBox 2"/>
          <p:cNvSpPr txBox="1"/>
          <p:nvPr/>
        </p:nvSpPr>
        <p:spPr>
          <a:xfrm>
            <a:off x="4208067" y="6429340"/>
            <a:ext cx="3761595" cy="2923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/>
              <a:t>Нажимайте на экран.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25" grpId="0" animBg="1"/>
      <p:bldP spid="25" grpId="1" animBg="1"/>
      <p:bldP spid="21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100000">
              <a:srgbClr val="92D050"/>
            </a:gs>
            <a:gs pos="1000">
              <a:schemeClr val="accent1">
                <a:tint val="23500"/>
                <a:satMod val="1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дерево (белка)" descr="https://i.pinimg.com/originals/20/21/9d/20219dda7da3af48a25abb5f45b99c0f.jpg">
            <a:extLst>
              <a:ext uri="{FF2B5EF4-FFF2-40B4-BE49-F238E27FC236}">
                <a16:creationId xmlns:a16="http://schemas.microsoft.com/office/drawing/2014/main" xmlns="" id="{31F1FFB0-3679-455E-83A4-F57E68A36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28" y="0"/>
            <a:ext cx="12184740" cy="68580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9" name="куст (лиса)" descr="https://www.pngonly.com/wp-content/uploads/2017/05/Bush-Clipart-PNG-Image-02.png">
            <a:extLst>
              <a:ext uri="{FF2B5EF4-FFF2-40B4-BE49-F238E27FC236}">
                <a16:creationId xmlns:a16="http://schemas.microsoft.com/office/drawing/2014/main" xmlns="" id="{9F6855A9-E9FA-4255-A1A4-C2258BCD0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4730" t="9798"/>
          <a:stretch>
            <a:fillRect/>
          </a:stretch>
        </p:blipFill>
        <p:spPr bwMode="auto">
          <a:xfrm>
            <a:off x="6604" y="5498275"/>
            <a:ext cx="2658359" cy="1359725"/>
          </a:xfrm>
          <a:prstGeom prst="rect">
            <a:avLst/>
          </a:prstGeom>
          <a:noFill/>
        </p:spPr>
      </p:pic>
      <p:pic>
        <p:nvPicPr>
          <p:cNvPr id="26" name="уши белки" descr="белки"/>
          <p:cNvPicPr>
            <a:picLocks noChangeAspect="1" noChangeArrowheads="1"/>
          </p:cNvPicPr>
          <p:nvPr/>
        </p:nvPicPr>
        <p:blipFill rotWithShape="1">
          <a:blip r:embed="rId5">
            <a:lum bright="-20000"/>
          </a:blip>
          <a:srcRect l="60465" t="1353" r="8118" b="75869"/>
          <a:stretch/>
        </p:blipFill>
        <p:spPr bwMode="auto">
          <a:xfrm flipH="1">
            <a:off x="9993309" y="0"/>
            <a:ext cx="1668262" cy="1089442"/>
          </a:xfrm>
          <a:prstGeom prst="rect">
            <a:avLst/>
          </a:prstGeom>
          <a:noFill/>
        </p:spPr>
      </p:pic>
      <p:pic>
        <p:nvPicPr>
          <p:cNvPr id="31" name="уши медведя" descr="https://img-fotki.yandex.ru/get/26144/200418627.18f/0_184049_c5276b55_orig.png"/>
          <p:cNvPicPr>
            <a:picLocks noChangeAspect="1" noChangeArrowheads="1"/>
          </p:cNvPicPr>
          <p:nvPr/>
        </p:nvPicPr>
        <p:blipFill>
          <a:blip r:embed="rId6" cstate="print"/>
          <a:srcRect l="10847" r="37631" b="85499"/>
          <a:stretch>
            <a:fillRect/>
          </a:stretch>
        </p:blipFill>
        <p:spPr bwMode="auto">
          <a:xfrm>
            <a:off x="1615042" y="914400"/>
            <a:ext cx="1675211" cy="527496"/>
          </a:xfrm>
          <a:prstGeom prst="rect">
            <a:avLst/>
          </a:prstGeom>
          <a:noFill/>
        </p:spPr>
      </p:pic>
      <p:pic>
        <p:nvPicPr>
          <p:cNvPr id="21" name="куст (медведь)" descr="https://st4.depositphotos.com/2640963/24249/v/950/depositphotos_242497118-stock-illustration-set-green-bush-tree-crown.jpg">
            <a:extLst>
              <a:ext uri="{FF2B5EF4-FFF2-40B4-BE49-F238E27FC236}">
                <a16:creationId xmlns:a16="http://schemas.microsoft.com/office/drawing/2014/main" xmlns="" id="{A26B99A2-ED57-440B-A171-DF7729FB2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5473" t="6379" r="5815" b="61620"/>
          <a:stretch>
            <a:fillRect/>
          </a:stretch>
        </p:blipFill>
        <p:spPr bwMode="auto">
          <a:xfrm>
            <a:off x="1080655" y="1392966"/>
            <a:ext cx="2300111" cy="1255231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32" name="уши волка" descr="Волк PNG"/>
          <p:cNvPicPr>
            <a:picLocks noChangeAspect="1" noChangeArrowheads="1"/>
          </p:cNvPicPr>
          <p:nvPr/>
        </p:nvPicPr>
        <p:blipFill>
          <a:blip r:embed="rId8"/>
          <a:srcRect l="24455" r="24411" b="67375"/>
          <a:stretch>
            <a:fillRect/>
          </a:stretch>
        </p:blipFill>
        <p:spPr bwMode="auto">
          <a:xfrm>
            <a:off x="9620754" y="3984445"/>
            <a:ext cx="1708303" cy="682558"/>
          </a:xfrm>
          <a:prstGeom prst="rect">
            <a:avLst/>
          </a:prstGeom>
          <a:noFill/>
        </p:spPr>
      </p:pic>
      <p:pic>
        <p:nvPicPr>
          <p:cNvPr id="18" name="куст (волк)" descr="https://static-ru.insales.ru/images/products/1/3856/275386128/kisspng-clip-art-shrub-image-vector-graphics-portable-netw-5b66ed29877e94.446316951533472041555.png">
            <a:extLst>
              <a:ext uri="{FF2B5EF4-FFF2-40B4-BE49-F238E27FC236}">
                <a16:creationId xmlns:a16="http://schemas.microsoft.com/office/drawing/2014/main" xmlns="" id="{46343EB1-E3CE-4967-8519-439966CB7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942120" y="4576970"/>
            <a:ext cx="2709539" cy="1984148"/>
          </a:xfrm>
          <a:prstGeom prst="rect">
            <a:avLst/>
          </a:prstGeom>
          <a:noFill/>
        </p:spPr>
      </p:pic>
      <p:pic>
        <p:nvPicPr>
          <p:cNvPr id="33" name="уши лисы" descr="лисичка"/>
          <p:cNvPicPr>
            <a:picLocks noChangeAspect="1" noChangeArrowheads="1"/>
          </p:cNvPicPr>
          <p:nvPr/>
        </p:nvPicPr>
        <p:blipFill>
          <a:blip r:embed="rId10"/>
          <a:srcRect l="6000" r="34000" b="77670"/>
          <a:stretch>
            <a:fillRect/>
          </a:stretch>
        </p:blipFill>
        <p:spPr bwMode="auto">
          <a:xfrm>
            <a:off x="700643" y="4920113"/>
            <a:ext cx="1646755" cy="591538"/>
          </a:xfrm>
          <a:prstGeom prst="rect">
            <a:avLst/>
          </a:prstGeom>
          <a:noFill/>
        </p:spPr>
      </p:pic>
      <p:pic>
        <p:nvPicPr>
          <p:cNvPr id="30" name="уши зайца" descr="заяц PNG фото"/>
          <p:cNvPicPr>
            <a:picLocks noChangeAspect="1" noChangeArrowheads="1"/>
          </p:cNvPicPr>
          <p:nvPr/>
        </p:nvPicPr>
        <p:blipFill>
          <a:blip r:embed="rId11" cstate="print"/>
          <a:srcRect l="5427" r="26734" b="72749"/>
          <a:stretch>
            <a:fillRect/>
          </a:stretch>
        </p:blipFill>
        <p:spPr bwMode="auto">
          <a:xfrm>
            <a:off x="3477491" y="2088086"/>
            <a:ext cx="1218250" cy="1077285"/>
          </a:xfrm>
          <a:prstGeom prst="rect">
            <a:avLst/>
          </a:prstGeom>
          <a:noFill/>
        </p:spPr>
      </p:pic>
      <p:pic>
        <p:nvPicPr>
          <p:cNvPr id="17" name="куст (заяц)" descr="https://st4.depositphotos.com/2640963/24249/v/950/depositphotos_242497118-stock-illustration-set-green-bush-tree-crown.jpg">
            <a:extLst>
              <a:ext uri="{FF2B5EF4-FFF2-40B4-BE49-F238E27FC236}">
                <a16:creationId xmlns:a16="http://schemas.microsoft.com/office/drawing/2014/main" xmlns="" id="{7D625370-8FC3-44DA-89C7-CD7F75335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44" t="38821" r="36091" b="8666"/>
          <a:stretch>
            <a:fillRect/>
          </a:stretch>
        </p:blipFill>
        <p:spPr bwMode="auto">
          <a:xfrm>
            <a:off x="3187914" y="2961231"/>
            <a:ext cx="2096605" cy="1254509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34" name="волк" descr="http://pngimg.com/uploads/wolf/wolf_PNG23197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flipH="1">
            <a:off x="6080623" y="5115662"/>
            <a:ext cx="2148977" cy="1160448"/>
          </a:xfrm>
          <a:prstGeom prst="rect">
            <a:avLst/>
          </a:prstGeom>
          <a:noFill/>
        </p:spPr>
      </p:pic>
      <p:pic>
        <p:nvPicPr>
          <p:cNvPr id="35" name="лиса" descr="Лисица 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flipH="1">
            <a:off x="2825108" y="5699579"/>
            <a:ext cx="1731331" cy="1158421"/>
          </a:xfrm>
          <a:prstGeom prst="rect">
            <a:avLst/>
          </a:prstGeom>
          <a:noFill/>
        </p:spPr>
      </p:pic>
      <p:pic>
        <p:nvPicPr>
          <p:cNvPr id="37" name="белка" descr="https://clipart-best.com/img/squirrel/squirrel-clip-art-33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106641" y="2812602"/>
            <a:ext cx="1916132" cy="1248760"/>
          </a:xfrm>
          <a:prstGeom prst="rect">
            <a:avLst/>
          </a:prstGeom>
          <a:noFill/>
        </p:spPr>
      </p:pic>
      <p:pic>
        <p:nvPicPr>
          <p:cNvPr id="38" name="медведь" descr="C:\Users\Вера\Desktop\tDGPmcFgJDx.pn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3812465" y="1533413"/>
            <a:ext cx="1428760" cy="958460"/>
          </a:xfrm>
          <a:prstGeom prst="rect">
            <a:avLst/>
          </a:prstGeom>
          <a:noFill/>
        </p:spPr>
      </p:pic>
      <p:pic>
        <p:nvPicPr>
          <p:cNvPr id="39" name="заяц" descr="заяц PNG фото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 flipH="1">
            <a:off x="4679297" y="3526161"/>
            <a:ext cx="1210443" cy="964332"/>
          </a:xfrm>
          <a:prstGeom prst="rect">
            <a:avLst/>
          </a:prstGeom>
          <a:noFill/>
        </p:spPr>
      </p:pic>
      <p:sp>
        <p:nvSpPr>
          <p:cNvPr id="23" name="TextBox 22"/>
          <p:cNvSpPr txBox="1"/>
          <p:nvPr/>
        </p:nvSpPr>
        <p:spPr>
          <a:xfrm>
            <a:off x="4274331" y="6556602"/>
            <a:ext cx="364333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/>
              <a:t>Нажмите на уши найденного зверя.</a:t>
            </a:r>
          </a:p>
        </p:txBody>
      </p:sp>
      <p:sp>
        <p:nvSpPr>
          <p:cNvPr id="20" name="Нашивка 19">
            <a:hlinkClick r:id="" action="ppaction://hlinkshowjump?jump=nextslide"/>
          </p:cNvPr>
          <p:cNvSpPr/>
          <p:nvPr/>
        </p:nvSpPr>
        <p:spPr>
          <a:xfrm>
            <a:off x="11715789" y="6572272"/>
            <a:ext cx="285752" cy="142876"/>
          </a:xfrm>
          <a:prstGeom prst="chevron">
            <a:avLst/>
          </a:prstGeom>
          <a:solidFill>
            <a:srgbClr val="0070C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Заголовок 3">
            <a:extLst>
              <a:ext uri="{FF2B5EF4-FFF2-40B4-BE49-F238E27FC236}">
                <a16:creationId xmlns:a16="http://schemas.microsoft.com/office/drawing/2014/main" xmlns="" id="{9F894F6D-5126-4A2F-AE45-E8BF0750FD6E}"/>
              </a:ext>
            </a:extLst>
          </p:cNvPr>
          <p:cNvSpPr txBox="1">
            <a:spLocks/>
          </p:cNvSpPr>
          <p:nvPr/>
        </p:nvSpPr>
        <p:spPr>
          <a:xfrm>
            <a:off x="1159915" y="-3288"/>
            <a:ext cx="9090211" cy="500205"/>
          </a:xfrm>
          <a:prstGeom prst="wedgeRoundRectCallout">
            <a:avLst>
              <a:gd name="adj1" fmla="val 49849"/>
              <a:gd name="adj2" fmla="val 34760"/>
              <a:gd name="adj3" fmla="val 16667"/>
            </a:avLst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>
              <a:spcBef>
                <a:spcPct val="0"/>
              </a:spcBef>
              <a:defRPr/>
            </a:pPr>
            <a:r>
              <a:rPr lang="ru-RU" sz="2800" b="1" i="1" spc="50" dirty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Найдите спрятавшихся зверей. Чьи (какие) это уши?</a:t>
            </a:r>
          </a:p>
        </p:txBody>
      </p:sp>
      <p:pic>
        <p:nvPicPr>
          <p:cNvPr id="27" name="Pбарсук" descr="барсуки">
            <a:extLst>
              <a:ext uri="{FF2B5EF4-FFF2-40B4-BE49-F238E27FC236}">
                <a16:creationId xmlns:a16="http://schemas.microsoft.com/office/drawing/2014/main" xmlns="" id="{F497754F-8D46-4EA4-BCD2-FFB162179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1868961" y="3065680"/>
            <a:ext cx="1342658" cy="1226294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1B2B088-31B9-45C0-9253-682CBCB02E61}"/>
              </a:ext>
            </a:extLst>
          </p:cNvPr>
          <p:cNvSpPr txBox="1"/>
          <p:nvPr/>
        </p:nvSpPr>
        <p:spPr>
          <a:xfrm>
            <a:off x="1697506" y="35261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22" name="уши барсука" descr="барсуки">
            <a:extLst>
              <a:ext uri="{FF2B5EF4-FFF2-40B4-BE49-F238E27FC236}">
                <a16:creationId xmlns:a16="http://schemas.microsoft.com/office/drawing/2014/main" xmlns="" id="{C248D8D2-431B-4D1E-9428-F2BB7E305E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/>
          <a:srcRect l="15301" t="653" r="56815" b="83418"/>
          <a:stretch/>
        </p:blipFill>
        <p:spPr bwMode="auto">
          <a:xfrm>
            <a:off x="6604" y="3423795"/>
            <a:ext cx="1551357" cy="809458"/>
          </a:xfrm>
          <a:prstGeom prst="rect">
            <a:avLst/>
          </a:prstGeom>
          <a:noFill/>
        </p:spPr>
      </p:pic>
      <p:pic>
        <p:nvPicPr>
          <p:cNvPr id="29" name="дерево (белка)" descr="https://i.pinimg.com/originals/20/21/9d/20219dda7da3af48a25abb5f45b99c0f.jpg">
            <a:extLst>
              <a:ext uri="{FF2B5EF4-FFF2-40B4-BE49-F238E27FC236}">
                <a16:creationId xmlns:a16="http://schemas.microsoft.com/office/drawing/2014/main" xmlns="" id="{9EBC911B-5D26-4322-8EDE-BB598B79AF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6280" r="83461" b="28583"/>
          <a:stretch/>
        </p:blipFill>
        <p:spPr bwMode="auto">
          <a:xfrm>
            <a:off x="6604" y="3882115"/>
            <a:ext cx="2015178" cy="1037997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xmlns="" val="977552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https://otvet.imgsmail.ru/download/u_fa7ab0ce1a45ba355e9ee9b0693f310b_800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45232" y="0"/>
            <a:ext cx="6604000" cy="6600825"/>
          </a:xfrm>
          <a:prstGeom prst="rect">
            <a:avLst/>
          </a:prstGeom>
          <a:noFill/>
        </p:spPr>
      </p:pic>
      <p:sp>
        <p:nvSpPr>
          <p:cNvPr id="15" name="Нашивка 14">
            <a:hlinkClick r:id="" action="ppaction://hlinkshowjump?jump=nextslide"/>
          </p:cNvPr>
          <p:cNvSpPr/>
          <p:nvPr/>
        </p:nvSpPr>
        <p:spPr>
          <a:xfrm>
            <a:off x="11750080" y="6607134"/>
            <a:ext cx="285752" cy="142876"/>
          </a:xfrm>
          <a:prstGeom prst="chevron">
            <a:avLst/>
          </a:prstGeom>
          <a:solidFill>
            <a:srgbClr val="0070C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Заголовок 3"/>
          <p:cNvSpPr txBox="1">
            <a:spLocks/>
          </p:cNvSpPr>
          <p:nvPr/>
        </p:nvSpPr>
        <p:spPr>
          <a:xfrm>
            <a:off x="3581334" y="141138"/>
            <a:ext cx="5029333" cy="357209"/>
          </a:xfrm>
          <a:prstGeom prst="wedgeRoundRectCallout">
            <a:avLst>
              <a:gd name="adj1" fmla="val 49849"/>
              <a:gd name="adj2" fmla="val 34760"/>
              <a:gd name="adj3" fmla="val 16667"/>
            </a:avLst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1200" cap="none" spc="50" normalizeH="0" baseline="0" noProof="0" dirty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Давайте </a:t>
            </a:r>
            <a:r>
              <a:rPr lang="ru-RU" sz="2800" b="1" i="1" spc="50" dirty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очистим ручеек</a:t>
            </a:r>
            <a:endParaRPr kumimoji="0" lang="ru-RU" sz="2800" b="1" i="1" u="none" strike="noStrike" kern="1200" cap="none" spc="50" normalizeH="0" baseline="0" noProof="0" dirty="0">
              <a:ln w="11430">
                <a:solidFill>
                  <a:srgbClr val="C00000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476475" y="6535430"/>
            <a:ext cx="7423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/>
              <a:t>Нажмите на выбранную картинку</a:t>
            </a:r>
            <a:r>
              <a:rPr lang="ru-RU" sz="1200" dirty="0"/>
              <a:t>.</a:t>
            </a:r>
            <a:r>
              <a:rPr lang="ru-RU" sz="1400" dirty="0"/>
              <a:t> </a:t>
            </a:r>
            <a:endParaRPr lang="ru-RU" sz="1200" dirty="0"/>
          </a:p>
          <a:p>
            <a:pPr algn="ctr"/>
            <a:r>
              <a:rPr lang="ru-RU" sz="1400" dirty="0"/>
              <a:t>.</a:t>
            </a:r>
          </a:p>
        </p:txBody>
      </p:sp>
      <p:grpSp>
        <p:nvGrpSpPr>
          <p:cNvPr id="2" name="схема 1"/>
          <p:cNvGrpSpPr/>
          <p:nvPr/>
        </p:nvGrpSpPr>
        <p:grpSpPr>
          <a:xfrm>
            <a:off x="391621" y="195945"/>
            <a:ext cx="2014461" cy="500066"/>
            <a:chOff x="71406" y="4929198"/>
            <a:chExt cx="1928794" cy="500066"/>
          </a:xfrm>
          <a:solidFill>
            <a:schemeClr val="bg1"/>
          </a:solidFill>
        </p:grpSpPr>
        <p:sp>
          <p:nvSpPr>
            <p:cNvPr id="42" name="Прямоугольник 41"/>
            <p:cNvSpPr/>
            <p:nvPr/>
          </p:nvSpPr>
          <p:spPr>
            <a:xfrm>
              <a:off x="71406" y="4929198"/>
              <a:ext cx="1928794" cy="500066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3" name="Овал 42"/>
            <p:cNvSpPr/>
            <p:nvPr/>
          </p:nvSpPr>
          <p:spPr>
            <a:xfrm>
              <a:off x="178547" y="5021902"/>
              <a:ext cx="285752" cy="285752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44" name="Овал 43"/>
            <p:cNvSpPr/>
            <p:nvPr/>
          </p:nvSpPr>
          <p:spPr>
            <a:xfrm>
              <a:off x="535737" y="5021902"/>
              <a:ext cx="285752" cy="28575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5" name="Овал 44"/>
            <p:cNvSpPr/>
            <p:nvPr/>
          </p:nvSpPr>
          <p:spPr>
            <a:xfrm>
              <a:off x="892927" y="5024659"/>
              <a:ext cx="285752" cy="285752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6" name="Овал 45"/>
            <p:cNvSpPr/>
            <p:nvPr/>
          </p:nvSpPr>
          <p:spPr>
            <a:xfrm>
              <a:off x="1250117" y="5021902"/>
              <a:ext cx="285752" cy="285752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7" name="Овал 46"/>
            <p:cNvSpPr/>
            <p:nvPr/>
          </p:nvSpPr>
          <p:spPr>
            <a:xfrm>
              <a:off x="1626647" y="5021902"/>
              <a:ext cx="285752" cy="28575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схема 2"/>
          <p:cNvGrpSpPr/>
          <p:nvPr/>
        </p:nvGrpSpPr>
        <p:grpSpPr>
          <a:xfrm>
            <a:off x="398413" y="3416617"/>
            <a:ext cx="2014461" cy="500066"/>
            <a:chOff x="71406" y="4929198"/>
            <a:chExt cx="1928794" cy="500066"/>
          </a:xfrm>
          <a:solidFill>
            <a:schemeClr val="bg1"/>
          </a:solidFill>
        </p:grpSpPr>
        <p:sp>
          <p:nvSpPr>
            <p:cNvPr id="49" name="Прямоугольник 48"/>
            <p:cNvSpPr/>
            <p:nvPr/>
          </p:nvSpPr>
          <p:spPr>
            <a:xfrm>
              <a:off x="71406" y="4929198"/>
              <a:ext cx="1928794" cy="500066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0" name="Овал 49"/>
            <p:cNvSpPr/>
            <p:nvPr/>
          </p:nvSpPr>
          <p:spPr>
            <a:xfrm>
              <a:off x="178547" y="5021902"/>
              <a:ext cx="285752" cy="285752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51" name="Овал 50"/>
            <p:cNvSpPr/>
            <p:nvPr/>
          </p:nvSpPr>
          <p:spPr>
            <a:xfrm>
              <a:off x="535737" y="5021902"/>
              <a:ext cx="285752" cy="28575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2" name="Овал 51"/>
            <p:cNvSpPr/>
            <p:nvPr/>
          </p:nvSpPr>
          <p:spPr>
            <a:xfrm>
              <a:off x="892927" y="5024659"/>
              <a:ext cx="285752" cy="285752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3" name="Овал 52"/>
            <p:cNvSpPr/>
            <p:nvPr/>
          </p:nvSpPr>
          <p:spPr>
            <a:xfrm>
              <a:off x="1250117" y="5021902"/>
              <a:ext cx="285752" cy="285752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4" name="Овал 53"/>
            <p:cNvSpPr/>
            <p:nvPr/>
          </p:nvSpPr>
          <p:spPr>
            <a:xfrm>
              <a:off x="1626647" y="5021902"/>
              <a:ext cx="285752" cy="28575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4" name="схема 3"/>
          <p:cNvGrpSpPr/>
          <p:nvPr/>
        </p:nvGrpSpPr>
        <p:grpSpPr>
          <a:xfrm>
            <a:off x="9792630" y="173548"/>
            <a:ext cx="2014461" cy="500066"/>
            <a:chOff x="71406" y="4929198"/>
            <a:chExt cx="1928794" cy="500066"/>
          </a:xfrm>
          <a:solidFill>
            <a:schemeClr val="bg1"/>
          </a:solidFill>
        </p:grpSpPr>
        <p:sp>
          <p:nvSpPr>
            <p:cNvPr id="56" name="Прямоугольник 55"/>
            <p:cNvSpPr/>
            <p:nvPr/>
          </p:nvSpPr>
          <p:spPr>
            <a:xfrm>
              <a:off x="71406" y="4929198"/>
              <a:ext cx="1928794" cy="500066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6" name="Овал 65"/>
            <p:cNvSpPr/>
            <p:nvPr/>
          </p:nvSpPr>
          <p:spPr>
            <a:xfrm>
              <a:off x="178547" y="5021902"/>
              <a:ext cx="285752" cy="285752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67" name="Овал 66"/>
            <p:cNvSpPr/>
            <p:nvPr/>
          </p:nvSpPr>
          <p:spPr>
            <a:xfrm>
              <a:off x="535737" y="5021902"/>
              <a:ext cx="285752" cy="28575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8" name="Овал 67"/>
            <p:cNvSpPr/>
            <p:nvPr/>
          </p:nvSpPr>
          <p:spPr>
            <a:xfrm>
              <a:off x="892927" y="5024659"/>
              <a:ext cx="285752" cy="285752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9" name="Овал 68"/>
            <p:cNvSpPr/>
            <p:nvPr/>
          </p:nvSpPr>
          <p:spPr>
            <a:xfrm>
              <a:off x="1250117" y="5021902"/>
              <a:ext cx="285752" cy="285752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0" name="Овал 69"/>
            <p:cNvSpPr/>
            <p:nvPr/>
          </p:nvSpPr>
          <p:spPr>
            <a:xfrm>
              <a:off x="1626647" y="5021902"/>
              <a:ext cx="285752" cy="28575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схема 4"/>
          <p:cNvGrpSpPr/>
          <p:nvPr/>
        </p:nvGrpSpPr>
        <p:grpSpPr>
          <a:xfrm>
            <a:off x="9802562" y="3374546"/>
            <a:ext cx="2014461" cy="500066"/>
            <a:chOff x="71406" y="4929198"/>
            <a:chExt cx="1928794" cy="500066"/>
          </a:xfrm>
          <a:solidFill>
            <a:schemeClr val="bg1"/>
          </a:solidFill>
        </p:grpSpPr>
        <p:sp>
          <p:nvSpPr>
            <p:cNvPr id="72" name="Прямоугольник 71"/>
            <p:cNvSpPr/>
            <p:nvPr/>
          </p:nvSpPr>
          <p:spPr>
            <a:xfrm>
              <a:off x="71406" y="4929198"/>
              <a:ext cx="1928794" cy="500066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3" name="Овал 72"/>
            <p:cNvSpPr/>
            <p:nvPr/>
          </p:nvSpPr>
          <p:spPr>
            <a:xfrm>
              <a:off x="178547" y="5021902"/>
              <a:ext cx="285752" cy="285752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70C0"/>
                </a:solidFill>
              </a:endParaRPr>
            </a:p>
          </p:txBody>
        </p:sp>
        <p:sp>
          <p:nvSpPr>
            <p:cNvPr id="74" name="Овал 73"/>
            <p:cNvSpPr/>
            <p:nvPr/>
          </p:nvSpPr>
          <p:spPr>
            <a:xfrm>
              <a:off x="535737" y="5021902"/>
              <a:ext cx="285752" cy="28575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5" name="Овал 74"/>
            <p:cNvSpPr/>
            <p:nvPr/>
          </p:nvSpPr>
          <p:spPr>
            <a:xfrm>
              <a:off x="892927" y="5024659"/>
              <a:ext cx="285752" cy="285752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6" name="Овал 75"/>
            <p:cNvSpPr/>
            <p:nvPr/>
          </p:nvSpPr>
          <p:spPr>
            <a:xfrm>
              <a:off x="1250117" y="5021902"/>
              <a:ext cx="285752" cy="285752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7" name="Овал 76"/>
            <p:cNvSpPr/>
            <p:nvPr/>
          </p:nvSpPr>
          <p:spPr>
            <a:xfrm>
              <a:off x="1626647" y="5021902"/>
              <a:ext cx="285752" cy="28575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</p:grpSp>
      <p:pic>
        <p:nvPicPr>
          <p:cNvPr id="55" name="бочка 1">
            <a:extLst>
              <a:ext uri="{FF2B5EF4-FFF2-40B4-BE49-F238E27FC236}">
                <a16:creationId xmlns:a16="http://schemas.microsoft.com/office/drawing/2014/main" xmlns="" id="{22EDA2BD-FFD2-49EC-BD09-A9679052B1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649" r="7666"/>
          <a:stretch/>
        </p:blipFill>
        <p:spPr bwMode="auto">
          <a:xfrm>
            <a:off x="3223410" y="5142934"/>
            <a:ext cx="621928" cy="831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мелки 1" descr="https://clipart-best.com/img/chalk/chalk-clip-art-29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69664" y="4206242"/>
            <a:ext cx="741838" cy="499090"/>
          </a:xfrm>
          <a:prstGeom prst="rect">
            <a:avLst/>
          </a:prstGeom>
          <a:noFill/>
        </p:spPr>
      </p:pic>
      <p:pic>
        <p:nvPicPr>
          <p:cNvPr id="83" name="шайба 1" descr="https://www.sportspng.com/images/31/5fd8c8ea9809e.png"/>
          <p:cNvPicPr>
            <a:picLocks noChangeAspect="1" noChangeArrowheads="1"/>
          </p:cNvPicPr>
          <p:nvPr/>
        </p:nvPicPr>
        <p:blipFill>
          <a:blip r:embed="rId8" cstate="print"/>
          <a:srcRect l="9865" t="13399" r="10643" b="12241"/>
          <a:stretch>
            <a:fillRect/>
          </a:stretch>
        </p:blipFill>
        <p:spPr bwMode="auto">
          <a:xfrm>
            <a:off x="6266688" y="4433921"/>
            <a:ext cx="656524" cy="557839"/>
          </a:xfrm>
          <a:prstGeom prst="rect">
            <a:avLst/>
          </a:prstGeom>
          <a:noFill/>
        </p:spPr>
      </p:pic>
      <p:pic>
        <p:nvPicPr>
          <p:cNvPr id="84" name="ведро 1" descr="https://images.satu.kz/137754218_w640_h640_vedro-plastikovoe-10l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483" t="4545" r="6914" b="4339"/>
          <a:stretch>
            <a:fillRect/>
          </a:stretch>
        </p:blipFill>
        <p:spPr bwMode="auto">
          <a:xfrm>
            <a:off x="5644896" y="5684173"/>
            <a:ext cx="658367" cy="684764"/>
          </a:xfrm>
          <a:prstGeom prst="rect">
            <a:avLst/>
          </a:prstGeom>
          <a:noFill/>
        </p:spPr>
      </p:pic>
      <p:pic>
        <p:nvPicPr>
          <p:cNvPr id="85" name="шапка 1" descr="https://shkolazhizni.ru/img/content/i100/100023_or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670" t="4508" r="29298" b="2472"/>
          <a:stretch>
            <a:fillRect/>
          </a:stretch>
        </p:blipFill>
        <p:spPr bwMode="auto">
          <a:xfrm>
            <a:off x="8436864" y="4572000"/>
            <a:ext cx="536306" cy="670505"/>
          </a:xfrm>
          <a:prstGeom prst="rect">
            <a:avLst/>
          </a:prstGeom>
          <a:noFill/>
        </p:spPr>
      </p:pic>
      <p:pic>
        <p:nvPicPr>
          <p:cNvPr id="87" name="Picture 6" descr="https://shkolazhizni.ru/img/content/i100/100023_or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670" t="4508" r="29298" b="2472"/>
          <a:stretch>
            <a:fillRect/>
          </a:stretch>
        </p:blipFill>
        <p:spPr bwMode="auto">
          <a:xfrm>
            <a:off x="957040" y="2099101"/>
            <a:ext cx="762032" cy="1097471"/>
          </a:xfrm>
          <a:prstGeom prst="rect">
            <a:avLst/>
          </a:prstGeom>
          <a:noFill/>
        </p:spPr>
      </p:pic>
      <p:pic>
        <p:nvPicPr>
          <p:cNvPr id="89" name="Picture 24" descr="https://www.sportspng.com/images/31/5fd8c8ea9809e.png"/>
          <p:cNvPicPr>
            <a:picLocks noChangeAspect="1" noChangeArrowheads="1"/>
          </p:cNvPicPr>
          <p:nvPr/>
        </p:nvPicPr>
        <p:blipFill>
          <a:blip r:embed="rId12" cstate="print"/>
          <a:srcRect l="9865" t="13399" r="10643" b="12241"/>
          <a:stretch>
            <a:fillRect/>
          </a:stretch>
        </p:blipFill>
        <p:spPr bwMode="auto">
          <a:xfrm>
            <a:off x="906496" y="5750153"/>
            <a:ext cx="847370" cy="720000"/>
          </a:xfrm>
          <a:prstGeom prst="rect">
            <a:avLst/>
          </a:prstGeom>
          <a:noFill/>
        </p:spPr>
      </p:pic>
      <p:pic>
        <p:nvPicPr>
          <p:cNvPr id="91" name="Picture 26" descr="https://clipart-best.com/img/chalk/chalk-clip-art-29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0174862" y="2268639"/>
            <a:ext cx="1249042" cy="840322"/>
          </a:xfrm>
          <a:prstGeom prst="rect">
            <a:avLst/>
          </a:prstGeom>
          <a:noFill/>
        </p:spPr>
      </p:pic>
      <p:pic>
        <p:nvPicPr>
          <p:cNvPr id="93" name="Picture 30" descr="https://images.satu.kz/137754218_w640_h640_vedro-plastikovoe-10l.jpg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483" t="4545" r="6914" b="4339"/>
          <a:stretch>
            <a:fillRect/>
          </a:stretch>
        </p:blipFill>
        <p:spPr bwMode="auto">
          <a:xfrm>
            <a:off x="10418802" y="5648931"/>
            <a:ext cx="811463" cy="870103"/>
          </a:xfrm>
          <a:prstGeom prst="rect">
            <a:avLst/>
          </a:prstGeom>
          <a:noFill/>
        </p:spPr>
      </p:pic>
      <p:pic>
        <p:nvPicPr>
          <p:cNvPr id="57" name="Дыхание жизни - Журчание воды (3,02)(!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link="rId1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980714" y="6183086"/>
            <a:ext cx="304800" cy="304800"/>
          </a:xfrm>
          <a:prstGeom prst="rect">
            <a:avLst/>
          </a:prstGeom>
        </p:spPr>
      </p:pic>
      <p:pic>
        <p:nvPicPr>
          <p:cNvPr id="2054" name="бочка">
            <a:extLst>
              <a:ext uri="{FF2B5EF4-FFF2-40B4-BE49-F238E27FC236}">
                <a16:creationId xmlns:a16="http://schemas.microsoft.com/office/drawing/2014/main" xmlns="" id="{34090A81-8BD3-4838-8772-8306456497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649" r="7666"/>
          <a:stretch/>
        </p:blipFill>
        <p:spPr bwMode="auto">
          <a:xfrm>
            <a:off x="963168" y="4220162"/>
            <a:ext cx="846250" cy="113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мишка 1">
            <a:extLst>
              <a:ext uri="{FF2B5EF4-FFF2-40B4-BE49-F238E27FC236}">
                <a16:creationId xmlns:a16="http://schemas.microsoft.com/office/drawing/2014/main" xmlns="" id="{C7F29478-201A-4F8C-97E9-BD793B40D4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665" t="6074" r="13277" b="3973"/>
          <a:stretch/>
        </p:blipFill>
        <p:spPr bwMode="auto">
          <a:xfrm>
            <a:off x="5803392" y="1700431"/>
            <a:ext cx="715271" cy="892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мишка">
            <a:extLst>
              <a:ext uri="{FF2B5EF4-FFF2-40B4-BE49-F238E27FC236}">
                <a16:creationId xmlns:a16="http://schemas.microsoft.com/office/drawing/2014/main" xmlns="" id="{B91FB054-F9D1-4071-8B40-5B9797BB11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864" t="6074" r="13277" b="3973"/>
          <a:stretch/>
        </p:blipFill>
        <p:spPr bwMode="auto">
          <a:xfrm>
            <a:off x="10275446" y="4079691"/>
            <a:ext cx="1050922" cy="1334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3492" name="сумка 1" descr="https://cdn-images.farfetch-contents.com/12/98/59/70/12985970_21865007_1000.jpg"/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43" t="13913" r="737" b="14123"/>
          <a:stretch>
            <a:fillRect/>
          </a:stretch>
        </p:blipFill>
        <p:spPr bwMode="auto">
          <a:xfrm>
            <a:off x="5401056" y="3048140"/>
            <a:ext cx="743711" cy="723220"/>
          </a:xfrm>
          <a:prstGeom prst="rect">
            <a:avLst/>
          </a:prstGeom>
          <a:noFill/>
        </p:spPr>
      </p:pic>
      <p:pic>
        <p:nvPicPr>
          <p:cNvPr id="58" name="сумка" descr="https://cdn-images.farfetch-contents.com/12/98/59/70/12985970_21865007_1000.jpg"/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43" t="13913" r="737" b="14123"/>
          <a:stretch>
            <a:fillRect/>
          </a:stretch>
        </p:blipFill>
        <p:spPr bwMode="auto">
          <a:xfrm>
            <a:off x="859537" y="906407"/>
            <a:ext cx="1042416" cy="1013694"/>
          </a:xfrm>
          <a:prstGeom prst="rect">
            <a:avLst/>
          </a:prstGeom>
          <a:noFill/>
        </p:spPr>
      </p:pic>
      <p:sp>
        <p:nvSpPr>
          <p:cNvPr id="63498" name="AutoShape 10" descr="https://yandex-images.clstorage.net/kXT9S5403/ae02e4bBI/Pf5Hn0gFddJ5x381JgAmw-lBiZ3M3KAIJt3izqh5VV43t0WMlI4gsO3CWWLgzdLxzwuA97ky-tfAwKddNvjMGCC-Q-YAVUinXYYnEFd8yisM_Tl1ISgh6KZ085P1MCE3BqZYOTmCyQA0qozu_cHXQH6z2WdgJzcbvZUqwarc5aA1E2KLOMXofg2Ck1WmJAp7XNlltblIGfhqxEPDReghSh5GMM3USnlE7BJ88mllBwTO-50HlDvLt8HR2tU2iKEsjW-OD1SxYN65hnsZJnCCYzQlUaGRSCVUloxHgxGMfQIGaoTpbB4J2LAyEPah4XsQrleVe5h_v1dNiVqZkmRZ8Nn7Cg-gkejy8XrjVQr8jt8gQTkNxbSpnEacd38BFKkWoiboncxWDeRECoD6OTU3kIJ3OeOkZ6fXhYGO0fKsnbiVi17vkO1E6olCL_2e4JL_TK214UkwucwOnKNDXRRxBlpmgFH8Dsnc9Kr8Zlk956TatzlrXN87X_Gx3pEK_AVYfetSs4QdxDKdJuOR6rQGY2g5Pb25BJW0tvBTo2EwFX4mtrylVLbp6GDaxLbJlWOwPnO9n2iza5eVZVr9FgS5JK2jFn-kSdzK9bJTfXLsusvIobWpwSS1kCrwT_P5_A1qdtZEDUxGCWisJoAaxdU_wD67BevYUwv_abUibZqUaRylQ1pzhEVM0v0uk2n27F4PxBmFnVXADeDSCHef_SgFgu5WxMmMmrVoGL7gmkUxG8iqM5EPuDsHu5VRih3SDMW40XPiSxAZsCKNKpvdrqy6G2jZnUlBhIGcwqxL9wF0_UKawijN3FolYHBeBF6JWbfUKi8tt5BfBxdtjY6lItBNRF3zugd4BTQitSbL_frsHn-MSTUBJWwNQBoow_cBNOUGdqYgFWBaifzEGoxq9V1rLAq3tQdUFxev0bGiLQqABeBF_0qvOGE0rhUi9zWKcHoTrKF1wTl8wdgGdAMnEZiQ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3500" name="AutoShape 12" descr="https://yandex-images.clstorage.net/kXT9S5403/ae02e4bBI/Pf5Hn0gFddJ5x381JgAmw-lBiZ3M3KAIJt3izqh5VV43t0WMlI4gsO3CWWLgzdLxzwuA97ky-tfAwKddNvjMGCC-Q-YAVUinXYYnEFd8yisM_Tl1ISgh6KZ085P1MCE3BqZYOTmCyQA0qozu_cHXQH6z2WdgJzcbvZUqwarc5aA1E2KLOMXofg2Ck1WmJAp7XNlltblIGfhqxEPDReghSh5GMM3USnlE7BJ88mllBwTO-50HlDvLt8HR2tU2iKEsjW-OD1SxYN65hnsZJnCCYzQlUaGRSCVUloxHgxGMfQIGaoTpbB4J2LAyEPah4XsQrleVe5h_v1dNiVqZkmRZ8Nn7Cg-gkejy8XrjVQr8jt8gQTkNxbSpnEacd38BFKkWoiboncxWDeRECoD6OTU3kIJ3OeOkZ6fXhYGO0fKsnbiVi17vkO1E6olCL_2e4JL_TK214UkwucwOnKNDXRRxBlpmgFH8Dsnc9Kr8Zlk956TatzlrXN87X_Gx3pEK_AVYfetSs4QdxDKdJuOR6rQGY2g5Pb25BJW0tvBTo2EwFX4mtrylVLbp6GDaxLbJlWOwPnO9n2iza5eVZVr9FgS5JK2jFn-kSdzK9bJTfXLsusvIobWpwSS1kCrwT_P5_A1qdtZEDUxGCWisJoAaxdU_wD67BevYUwv_abUibZqUaRylQ1pzhEVM0v0uk2n27F4PxBmFnVXADeDSCHef_SgFgu5WxMmMmrVoGL7gmkUxG8iqM5EPuDsHu5VRih3SDMW40XPiSxAZsCKNKpvdrqy6G2jZnUlBhIGcwqxL9wF0_UKawijN3FolYHBeBF6JWbfUKi8tt5BfBxdtjY6lItBNRF3zugd4BTQitSbL_frsHn-MSTUBJWwNQBoow_cBNOUGdqYgFWBaifzEGoxq9V1rLAq3tQdUFxev0bGiLQqABeBF_0qvOGE0rhUi9zWKcHoTrKF1wTl8wdgGdAMnEZiQ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3520" name="AutoShape 32" descr="https://cdn1.ozone.ru/s3/multimedia-k/601693485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3522" name="AutoShape 34" descr="https://cdn1.ozone.ru/s3/multimedia-k/601693485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3524" name="AutoShape 36" descr="https://cdn1.ozone.ru/s3/multimedia-k/601693485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3536" name="AutoShape 48" descr="https://cdn1.ozone.ru/s3/multimedia-b/c1200/601427343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" name="диски 1" descr="https://i.can.ua/goods/3127/3127311.jpg"/>
          <p:cNvPicPr>
            <a:picLocks noChangeAspect="1" noChangeArrowheads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4286" b="14286"/>
          <a:stretch>
            <a:fillRect/>
          </a:stretch>
        </p:blipFill>
        <p:spPr bwMode="auto">
          <a:xfrm rot="20959522">
            <a:off x="7666818" y="3179817"/>
            <a:ext cx="884060" cy="662017"/>
          </a:xfrm>
          <a:prstGeom prst="rect">
            <a:avLst/>
          </a:prstGeom>
          <a:noFill/>
        </p:spPr>
      </p:pic>
      <p:pic>
        <p:nvPicPr>
          <p:cNvPr id="94" name="диски" descr="https://i.can.ua/goods/3127/3127311.jpg"/>
          <p:cNvPicPr>
            <a:picLocks noChangeAspect="1" noChangeArrowheads="1"/>
          </p:cNvPicPr>
          <p:nvPr/>
        </p:nvPicPr>
        <p:blipFill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4286" b="14286"/>
          <a:stretch>
            <a:fillRect/>
          </a:stretch>
        </p:blipFill>
        <p:spPr bwMode="auto">
          <a:xfrm rot="20331457">
            <a:off x="10154912" y="929317"/>
            <a:ext cx="1314446" cy="1057887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  <p:sndAc>
      <p:stSnd>
        <p:snd r:embed="rId4" name="Слайд 9 (Журчание ручья)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82948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63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53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0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634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1000"/>
                                        <p:tgtEl>
                                          <p:spTgt spid="634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492"/>
                  </p:tgtEl>
                </p:cond>
              </p:nextCondLst>
            </p:seq>
          </p:childTnLst>
        </p:cTn>
      </p:par>
    </p:tnLst>
    <p:bldLst>
      <p:bldP spid="30" grpId="1" animBg="1"/>
      <p:bldP spid="33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11098</TotalTime>
  <Words>507</Words>
  <Application>Microsoft Office PowerPoint</Application>
  <PresentationFormat>Произвольный</PresentationFormat>
  <Paragraphs>212</Paragraphs>
  <Slides>31</Slides>
  <Notes>31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1   1   2</vt:lpstr>
      <vt:lpstr>Слайд 29</vt:lpstr>
      <vt:lpstr>Слайд 30</vt:lpstr>
      <vt:lpstr>Слайд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Василий Загладин</dc:creator>
  <cp:lastModifiedBy>Вера</cp:lastModifiedBy>
  <cp:revision>1074</cp:revision>
  <dcterms:created xsi:type="dcterms:W3CDTF">2020-03-25T09:04:23Z</dcterms:created>
  <dcterms:modified xsi:type="dcterms:W3CDTF">2022-05-22T21:28:30Z</dcterms:modified>
</cp:coreProperties>
</file>