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2" r:id="rId8"/>
    <p:sldId id="264" r:id="rId9"/>
    <p:sldId id="263" r:id="rId10"/>
    <p:sldId id="268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FB66-DBE4-4599-9B3C-E1452FD2AC0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99" y="433220"/>
            <a:ext cx="7886700" cy="5079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живут на различных предметах: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календарях и трамвайных билетах,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циферблатах часов, на домах,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Прячутся числа в книжных томах,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магазине, и в телефоне,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машине, и на вагоне...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повсюду, числа кругом.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их поищем и сразу найдём.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28811" y="4984124"/>
            <a:ext cx="5512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математики, физики, 1КК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г. Иркутска СОШ № 33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Короткевич М. Н.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233" y="182247"/>
            <a:ext cx="7886700" cy="4621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ds05.infourok.ru/uploads/ex/0f63/00130eaa-f81a6323/hello_html_m35e0bbc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11486" r="82739" b="7228"/>
          <a:stretch/>
        </p:blipFill>
        <p:spPr bwMode="auto">
          <a:xfrm>
            <a:off x="1201784" y="792479"/>
            <a:ext cx="1645919" cy="558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8926" y="862149"/>
            <a:ext cx="5521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температуру показывает в данный момент термометр?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станет температура, если столбик жидкости поднимется на 2⁰С?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станет температура, если столбик жидкости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станет температура, если столбик жидкости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 (в группах)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08185"/>
            <a:ext cx="7886700" cy="516877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 пополнила свой баланс на телефоне на 50р и решила позвонить своей подружке Насте, с ней они проговорили 15мин. Сколько денег осталось на балансе  телефона Маши, если минута разговора стоит 2р?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разговора с Настей Маша баланс не пополняла. Девочка позвонила бабушке. Разговор длился 15мин. Сколько денег на балансе телефона осталось у Маши?  </a:t>
            </a:r>
          </a:p>
          <a:p>
            <a:pPr marL="0" indent="4572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очень расстроилась, что у нее закончились деньги на балансе, но она вспомнила, что у нее осталось 20р. Девочка положила эти деньги на телефон и позвонила маме. С ней Маша проговорила 10 мин. Сколько денег на балансе телефона осталось.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0" y="4276812"/>
            <a:ext cx="3552093" cy="25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64" y="212727"/>
            <a:ext cx="7886700" cy="572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2" y="808893"/>
            <a:ext cx="3868340" cy="48064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81354" y="1383323"/>
                <a:ext cx="4216828" cy="480634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514350" indent="-514350" algn="just"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Запишите число, противоположное числу 3. 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балл)</a:t>
                </a:r>
              </a:p>
              <a:p>
                <a:pPr marL="514350" indent="-514350" algn="just">
                  <a:buFont typeface="Arial" panose="020B0604020202020204" pitchFamily="34" charset="0"/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Запишите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число, противоположное числу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.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балл</a:t>
                </a: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12 часов термометр показывал температуру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−3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℃.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два часа температура изменилась на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стала температура воздуха? </a:t>
                </a:r>
              </a:p>
              <a:p>
                <a:pPr marL="0" indent="0" algn="r">
                  <a:buNone/>
                </a:pP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 балла)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1354" y="1383323"/>
                <a:ext cx="4216828" cy="4806340"/>
              </a:xfrm>
              <a:blipFill rotWithShape="1">
                <a:blip r:embed="rId2"/>
                <a:stretch>
                  <a:fillRect l="-2165" t="-2788" r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29150" y="808892"/>
            <a:ext cx="3887391" cy="46892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29150" y="1395046"/>
                <a:ext cx="4280388" cy="4794617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514350" indent="-514350" algn="just">
                  <a:buAutoNum type="arabicPeriod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Запишите число, противоположное числу 7.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балл)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Запишите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число, противоположное числу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балл)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 smtClean="0"/>
                  <a:t>3.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9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часов термометр показывал температуру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−</m:t>
                    </m:r>
                    <m:r>
                      <a:rPr lang="ru-RU" b="0" i="1" smtClean="0">
                        <a:latin typeface="Cambria Math"/>
                      </a:rPr>
                      <m:t>2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℃.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два часа температура изменилась на </a:t>
                </a:r>
                <a14:m>
                  <m:oMath xmlns:m="http://schemas.openxmlformats.org/officeDocument/2006/math">
                    <m:r>
                      <a:rPr lang="ru-RU" dirty="0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.Какой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стала температура воздуха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r">
                  <a:buNone/>
                </a:pP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 балла)</a:t>
                </a:r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29150" y="1395046"/>
                <a:ext cx="4280388" cy="4794617"/>
              </a:xfrm>
              <a:blipFill rotWithShape="1">
                <a:blip r:embed="rId3"/>
                <a:stretch>
                  <a:fillRect l="-2415" t="-2795" r="-2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4186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783771"/>
            <a:ext cx="3868340" cy="59218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1489167"/>
                <a:ext cx="3868340" cy="26561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    (1б)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(1б)</a:t>
                </a:r>
              </a:p>
              <a:p>
                <a:pPr marL="514350" indent="-514350"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Повышение температуры: 2⁰С  (1б)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Понижение температуры: -8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 (1б)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1489167"/>
                <a:ext cx="3868340" cy="2656113"/>
              </a:xfrm>
              <a:blipFill>
                <a:blip r:embed="rId2"/>
                <a:stretch>
                  <a:fillRect l="-2362" t="-3211" r="-2205" b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783771"/>
            <a:ext cx="3887391" cy="59218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29150" y="1489167"/>
                <a:ext cx="3887391" cy="265611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   (1б)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1б</m:t>
                        </m:r>
                      </m:e>
                    </m:d>
                  </m:oMath>
                </a14:m>
                <a:endParaRPr lang="ru-RU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Повышение температуры: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 (1б)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Понижение температуры: -6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  (1б)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29150" y="1489167"/>
                <a:ext cx="3887391" cy="2656113"/>
              </a:xfrm>
              <a:blipFill>
                <a:blip r:embed="rId3"/>
                <a:stretch>
                  <a:fillRect l="-2351" t="-3211" r="-1724" b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8771" y="4258493"/>
            <a:ext cx="8017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баллов в отметку: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 – «5»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 – «4»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 – «3»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1б и менее – «2»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8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2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героев на 2 группы: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901889"/>
            <a:ext cx="2942599" cy="246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00.yaplakal.com/pics/pics_original/5/8/5/14348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32" y="805963"/>
            <a:ext cx="1918195" cy="27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drey-eltsov.ru/wp-content/uploads/2020/02/de8jh_hs2j_k-6gfggggggn2jda-k_l_hg_k_f_y_kkk-ajbolit2-i-zaj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32" y="3519243"/>
            <a:ext cx="2746076" cy="29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ont.ws/uploads/posts/1487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9" y="3519243"/>
            <a:ext cx="2242895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zen_doc/1246934/pub_5d45f284dfdd2500acbd65fb_5d45f2e01e8e3f00adc9bea2/scale_12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b="5537"/>
          <a:stretch/>
        </p:blipFill>
        <p:spPr bwMode="auto">
          <a:xfrm>
            <a:off x="2432124" y="3634154"/>
            <a:ext cx="3083003" cy="28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m1.narvii.com/6966/ffaeed39190a4b6fea09559eb19118f32a4720e6r1-636-898v2_uh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1" y="805963"/>
            <a:ext cx="1810740" cy="25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62 L -0.0833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24 0.3162 L 0.00139 0.070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8958 0.09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08594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3243 -0.16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58333 0.042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2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слова противоположные по значению (антонимы):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6092"/>
            <a:ext cx="7886700" cy="491087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 –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 –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 –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Приливы –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гор –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53" y="1219200"/>
            <a:ext cx="157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0831" y="1754144"/>
            <a:ext cx="247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646" y="228908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4923" y="2824031"/>
            <a:ext cx="307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проигрыш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4923" y="3297419"/>
            <a:ext cx="336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6968" y="3794254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лубина рек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0f63/00130eaa-f81a6323/hello_html_m35e0bb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10396" r="33826" b="7228"/>
          <a:stretch/>
        </p:blipFill>
        <p:spPr bwMode="auto">
          <a:xfrm>
            <a:off x="847585" y="199293"/>
            <a:ext cx="7886108" cy="61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1903355"/>
            <a:ext cx="9144000" cy="2387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 отрицательные числа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14085"/>
            <a:ext cx="7571232" cy="87261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026920" y="1488834"/>
            <a:ext cx="5151442" cy="821514"/>
            <a:chOff x="1248" y="2030"/>
            <a:chExt cx="3245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20" y="2063"/>
              <a:ext cx="2673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Дать определение положительным и </a:t>
              </a:r>
            </a:p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отрицательным числам; 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26920" y="2766505"/>
            <a:ext cx="5105403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20" y="2645"/>
              <a:ext cx="25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Ввести обозначение данных чисел;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103120" y="3799172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34971" y="3637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их применение в решении  задач практического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28246"/>
            <a:ext cx="7886700" cy="58487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ряд неотрицательных чисел</a:t>
            </a:r>
          </a:p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4, 5, 6, 7, 8, 9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8 отсчитайте влево 5 чисел;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7 отсчитайте 7 чисел влево;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7 отсчитайте 8 чисел влево.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-5, -4, -3, -2, -1, 0, 1, 2, 3, 4, 5, ….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81200" y="750278"/>
            <a:ext cx="2602523" cy="117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6862" y="3853190"/>
            <a:ext cx="805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расположены справа от 0?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61" y="4376410"/>
            <a:ext cx="805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расположены слева от 0?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862" y="4872335"/>
            <a:ext cx="8276493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Число 0 не является ни отрицательным, ни положительным!</a:t>
            </a:r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988" y="130665"/>
            <a:ext cx="7886700" cy="8071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79231"/>
                <a:ext cx="7886700" cy="5297732"/>
              </a:xfrm>
            </p:spPr>
            <p:txBody>
              <a:bodyPr/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Прочитайте числа и назовите числа противоположное данным: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-0,35 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1,763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-0,2145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79231"/>
                <a:ext cx="7886700" cy="5297732"/>
              </a:xfrm>
              <a:blipFill rotWithShape="1">
                <a:blip r:embed="rId2"/>
                <a:stretch>
                  <a:fillRect l="-2318" t="-1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96" y="236173"/>
            <a:ext cx="7886700" cy="6078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79231"/>
            <a:ext cx="7886700" cy="5297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положительных и отрицательных чисел запишите высоты и глубины, приведенные в таблице: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04923"/>
              </p:ext>
            </p:extLst>
          </p:nvPr>
        </p:nvGraphicFramePr>
        <p:xfrm>
          <a:off x="820616" y="1994877"/>
          <a:ext cx="7643446" cy="3200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21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1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Эльбрус (Кавказ)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5 642 м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1 642 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(хребет Черского)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3 147 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Казбек (Кавказ)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5 033 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Тихий океан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11 022 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Черное море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 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Белуха (Алтай)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4 506 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709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Распределите героев на 2 группы:</vt:lpstr>
      <vt:lpstr>Назовите слова противоположные по значению (антонимы):</vt:lpstr>
      <vt:lpstr>Презентация PowerPoint</vt:lpstr>
      <vt:lpstr>Положительные и отрицательные числа</vt:lpstr>
      <vt:lpstr>Задачи:</vt:lpstr>
      <vt:lpstr>Презентация PowerPoint</vt:lpstr>
      <vt:lpstr>Задание №1</vt:lpstr>
      <vt:lpstr>Задание №2 </vt:lpstr>
      <vt:lpstr>Задание №3</vt:lpstr>
      <vt:lpstr>Задание №4 (в группах)</vt:lpstr>
      <vt:lpstr>Закрепление</vt:lpstr>
      <vt:lpstr>Проверка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computer</cp:lastModifiedBy>
  <cp:revision>19</cp:revision>
  <dcterms:created xsi:type="dcterms:W3CDTF">2020-05-18T13:32:58Z</dcterms:created>
  <dcterms:modified xsi:type="dcterms:W3CDTF">2021-05-12T10:11:06Z</dcterms:modified>
</cp:coreProperties>
</file>