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3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6" r:id="rId12"/>
    <p:sldId id="284" r:id="rId13"/>
    <p:sldId id="260" r:id="rId14"/>
    <p:sldId id="257" r:id="rId15"/>
    <p:sldId id="262" r:id="rId16"/>
    <p:sldId id="266" r:id="rId17"/>
    <p:sldId id="270" r:id="rId18"/>
    <p:sldId id="271" r:id="rId19"/>
    <p:sldId id="264" r:id="rId20"/>
    <p:sldId id="261" r:id="rId21"/>
    <p:sldId id="267" r:id="rId22"/>
    <p:sldId id="269" r:id="rId23"/>
    <p:sldId id="272" r:id="rId24"/>
    <p:sldId id="273" r:id="rId25"/>
    <p:sldId id="287" r:id="rId26"/>
    <p:sldId id="274" r:id="rId27"/>
    <p:sldId id="288" r:id="rId28"/>
    <p:sldId id="289" r:id="rId29"/>
    <p:sldId id="29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45357" autoAdjust="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519867308253134"/>
          <c:y val="0.20789901262342245"/>
          <c:w val="0.45177985564304468"/>
          <c:h val="0.77447975253093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профессию выбрали бы мои одноклассники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Полицейский</c:v>
                </c:pt>
                <c:pt idx="1">
                  <c:v>Учитель</c:v>
                </c:pt>
                <c:pt idx="2">
                  <c:v>Пожарный</c:v>
                </c:pt>
                <c:pt idx="3">
                  <c:v>Певица</c:v>
                </c:pt>
                <c:pt idx="4">
                  <c:v>Военный</c:v>
                </c:pt>
                <c:pt idx="5">
                  <c:v>Доктор</c:v>
                </c:pt>
                <c:pt idx="6">
                  <c:v>Продавец</c:v>
                </c:pt>
                <c:pt idx="7">
                  <c:v>Повар</c:v>
                </c:pt>
                <c:pt idx="8">
                  <c:v>Парикмахер</c:v>
                </c:pt>
                <c:pt idx="9">
                  <c:v>Бизнесмен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</c:v>
                </c:pt>
                <c:pt idx="1">
                  <c:v>4</c:v>
                </c:pt>
                <c:pt idx="2">
                  <c:v>12</c:v>
                </c:pt>
                <c:pt idx="3">
                  <c:v>4</c:v>
                </c:pt>
                <c:pt idx="4">
                  <c:v>12</c:v>
                </c:pt>
                <c:pt idx="5">
                  <c:v>8</c:v>
                </c:pt>
                <c:pt idx="6">
                  <c:v>12</c:v>
                </c:pt>
                <c:pt idx="7">
                  <c:v>8</c:v>
                </c:pt>
                <c:pt idx="8">
                  <c:v>16</c:v>
                </c:pt>
                <c:pt idx="9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69-4AEE-8A57-CE2439EB799C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8318404436544087"/>
          <c:y val="0.19192685058210807"/>
          <c:w val="0.21093697922453061"/>
          <c:h val="0.6003520338536181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D67B-D04B-4A84-A6F4-5258D8191CB6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BF354-1D3E-4EAA-B395-33CAEA8AE4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25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F354-1D3E-4EAA-B395-33CAEA8AE45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34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F354-1D3E-4EAA-B395-33CAEA8AE45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95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F354-1D3E-4EAA-B395-33CAEA8AE45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F354-1D3E-4EAA-B395-33CAEA8AE45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4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F354-1D3E-4EAA-B395-33CAEA8AE45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8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BF354-1D3E-4EAA-B395-33CAEA8AE45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076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10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2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03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2604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901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90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262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86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37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45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977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37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07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33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449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80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28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7F395E-71AB-4F12-8951-752CC3555D0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5071-253C-4226-B2C3-E08DC83A8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956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434" y="1255363"/>
            <a:ext cx="7516678" cy="2851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Мой папа - полицейский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7085" y="4777380"/>
            <a:ext cx="7528412" cy="132895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Работу выполнил Власюк Богдан Александрович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МАОУ «СОШ №10»,2а класс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Руководитель: Журавлева Ольга Даниловна, 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начальных классов, высшей квалификационной категории 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Маоу</a:t>
            </a:r>
            <a:r>
              <a:rPr lang="ru-RU" dirty="0" smtClean="0">
                <a:solidFill>
                  <a:schemeClr val="bg1"/>
                </a:solidFill>
              </a:rPr>
              <a:t>  «СОШ №10»  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82" y="1206050"/>
            <a:ext cx="3471619" cy="29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11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64699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работы состоит в сохранении семейной истории, передаче последующим поколениям накопленного жизненного опыта. 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материал может быть использован на уроках окружающего мира, краеведения, обществознания, во внеурочной деятельности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84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72877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r>
              <a:rPr lang="ru-RU" sz="36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профессию выбрали бы мои одноклассники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1313037"/>
              </p:ext>
            </p:extLst>
          </p:nvPr>
        </p:nvGraphicFramePr>
        <p:xfrm>
          <a:off x="290709" y="1713871"/>
          <a:ext cx="10353290" cy="397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864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376" y="603277"/>
            <a:ext cx="927558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10 ноября российские полицейские отмечают свой профессиональный праздник – </a:t>
            </a: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День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сотрудника органов внутренних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дел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663" y="2305615"/>
            <a:ext cx="78064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История 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праздника берет начало с 1715 года. Именно тогда Петр I создал в России службу охраны общественного порядка и назвал ее "полицией".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Главную </a:t>
            </a: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задачу новой структуры государь сформулировал весьма лаконично: "Честь в служении Отечеству". Эти слова до сих пор остаются девизом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полицейских.</a:t>
            </a:r>
            <a:endParaRPr lang="ru-RU" altLang="ru-RU" sz="3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Хозяин\Рабочий стол\макс\13547729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1118" y="2075247"/>
            <a:ext cx="3318847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4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227" y="792616"/>
            <a:ext cx="4923117" cy="96818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загадку!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384212" y="1276710"/>
            <a:ext cx="2875666" cy="386463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2062264"/>
            <a:ext cx="4761752" cy="39626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у меня — герой!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в форме с кобурой!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Посреди ночного мрака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Где-то кража или драка?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 «02» звоните,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 моего зовите!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91" y="1276710"/>
            <a:ext cx="3105511" cy="4216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47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35218" cy="1400530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Власюк Александр Николаевич - полицейский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07" y="1990645"/>
            <a:ext cx="3323830" cy="4195762"/>
          </a:xfrm>
        </p:spPr>
      </p:pic>
    </p:spTree>
    <p:extLst>
      <p:ext uri="{BB962C8B-B14F-4D97-AF65-F5344CB8AC3E}">
        <p14:creationId xmlns="" xmlns:p14="http://schemas.microsoft.com/office/powerpoint/2010/main" val="20354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86" y="672862"/>
            <a:ext cx="9749883" cy="44857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– дорогой человек в моей жизни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1690776"/>
            <a:ext cx="5084979" cy="4024223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видел и вижу, как много работает мой папа, как редко он бывает дома, как много времени он отдает своей работе. Я решил рассказать вам, какой он замечательный человек и профессионал своего дела.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0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335" y="1449978"/>
            <a:ext cx="4934925" cy="4916316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папа, Александр Николаевич родился в 1984 году в селе Спасское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Саракташского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После срочной службы в армии поступил на службу в ОВД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Профессия полицейского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выбрана неслучайно. С детства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мечтал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в правоохранительных органах, защищать граждан от преступников. Именно в служении закону и Родине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видел высшее предназначение мужчины.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54" y="1580606"/>
            <a:ext cx="4101352" cy="42584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1653" y="352698"/>
            <a:ext cx="1015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лужба в полиции - это призвание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2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53" y="383707"/>
            <a:ext cx="9404723" cy="1117290"/>
          </a:xfrm>
        </p:spPr>
        <p:txBody>
          <a:bodyPr/>
          <a:lstStyle/>
          <a:p>
            <a:pPr lvl="0" algn="ctr" defTabSz="449263" fontAlgn="base">
              <a:spcBef>
                <a:spcPts val="700"/>
              </a:spcBef>
              <a:spcAft>
                <a:spcPct val="0"/>
              </a:spcAft>
            </a:pPr>
            <a:r>
              <a:rPr lang="ru-RU" alt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ru-RU" alt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0826" y="1371045"/>
            <a:ext cx="407605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75000"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Образованным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75000"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Сдержанным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75000"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Справедливым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75000"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Честным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75000"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Сильным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75000"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Смелым</a:t>
            </a:r>
          </a:p>
          <a:p>
            <a:pPr lvl="0" defTabSz="449263" fontAlgn="base">
              <a:spcBef>
                <a:spcPts val="700"/>
              </a:spcBef>
              <a:spcAft>
                <a:spcPct val="0"/>
              </a:spcAft>
              <a:buSzPct val="75000"/>
            </a:pPr>
            <a:r>
              <a:rPr lang="ru-RU" alt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Добрым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5513" y="257414"/>
            <a:ext cx="1007502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Сотрудник полиции должен быть: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96" y="1500997"/>
            <a:ext cx="4184542" cy="4378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0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102323" cy="1400530"/>
          </a:xfrm>
        </p:spPr>
        <p:txBody>
          <a:bodyPr/>
          <a:lstStyle/>
          <a:p>
            <a:pPr lvl="0" algn="ctr" defTabSz="449263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Что бы стать полицейским нужно:</a:t>
            </a:r>
            <a:b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85" y="1720312"/>
            <a:ext cx="4773478" cy="4032141"/>
          </a:xfrm>
        </p:spPr>
        <p:txBody>
          <a:bodyPr>
            <a:normAutofit fontScale="92500" lnSpcReduction="20000"/>
          </a:bodyPr>
          <a:lstStyle/>
          <a:p>
            <a:pPr marL="0" lvl="0" indent="0" defTabSz="449263" fontAlgn="base">
              <a:spcBef>
                <a:spcPts val="700"/>
              </a:spcBef>
              <a:spcAft>
                <a:spcPct val="0"/>
              </a:spcAft>
              <a:buClrTx/>
              <a:buSzPct val="75000"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Обладать отменным здоровьем</a:t>
            </a:r>
          </a:p>
          <a:p>
            <a:pPr marL="0" lvl="0" indent="0" defTabSz="449263" fontAlgn="base">
              <a:spcBef>
                <a:spcPts val="700"/>
              </a:spcBef>
              <a:spcAft>
                <a:spcPct val="0"/>
              </a:spcAft>
              <a:buClrTx/>
              <a:buSzPct val="75000"/>
              <a:buNone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2. Пройти обучение в институте МВД.</a:t>
            </a:r>
          </a:p>
          <a:p>
            <a:pPr marL="0" lvl="0" indent="0" defTabSz="449263" fontAlgn="base">
              <a:spcBef>
                <a:spcPts val="700"/>
              </a:spcBef>
              <a:spcAft>
                <a:spcPct val="0"/>
              </a:spcAft>
              <a:buClrTx/>
              <a:buSzPct val="75000"/>
              <a:buNone/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3. Обладать навыками работы с огнестрельным оружием, рукопашной борьбы, оказания первой медицинской помощи, физической силой и выносливостью.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58" y="1720312"/>
            <a:ext cx="3766088" cy="4032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64774" y="443753"/>
            <a:ext cx="9700659" cy="59167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полиции - дело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нелегкое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21" b="982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6013" y="1587260"/>
            <a:ext cx="5084979" cy="4477365"/>
          </a:xfrm>
        </p:spPr>
        <p:txBody>
          <a:bodyPr>
            <a:normAutofit lnSpcReduction="10000"/>
          </a:bodyPr>
          <a:lstStyle/>
          <a:p>
            <a:pPr lvl="0" defTabSz="914400">
              <a:lnSpc>
                <a:spcPct val="107000"/>
              </a:lnSpc>
              <a:spcBef>
                <a:spcPts val="0"/>
              </a:spcBef>
              <a:buClrTx/>
              <a:buSzTx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Полицейские должны быть грамотными, знать разные законы России, быть всегда в хорошей физической форме, постоянно повышать свою квалификацию. На протяжении всей службы в МВД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ежемесячно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сдают зачеты по стрельбам и физической подготовке. </a:t>
            </a:r>
            <a:endParaRPr lang="ru-RU" sz="28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153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84216"/>
            <a:ext cx="8825659" cy="1625529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 знаю о профессии своего отца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996069"/>
            <a:ext cx="8825659" cy="2743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началась работа над проектом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папа – полицейский»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639020"/>
            <a:ext cx="4512485" cy="469277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Папа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трудится в должности оперуполномоченного, в звании капитана полиции.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Когда решил стать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офицером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учился в школе милиции,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работал в охранной службе, водителем дежурной части, участковым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01" y="1639020"/>
            <a:ext cx="3980330" cy="46927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6111" y="704506"/>
            <a:ext cx="9412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Профессия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полицейского - многогранна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5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60" y="188258"/>
            <a:ext cx="10678332" cy="145228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полицейского возлагается большая ответственность</a:t>
            </a:r>
            <a:r>
              <a:rPr lang="ru-RU" sz="32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04" y="1729586"/>
            <a:ext cx="5195888" cy="3896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0953" y="1640542"/>
            <a:ext cx="4598894" cy="4384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папа ездил три раза в командировку в Чечню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полгода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охранял местное население от бандитов. Каждый день его подстерегала опасность. И там, на службе, ему пригодились все качества настоящего полицейского: мужество, решительность, терпение, отвага, долг перед Родиной.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01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добросовестную службу мой папа награжден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медалями и грамотами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9"/>
            <a:ext cx="4617265" cy="44030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65" y="1853247"/>
            <a:ext cx="2002590" cy="44030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55" y="1870877"/>
            <a:ext cx="2074126" cy="4385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87" y="1853246"/>
            <a:ext cx="2317387" cy="4403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4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26" y="1762354"/>
            <a:ext cx="3440624" cy="41845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22888" y="1736229"/>
            <a:ext cx="6592758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Работая в полиции папа не имеет возможности отдыхать в праздники. Наоборот, в праздничные дни полицейские работают в усиленном режиме, всегда стоят на охране общественного порядка.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400" dirty="0" smtClean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 знает, что даже ночью нам может позвонить дежурный и папа должен за считанные минуты отправиться на срочный вызов. Как правило, он  приходит с работы уставший, снимает свою форму и становиться самым близким и любимым человеком.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286360" y="-553998"/>
            <a:ext cx="8245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689316" y="738665"/>
            <a:ext cx="102945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муж, прекрасный папа!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786" y="2352838"/>
            <a:ext cx="7020731" cy="28671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Папа, ты самый хороший на свете, 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отец на огромной планете! 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Тобой восхищаюсь, тобою горжусь,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крепко за руку родную держусь!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" y="216976"/>
            <a:ext cx="2460912" cy="2666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90" y="216976"/>
            <a:ext cx="2329091" cy="2070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88" y="216976"/>
            <a:ext cx="2030278" cy="2666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" y="4134177"/>
            <a:ext cx="2421070" cy="2301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67" y="4423798"/>
            <a:ext cx="2297614" cy="2038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46" y="4423797"/>
            <a:ext cx="2388268" cy="2038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19" y="216976"/>
            <a:ext cx="2388268" cy="2070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88" y="4134177"/>
            <a:ext cx="2030278" cy="2301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28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48" y="107030"/>
            <a:ext cx="9404723" cy="552433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 фотогазета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папа –капитан полиции»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1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31" y="499213"/>
            <a:ext cx="9404723" cy="140053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для  папы к празднику!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02" y="1456840"/>
            <a:ext cx="5641383" cy="5191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0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125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1193180"/>
            <a:ext cx="10816045" cy="5055219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моего исследования была профессиональная деятельность моего папы. Целью работы было рассказать о папе и его профессии. Считаю, что цель достигнута. Работая над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темой,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узнал много нового и интересного о полиции, о работе моего папы, о качествах, которыми должен обладать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полицейский.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я понял, что человек, работающий в полиции, должен быть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умным, сообразительным, трудолюбивым человеком.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Полицейские выполняют очень важную задачу: расследуют преступления и разыскивают преступников. 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Мои одноклассники мечтают стать полицейскими, чтобы стать полезными обществу.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моего папы очень сложная профессия. Несмотря на все трудности, он продолжает служить на благо нашей страны, остаётся верен своей работе.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горжусь своим папой. Возможно, в будущем я тоже буду работать в полиции, ведь уже сейчас, работая над этой темой, у меня появился интерес к этой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моего исследования гипотеза нашла свое подтверждение. Я убедился, что профессия полицейского действительно нужная, трудная и интересная.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01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156" y="1538868"/>
            <a:ext cx="9079697" cy="470953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 Плешаков Учебник для общеобразовательных организаций «Окружающий мир». Москва. Издательство «Просвещение» 2019г.</a:t>
            </a:r>
          </a:p>
          <a:p>
            <a:pPr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Бомон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Кем быть? / А. Бомон – М. : Махаон, 2015. – 128 с.</a:t>
            </a:r>
          </a:p>
          <a:p>
            <a:pPr marL="49911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Гордиенко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Н.И. Большая книга профессий / Н.И. Гордиенко,           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6210" indent="0">
              <a:lnSpc>
                <a:spcPct val="115000"/>
              </a:lnSpc>
              <a:buClr>
                <a:schemeClr val="tx1"/>
              </a:buCl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С.А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Гордиенко – М. : АСТ, 2018. – 96 с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9911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911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Фотографии и документы из семейных архивов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15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sz="6600" dirty="0">
              <a:latin typeface="+mn-lt"/>
            </a:endParaRPr>
          </a:p>
        </p:txBody>
      </p:sp>
      <p:pic>
        <p:nvPicPr>
          <p:cNvPr id="4" name="Picture 2" descr="https://s8.hostingkartinok.com/uploads/images/2017/10/73f366855e111accdad350b488dbb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52888" y="3134011"/>
            <a:ext cx="3048000" cy="203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653142"/>
            <a:ext cx="9404723" cy="1200105"/>
          </a:xfrm>
        </p:spPr>
        <p:txBody>
          <a:bodyPr/>
          <a:lstStyle/>
          <a:p>
            <a:pPr algn="ctr"/>
            <a:r>
              <a:rPr lang="ru-RU" sz="48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</a:t>
            </a:r>
            <a:r>
              <a:rPr lang="ru-RU" sz="48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Профессия полицейского </a:t>
            </a:r>
            <a:endParaRPr lang="ru-RU" sz="4800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48640" lvl="0" indent="-41148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нужная, трудная и интересная.</a:t>
            </a:r>
          </a:p>
          <a:p>
            <a:pPr algn="ctr"/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1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96834"/>
            <a:ext cx="8825659" cy="215537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2390504"/>
            <a:ext cx="8825659" cy="2756262"/>
          </a:xfrm>
        </p:spPr>
        <p:txBody>
          <a:bodyPr/>
          <a:lstStyle/>
          <a:p>
            <a:pPr marL="548640" lvl="0" indent="-41148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рассказать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о папе и его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профессии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49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02527"/>
            <a:ext cx="8825659" cy="12489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проекта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9074" y="1694984"/>
            <a:ext cx="11140068" cy="4059045"/>
          </a:xfrm>
        </p:spPr>
        <p:txBody>
          <a:bodyPr anchor="ctr">
            <a:normAutofit lnSpcReduction="10000"/>
          </a:bodyPr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ru-RU" sz="2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ru-RU" sz="36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</a:t>
            </a:r>
            <a:r>
              <a:rPr lang="ru-RU" altLang="ru-RU" sz="36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олучить знания о профессии полицейского,   истории ее возникновения;</a:t>
            </a:r>
          </a:p>
          <a:p>
            <a:pPr marL="137160" lvl="0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изучить биографию моего папы;</a:t>
            </a:r>
          </a:p>
          <a:p>
            <a:pPr marL="137160" lvl="0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выявить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какими качествами обладают полицейские;</a:t>
            </a:r>
          </a:p>
          <a:p>
            <a:pPr marL="137160" lvl="0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провести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анкетирование с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одноклассниками;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37160" lvl="0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оформить фотогазету.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7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37339"/>
          </a:xfrm>
        </p:spPr>
        <p:txBody>
          <a:bodyPr/>
          <a:lstStyle/>
          <a:p>
            <a:pPr marL="548640" lvl="0" indent="-41148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профессиональная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деятельность моего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отца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Власюка Александра Николаевича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217420"/>
            <a:ext cx="9404723" cy="4008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</a:p>
          <a:p>
            <a:pPr marL="548640" lvl="0" indent="-41148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собенности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профессиональной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rPr>
              <a:t>деятельности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ACD433"/>
              </a:buClr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исследования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48640" lvl="0" indent="-411480" algn="ctr" defTabSz="9144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 недели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buClr>
                <a:srgbClr val="ACD433"/>
              </a:buClr>
              <a:buNone/>
            </a:pP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323079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выполнения исследования: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72046"/>
            <a:ext cx="9323079" cy="457635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выдвижение гипотезы;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подбор и изучение материалов по теме проекта;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подведение итогов исследования;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выводы;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проекта.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1475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610" y="452718"/>
            <a:ext cx="9047224" cy="140053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19794"/>
            <a:ext cx="10143808" cy="462860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собранного материала, составление хронологии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Отбор материала, установление связи, обобщение</a:t>
            </a:r>
          </a:p>
          <a:p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5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156" y="452718"/>
            <a:ext cx="9080678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15290"/>
            <a:ext cx="10614071" cy="4733109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окружающего мира,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был задан вопрос «Какой профессии вы бы хотели обучиться, когда вырастите?» У многих учащихся ответ на этот вопрос вызвал затруднение.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мы решили на примере своих родителей и одноклассников, подробнее узнать о профессиях и, возможно, помочь кому-то из них уже сейчас сделать свой выбор будущей профессии.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перед каждым учеником, по окончании школы, встаёт вопрос «Какую выбрать профессию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чтобы человек нашёл дело по душе.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5">
      <a:dk1>
        <a:sysClr val="windowText" lastClr="000000"/>
      </a:dk1>
      <a:lt1>
        <a:sysClr val="window" lastClr="FFFFFF"/>
      </a:lt1>
      <a:dk2>
        <a:srgbClr val="00B0F0"/>
      </a:dk2>
      <a:lt2>
        <a:srgbClr val="C9FAED"/>
      </a:lt2>
      <a:accent1>
        <a:srgbClr val="00B0F0"/>
      </a:accent1>
      <a:accent2>
        <a:srgbClr val="009DD9"/>
      </a:accent2>
      <a:accent3>
        <a:srgbClr val="00B0F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1154</TotalTime>
  <Words>1032</Words>
  <Application>Microsoft Office PowerPoint</Application>
  <PresentationFormat>Произвольный</PresentationFormat>
  <Paragraphs>105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Ион</vt:lpstr>
      <vt:lpstr>Мой папа - полицейский</vt:lpstr>
      <vt:lpstr>Что я знаю о профессии своего отца?</vt:lpstr>
      <vt:lpstr>Гипотеза исследования:</vt:lpstr>
      <vt:lpstr>Цель проекта:</vt:lpstr>
      <vt:lpstr>Основные задачи проекта:</vt:lpstr>
      <vt:lpstr>Объект исследования: профессиональная деятельность моего отца  Власюка Александра Николаевича  </vt:lpstr>
      <vt:lpstr>План выполнения исследования:</vt:lpstr>
      <vt:lpstr>Методы исследования:</vt:lpstr>
      <vt:lpstr>Актуальность работы</vt:lpstr>
      <vt:lpstr>Практическая значимость моей работы состоит в сохранении семейной истории, передаче последующим поколениям накопленного жизненного опыта.  Данный материал может быть использован на уроках окружающего мира, краеведения, обществознания, во внеурочной деятельности.</vt:lpstr>
      <vt:lpstr>Результаты анкетирования Какую профессию выбрали бы мои одноклассники</vt:lpstr>
      <vt:lpstr>Слайд 12</vt:lpstr>
      <vt:lpstr>Отгадай загадку!</vt:lpstr>
      <vt:lpstr>Мой папа  Власюк Александр Николаевич - полицейский</vt:lpstr>
      <vt:lpstr>Мой папа – дорогой человек в моей жизни</vt:lpstr>
      <vt:lpstr> Мой папа, Александр Николаевич родился в 1984 году в селе Спасское Саракташского района. После срочной службы в армии поступил на службу в ОВД. Профессия полицейского им была выбрана неслучайно. С детства он мечтал служить в правоохранительных органах, защищать граждан от преступников. Именно в служении закону и Родине он всегда видел высшее предназначение мужчины. </vt:lpstr>
      <vt:lpstr> </vt:lpstr>
      <vt:lpstr>Что бы стать полицейским нужно: </vt:lpstr>
      <vt:lpstr>Служба в полиции - дело нелегкое</vt:lpstr>
      <vt:lpstr> Папа трудится в должности оперуполномоченного, в звании капитана полиции. Когда решил стать офицером учился в школе милиции, работал в охранной службе, водителем дежурной части, участковым. </vt:lpstr>
      <vt:lpstr>На полицейского возлагается большая ответственность </vt:lpstr>
      <vt:lpstr>За добросовестную службу мой папа награжден медалями и грамотами</vt:lpstr>
      <vt:lpstr>Слайд 23</vt:lpstr>
      <vt:lpstr>Папа, ты самый хороший на свете,  Лучший отец на огромной планете!  Тобой восхищаюсь, тобою горжусь,  Я крепко за руку родную держусь!</vt:lpstr>
      <vt:lpstr>  Продукт проектной  деятельности - презентация и фотогазета  «Мой папа –капитан полиции»</vt:lpstr>
      <vt:lpstr>Подарок для  папы к празднику!</vt:lpstr>
      <vt:lpstr>Вывод:</vt:lpstr>
      <vt:lpstr>Ресурсы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папа - полицейский</dc:title>
  <dc:creator>Пользователь</dc:creator>
  <cp:lastModifiedBy>Учитель</cp:lastModifiedBy>
  <cp:revision>98</cp:revision>
  <dcterms:created xsi:type="dcterms:W3CDTF">2020-11-06T02:41:41Z</dcterms:created>
  <dcterms:modified xsi:type="dcterms:W3CDTF">2021-03-01T08:48:09Z</dcterms:modified>
</cp:coreProperties>
</file>