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5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25.04.2020</a:t>
            </a:fld>
            <a:endParaRPr lang="ru-R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55976" y="5157192"/>
            <a:ext cx="4680520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otype Corsiva" panose="03010101010201010101" pitchFamily="66" charset="0"/>
                <a:cs typeface="Times New Roman" pitchFamily="18" charset="0"/>
              </a:rPr>
              <a:t>  Выполнила: </a:t>
            </a:r>
          </a:p>
          <a:p>
            <a:pPr algn="ctr"/>
            <a:r>
              <a:rPr lang="ru-RU" dirty="0" smtClean="0">
                <a:latin typeface="Monotype Corsiva" panose="03010101010201010101" pitchFamily="66" charset="0"/>
                <a:cs typeface="Times New Roman" pitchFamily="18" charset="0"/>
              </a:rPr>
              <a:t>Воспитатель  ГБОУ № 69</a:t>
            </a:r>
          </a:p>
          <a:p>
            <a:pPr algn="ctr"/>
            <a:r>
              <a:rPr lang="ru-RU" smtClean="0">
                <a:latin typeface="Monotype Corsiva" panose="03010101010201010101" pitchFamily="66" charset="0"/>
                <a:cs typeface="Times New Roman" pitchFamily="18" charset="0"/>
              </a:rPr>
              <a:t>дошкольного подразделения  </a:t>
            </a:r>
            <a:r>
              <a:rPr lang="ru-RU" dirty="0" smtClean="0">
                <a:latin typeface="Monotype Corsiva" panose="03010101010201010101" pitchFamily="66" charset="0"/>
                <a:cs typeface="Times New Roman" pitchFamily="18" charset="0"/>
              </a:rPr>
              <a:t>«Россияночка» </a:t>
            </a:r>
          </a:p>
          <a:p>
            <a:pPr algn="ctr"/>
            <a:r>
              <a:rPr lang="ru-RU" dirty="0" smtClean="0">
                <a:latin typeface="Monotype Corsiva" panose="03010101010201010101" pitchFamily="66" charset="0"/>
                <a:cs typeface="Times New Roman" pitchFamily="18" charset="0"/>
              </a:rPr>
              <a:t>Малышева А. В.</a:t>
            </a:r>
            <a:endParaRPr lang="ru-RU" dirty="0">
              <a:latin typeface="Monotype Corsiva" panose="03010101010201010101" pitchFamily="66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27584" y="692696"/>
            <a:ext cx="4752528" cy="20665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Monotype Corsiva" panose="03010101010201010101" pitchFamily="66" charset="0"/>
              </a:rPr>
              <a:t>Фантастические </a:t>
            </a:r>
          </a:p>
          <a:p>
            <a:pPr algn="ctr"/>
            <a:r>
              <a:rPr lang="ru-RU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Monotype Corsiva" panose="03010101010201010101" pitchFamily="66" charset="0"/>
              </a:rPr>
              <a:t>Животные</a:t>
            </a:r>
            <a:endParaRPr lang="ru-RU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Monotype Corsiva" panose="03010101010201010101" pitchFamily="66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01008"/>
            <a:ext cx="2759224" cy="27592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3" y="1556792"/>
            <a:ext cx="2486399" cy="34563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2860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611560" y="0"/>
            <a:ext cx="7774663" cy="1844823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dirty="0" smtClean="0"/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dirty="0" smtClean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dirty="0" smtClean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Триз технология.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Цель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: Развивать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у дошкольников речь, творческое воображение, а также такие качества мышления, как гибкость, подвижность, системность, диалектичность, поисковая активность, стремление к новизне.</a:t>
            </a:r>
          </a:p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/>
            </a:r>
            <a:b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</a:br>
            <a:endParaRPr lang="ru-RU" sz="2000" b="1" i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anose="03010101010201010101" pitchFamily="66" charset="0"/>
              <a:cs typeface="Times New Roman" pitchFamily="18" charset="0"/>
            </a:endParaRPr>
          </a:p>
          <a:p>
            <a:pPr algn="just"/>
            <a:r>
              <a:rPr lang="ru-RU" sz="1600" b="1" i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611560" y="1844823"/>
            <a:ext cx="7774663" cy="2808313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Метод фокальных объектов (МФО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) </a:t>
            </a:r>
            <a:endParaRPr lang="ru-RU" sz="2000" i="1" dirty="0" smtClean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предложен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американским психологом Ч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. Вайтингом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. </a:t>
            </a:r>
            <a:endParaRPr lang="ru-RU" sz="2000" dirty="0" smtClean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Суть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метода заключается в том, что к определённому объекту «примеряются» свойства и характеристики других, ни чем с ним не связанных объектов. Сочетания свойств оказываются иногда очень неожиданными, но именно это и вызывает интерес</a:t>
            </a:r>
            <a:r>
              <a:rPr lang="ru-RU" sz="2000" dirty="0" smtClean="0"/>
              <a:t>.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611560" y="4653136"/>
            <a:ext cx="7774663" cy="1656184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Фантастическое животное.</a:t>
            </a: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Цель: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развитие воображения, фантазии, обучение управлению своим мышлением.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0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91313" y="192288"/>
            <a:ext cx="3919524" cy="186856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Уже месяц, как мы сидим на карантине и не видимся с нашими ребятами, но мы общаемся, поддерживаем связь каждый день. И каждый раз предлагаем им что-то интересное.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4932040" y="836712"/>
            <a:ext cx="3919524" cy="186856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одним из таких заданий было: придумать своё неизведанное животное. Ребята с удовольствием откликнулись.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вот, что из этого получилось</a:t>
            </a:r>
          </a:p>
        </p:txBody>
      </p:sp>
      <p:pic>
        <p:nvPicPr>
          <p:cNvPr id="1026" name="Picture 2" descr="C:\Users\user\Desktop\Новая папка\IMG-20200417-WA0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45980" y="2996952"/>
            <a:ext cx="4320000" cy="324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127606" y="4005064"/>
            <a:ext cx="3528392" cy="1008112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Знакомьтесь, это Гарчик. </a:t>
            </a:r>
          </a:p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Живет в Африке,  хоть и питается мясом, очень любит ласку.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3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Новая папка\IMG-20200417-WA00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4904"/>
            <a:ext cx="4215724" cy="324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Новая папка\IMG-20200422-WA000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428640"/>
            <a:ext cx="4320000" cy="324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4860032" y="548680"/>
            <a:ext cx="3456384" cy="122413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А это Мухоног. </a:t>
            </a: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Его зовут Петя, живет в жарких странах, питается медом и арбузами.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11560" y="4221088"/>
            <a:ext cx="3312368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Это необычное животное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Бегемотожиралев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 с четырьмя ногами. </a:t>
            </a:r>
          </a:p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Живет в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мерике питается травой и четырехлистными лепестками клевера.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4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Новая папка\IMG-20200422-WA00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2835000" cy="504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4644008" y="2564904"/>
            <a:ext cx="2736304" cy="1512168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Следующий зверь –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М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остронинзя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.</a:t>
            </a: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Живет в Болгарии, питается кровью и очень любит драки.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1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Новая папка\IMG-20200417-WA00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225"/>
            <a:ext cx="2700000" cy="360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Новая папка\IMG-20200422-WA001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96952"/>
            <a:ext cx="2700000" cy="360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1673" y="548680"/>
            <a:ext cx="3168352" cy="1706488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Monotype Corsiva" panose="03010101010201010101" pitchFamily="66" charset="0"/>
              </a:rPr>
              <a:t>Это Многоглазка. </a:t>
            </a:r>
          </a:p>
          <a:p>
            <a:pPr algn="ctr"/>
            <a:r>
              <a:rPr lang="ru-RU" sz="2000" dirty="0" smtClean="0">
                <a:latin typeface="Monotype Corsiva" panose="03010101010201010101" pitchFamily="66" charset="0"/>
              </a:rPr>
              <a:t>Живет в любой деревне, питается солнечным светом. Очень любит детский смех и поцелуи.</a:t>
            </a:r>
            <a:endParaRPr lang="ru-RU" sz="2000" dirty="0"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995936" y="4221088"/>
            <a:ext cx="3888432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Чудо-Юдо Настя живет на острове Кокосаманго. </a:t>
            </a: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Оно одноглазое и без хвоста, родилось под созвездием Дракона. Дружит только с пальмами и солнцем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11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395536" y="548680"/>
            <a:ext cx="8496944" cy="5400600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cs typeface="Times New Roman" pitchFamily="18" charset="0"/>
              </a:rPr>
              <a:t>Этих животным можно слепить из пластилина  или смастерить из бросового материала и создать макет мира фантастических животных</a:t>
            </a:r>
          </a:p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cs typeface="Times New Roman" pitchFamily="18" charset="0"/>
              </a:rPr>
              <a:t>(что мы сейчас  с детьми и пытаемся сделать).</a:t>
            </a:r>
          </a:p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cs typeface="Times New Roman" pitchFamily="18" charset="0"/>
              </a:rPr>
              <a:t>  </a:t>
            </a:r>
            <a:r>
              <a:rPr lang="ru-RU" sz="2800" i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cs typeface="Times New Roman" pitchFamily="18" charset="0"/>
              </a:rPr>
              <a:t>Дети проявили свою фантазию и трудолюбие.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cs typeface="Times New Roman" pitchFamily="18" charset="0"/>
              </a:rPr>
              <a:t>(Описание животных написано со слов детей  предоставленных родителями)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Monotype Corsiva" panose="03010101010201010101" pitchFamily="66" charset="0"/>
                <a:cs typeface="Times New Roman" pitchFamily="18" charset="0"/>
              </a:rPr>
              <a:t>СПАСИБО ЗА ВНИМАНИЕ!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666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215</TotalTime>
  <Words>293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Constantia</vt:lpstr>
      <vt:lpstr>Monotype Corsiva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Skywoker</cp:lastModifiedBy>
  <cp:revision>13</cp:revision>
  <dcterms:created xsi:type="dcterms:W3CDTF">2020-04-24T04:30:05Z</dcterms:created>
  <dcterms:modified xsi:type="dcterms:W3CDTF">2020-04-25T12:16:21Z</dcterms:modified>
</cp:coreProperties>
</file>