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90" r:id="rId2"/>
    <p:sldId id="294" r:id="rId3"/>
    <p:sldId id="273" r:id="rId4"/>
    <p:sldId id="281" r:id="rId5"/>
    <p:sldId id="282" r:id="rId6"/>
    <p:sldId id="292" r:id="rId7"/>
    <p:sldId id="293" r:id="rId8"/>
    <p:sldId id="289" r:id="rId9"/>
    <p:sldId id="262" r:id="rId10"/>
    <p:sldId id="263" r:id="rId11"/>
    <p:sldId id="265" r:id="rId12"/>
    <p:sldId id="269" r:id="rId13"/>
    <p:sldId id="270" r:id="rId14"/>
    <p:sldId id="271" r:id="rId15"/>
    <p:sldId id="272" r:id="rId16"/>
    <p:sldId id="274" r:id="rId17"/>
    <p:sldId id="275" r:id="rId18"/>
    <p:sldId id="286" r:id="rId19"/>
    <p:sldId id="287" r:id="rId20"/>
    <p:sldId id="278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8237" autoAdjust="0"/>
  </p:normalViewPr>
  <p:slideViewPr>
    <p:cSldViewPr>
      <p:cViewPr varScale="1">
        <p:scale>
          <a:sx n="77" d="100"/>
          <a:sy n="77" d="100"/>
        </p:scale>
        <p:origin x="1574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6.89076" units="1/cm"/>
          <inkml:channelProperty channel="Y" name="resolution" value="26.86567" units="1/cm"/>
          <inkml:channelProperty channel="T" name="resolution" value="1" units="1/dev"/>
        </inkml:channelProperties>
      </inkml:inkSource>
      <inkml:timestamp xml:id="ts0" timeString="2022-09-28T10:33:04.0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E7184E-103D-46FD-AAD4-9F7066D5EA1C}" emma:medium="tactile" emma:mode="ink">
          <msink:context xmlns:msink="http://schemas.microsoft.com/ink/2010/main" type="inkDrawing" rotatedBoundingBox="7958,6196 8063,6259 8048,6285 7943,6222" semanticType="callout" shapeName="Other"/>
        </emma:interpretation>
      </emma:emma>
    </inkml:annotationXML>
    <inkml:trace contextRef="#ctx0" brushRef="#br0">0 0 0,'0'34'234,"68"0"-202,-34-34-17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6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72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306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7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2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6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1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0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31EC9-5673-4ADF-9E84-8C140114705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FB9EFA-30E6-44AB-A710-12B522FDC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7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45;&#1071;\Hola%20Espa&#241;a%20Hola%20Argentina%20(1).mp3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0BC09D7-145B-EBA0-9A4E-05D42BC0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8BC76B-B546-B752-C0D8-71368E179CFC}"/>
              </a:ext>
            </a:extLst>
          </p:cNvPr>
          <p:cNvSpPr/>
          <p:nvPr/>
        </p:nvSpPr>
        <p:spPr>
          <a:xfrm>
            <a:off x="685800" y="4724400"/>
            <a:ext cx="7848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Foreign languages day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44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China</a:t>
            </a:r>
          </a:p>
        </p:txBody>
      </p:sp>
      <p:pic>
        <p:nvPicPr>
          <p:cNvPr id="4" name="Содержимое 3" descr="пан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6767750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347712" cy="1143000"/>
          </a:xfrm>
        </p:spPr>
        <p:txBody>
          <a:bodyPr/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Australia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кенгур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4267200" cy="533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1625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USA</a:t>
            </a:r>
          </a:p>
        </p:txBody>
      </p:sp>
      <p:pic>
        <p:nvPicPr>
          <p:cNvPr id="4" name="Содержимое 3" descr="мя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6019800" cy="518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1" y="152400"/>
            <a:ext cx="6423912" cy="1778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Italy</a:t>
            </a:r>
          </a:p>
        </p:txBody>
      </p:sp>
      <p:pic>
        <p:nvPicPr>
          <p:cNvPr id="4" name="Содержимое 3" descr="итал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6629399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6200"/>
            <a:ext cx="6500112" cy="1854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Japan</a:t>
            </a:r>
          </a:p>
        </p:txBody>
      </p:sp>
      <p:pic>
        <p:nvPicPr>
          <p:cNvPr id="4" name="Содержимое 3" descr="япо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5333999" cy="533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1" y="152400"/>
            <a:ext cx="6423912" cy="1778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Russia</a:t>
            </a:r>
            <a:endParaRPr lang="en-US" sz="5400" dirty="0"/>
          </a:p>
        </p:txBody>
      </p:sp>
      <p:pic>
        <p:nvPicPr>
          <p:cNvPr id="4" name="Содержимое 3" descr="росс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58674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испания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482"/>
            <a:ext cx="9144000" cy="6853518"/>
          </a:xfrm>
        </p:spPr>
      </p:pic>
      <p:pic>
        <p:nvPicPr>
          <p:cNvPr id="5" name="Hola España Hola Argentina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француз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58" y="0"/>
            <a:ext cx="58102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5068"/>
            <a:ext cx="33215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/>
              <a:t>我</a:t>
            </a:r>
            <a:endParaRPr lang="en-US" altLang="zh-CN" sz="8000" dirty="0"/>
          </a:p>
          <a:p>
            <a:pPr algn="ctr"/>
            <a:r>
              <a:rPr lang="zh-CN" altLang="en-US" sz="8000" dirty="0"/>
              <a:t>的</a:t>
            </a:r>
            <a:endParaRPr lang="en-US" altLang="zh-CN" sz="8000" dirty="0"/>
          </a:p>
          <a:p>
            <a:pPr algn="ctr"/>
            <a:r>
              <a:rPr lang="zh-CN" altLang="en-US" sz="8000" dirty="0"/>
              <a:t>好</a:t>
            </a:r>
            <a:endParaRPr lang="en-US" altLang="zh-CN" sz="8000" dirty="0"/>
          </a:p>
          <a:p>
            <a:pPr algn="ctr"/>
            <a:r>
              <a:rPr lang="zh-CN" altLang="en-US" sz="8000" dirty="0"/>
              <a:t>妈</a:t>
            </a:r>
            <a:endParaRPr lang="en-US" altLang="zh-CN" sz="8000" dirty="0"/>
          </a:p>
          <a:p>
            <a:pPr algn="ctr"/>
            <a:r>
              <a:rPr lang="zh-CN" altLang="en-US" sz="8000" dirty="0"/>
              <a:t>妈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853343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1C4867-4910-95F9-3C2B-E49DF3FB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1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200"/>
            <a:ext cx="7543800" cy="633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Hello, Bonjour, Buenos </a:t>
            </a: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G'day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Guten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-Tag, </a:t>
            </a: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Konichiwa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Ciao, Shalom, Do-</a:t>
            </a: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Brey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 to all the children of the world!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live in different places from all around the world.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speak in many different ways!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 some things may be different,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We're children just the same-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all like to sing and play!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Hello, Bonjour, Buenos </a:t>
            </a: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G'day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Guten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-Tag, </a:t>
            </a: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Konichiwa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Ciao, Shalom, Do-</a:t>
            </a: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Brey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</a:t>
            </a: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 to all the children of the world!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children in the deserts,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children in the towns,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children who live down by the sea!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could meet each other,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run and sing and play-</a:t>
            </a:r>
            <a:b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222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what good friends we all could be!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42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Содержимое 5" descr="well-d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799" y="152400"/>
            <a:ext cx="6781801" cy="58134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A2C7B14-4FE6-0B49-86E3-55F12551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спаси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228600"/>
            <a:ext cx="7162800" cy="565819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065F09F4-05C3-303F-8E99-C386BEE8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7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0"/>
            <a:ext cx="6096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Робин-Бобин </a:t>
            </a: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Робин-Бобин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Кое-как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Подкрепился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Натощак: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Съел теленка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рано,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овечек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барана,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Съел корову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Целиком.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прилавок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мясником,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Сотню жаворонков в тесте,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коня с телегой вместе,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церквей и колоколен —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еще и недоволен!</a:t>
            </a:r>
          </a:p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</a:p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С. Маршака</a:t>
            </a:r>
          </a:p>
        </p:txBody>
      </p:sp>
    </p:spTree>
    <p:extLst>
      <p:ext uri="{BB962C8B-B14F-4D97-AF65-F5344CB8AC3E}">
        <p14:creationId xmlns:p14="http://schemas.microsoft.com/office/powerpoint/2010/main" val="148980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28600"/>
            <a:ext cx="7010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Шалтай-Болтай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Шалтай-Болтай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Сидел на стене.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Шалтай-Болтай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Свалился во сне.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королевская конница,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королевская рать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Шалтая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Болтая,</a:t>
            </a:r>
          </a:p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Шалтая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-Болтая,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Болтая-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Шалтая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Шалтая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-Болтая собрать!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С. Маршака</a:t>
            </a:r>
          </a:p>
        </p:txBody>
      </p:sp>
    </p:spTree>
    <p:extLst>
      <p:ext uri="{BB962C8B-B14F-4D97-AF65-F5344CB8AC3E}">
        <p14:creationId xmlns:p14="http://schemas.microsoft.com/office/powerpoint/2010/main" val="289330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81000"/>
            <a:ext cx="6629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Кривой человечек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Жил-был человечек кривой на мосту.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он однажды кривую версту.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 на пути меж камней мостовой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Нашел потускневший полтинник кривой.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 на полтинник кривую он кошку,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кошка кривую нашла ему мышку.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они жили втроем понемножку,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Покуда не рухнул кривой их домишко.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С. Маршака</a:t>
            </a:r>
          </a:p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Рукописный ввод 7"/>
              <p14:cNvContentPartPr/>
              <p14:nvPr/>
            </p14:nvContentPartPr>
            <p14:xfrm>
              <a:off x="2865144" y="2231184"/>
              <a:ext cx="37080" cy="2484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3264" y="2219304"/>
                <a:ext cx="6084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43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C9BAB10-2787-4A05-FE80-C4E6B476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4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0"/>
            <a:ext cx="4366512" cy="1930400"/>
          </a:xfrm>
        </p:spPr>
        <p:txBody>
          <a:bodyPr>
            <a:normAutofit/>
          </a:bodyPr>
          <a:lstStyle/>
          <a:p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England</a:t>
            </a:r>
          </a:p>
        </p:txBody>
      </p:sp>
      <p:pic>
        <p:nvPicPr>
          <p:cNvPr id="4" name="Содержимое 3" descr="теле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914400"/>
            <a:ext cx="4191000" cy="5783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468</TotalTime>
  <Words>323</Words>
  <Application>Microsoft Office PowerPoint</Application>
  <PresentationFormat>Экран (4:3)</PresentationFormat>
  <Paragraphs>60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England</vt:lpstr>
      <vt:lpstr>China</vt:lpstr>
      <vt:lpstr>Australia</vt:lpstr>
      <vt:lpstr>The USA</vt:lpstr>
      <vt:lpstr>Italy</vt:lpstr>
      <vt:lpstr>Japan</vt:lpstr>
      <vt:lpstr>Russia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Tatiana</dc:creator>
  <cp:lastModifiedBy>Ольга Ивченко</cp:lastModifiedBy>
  <cp:revision>29</cp:revision>
  <dcterms:created xsi:type="dcterms:W3CDTF">2019-09-26T18:12:00Z</dcterms:created>
  <dcterms:modified xsi:type="dcterms:W3CDTF">2022-11-04T10:56:09Z</dcterms:modified>
</cp:coreProperties>
</file>