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7" r:id="rId11"/>
    <p:sldId id="266" r:id="rId12"/>
    <p:sldId id="273" r:id="rId13"/>
    <p:sldId id="279" r:id="rId14"/>
    <p:sldId id="275" r:id="rId15"/>
    <p:sldId id="277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-36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8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8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3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3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1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97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9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 userDrawn="1"/>
        </p:nvSpPr>
        <p:spPr>
          <a:xfrm flipH="1">
            <a:off x="0" y="0"/>
            <a:ext cx="9048466" cy="6721476"/>
          </a:xfrm>
          <a:prstGeom prst="teardrop">
            <a:avLst/>
          </a:prstGeom>
          <a:blipFill>
            <a:blip r:embed="rId13" cstate="email"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 contourW="114300" prstMaterial="plastic">
            <a:bevelT w="101600" prst="relaxedInset"/>
            <a:bevelB w="184150"/>
            <a:contourClr>
              <a:srgbClr val="00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474" y="70302"/>
            <a:ext cx="1224541" cy="1224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923" y="5195069"/>
            <a:ext cx="2601757" cy="1821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050" y="4129813"/>
            <a:ext cx="3152633" cy="28373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6E18-7E59-4CD5-B334-2F7B2C2B4668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19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3" y="442913"/>
            <a:ext cx="8343900" cy="2986087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«Мама и малыш»</a:t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обучение плаванию детей </a:t>
            </a:r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4000" b="1" i="1">
                <a:latin typeface="Times New Roman" pitchFamily="18" charset="0"/>
                <a:cs typeface="Times New Roman" pitchFamily="18" charset="0"/>
              </a:rPr>
              <a:t>2-х недель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(грудничковое плавание)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3602037"/>
            <a:ext cx="8801100" cy="2284413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инструктор по физической культуре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МАДОУ ДС № 25 «КАЛИНКА»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Точенова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Н.Н. 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г.о.Химки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3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5738"/>
            <a:ext cx="6643688" cy="1504951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Приучение ребенка к воде с положительным отношением к водным процедурам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9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856" y="1443038"/>
            <a:ext cx="6973585" cy="4633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271464"/>
            <a:ext cx="6729412" cy="14192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Преодоление собственных страхов перед погружением  малыша в воду с головой</a:t>
            </a:r>
          </a:p>
        </p:txBody>
      </p:sp>
      <p:pic>
        <p:nvPicPr>
          <p:cNvPr id="4" name="Содержимое 3" descr="DSC09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868" y="1457326"/>
            <a:ext cx="7059588" cy="4691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4" y="200026"/>
            <a:ext cx="6215062" cy="1042987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Освоение активных плавательных движений руками и ногами в воде</a:t>
            </a:r>
          </a:p>
        </p:txBody>
      </p:sp>
      <p:pic>
        <p:nvPicPr>
          <p:cNvPr id="4" name="Содержимое 3" descr="Изображение 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140" y="1114425"/>
            <a:ext cx="3916098" cy="2603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Содержимое 3" descr="Изображение 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299" y="1485900"/>
            <a:ext cx="4004006" cy="2662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C:\Users\Toshiba\Desktop\для маам\Изображение 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49" y="3727840"/>
            <a:ext cx="4198939" cy="2792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4" y="171450"/>
            <a:ext cx="7015162" cy="1185863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игровой форме ныряние за игрушками</a:t>
            </a:r>
          </a:p>
        </p:txBody>
      </p:sp>
      <p:pic>
        <p:nvPicPr>
          <p:cNvPr id="4" name="Содержимое 3" descr="Изображение 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542" y="1443038"/>
            <a:ext cx="6904939" cy="4591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200026"/>
            <a:ext cx="6857999" cy="1042987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Освоение затяжных ныряний без поддержки родителей                                                                       </a:t>
            </a:r>
          </a:p>
        </p:txBody>
      </p:sp>
      <p:pic>
        <p:nvPicPr>
          <p:cNvPr id="4" name="Содержимое 3" descr="Изображение 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988911"/>
            <a:ext cx="4400550" cy="2925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C:\Users\Toshiba\Desktop\для маам\DSC07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1793148"/>
            <a:ext cx="4138727" cy="2750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 descr="C:\Users\Toshiba\Desktop\для маам\Изображение 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4538" y="3974997"/>
            <a:ext cx="3913187" cy="2602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9" y="200024"/>
            <a:ext cx="6643686" cy="1743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Дети, систематически занимающиеся в воде, реже болеют простудными заболеваниями, поскольку это дает хороший закаливающий эффект. Занятия в воде расширяют доступное ребенку пространство. Водная среда становится для него своей. Мир, окружающий ребенка, становится для него богаче, ярче и разнообразнее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Содержимое 5" descr="DSC08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493" y="1872408"/>
            <a:ext cx="3753569" cy="2494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Toshiba\Desktop\для маам\DSC09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375" y="1643063"/>
            <a:ext cx="3815126" cy="2535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Toshiba\Desktop\для маам\DSC08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7578" y="4000500"/>
            <a:ext cx="3870071" cy="2571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datas/okruzhajuschij-mir/Krasnaja-kniga-CHeljabinskoj-oblasti/0019-019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0"/>
            <a:ext cx="6215062" cy="2322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DSC08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3358" y="1943099"/>
            <a:ext cx="6545709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5" y="228601"/>
            <a:ext cx="6486524" cy="2100262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создание благоприятных условий для оздоровления,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закаливания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обеспечения всестороннего развития психических и физических качеств в соответствии с возрастными и индивидуальными особенностями дошкольников.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1814513"/>
            <a:ext cx="8010525" cy="3314700"/>
          </a:xfrm>
        </p:spPr>
        <p:txBody>
          <a:bodyPr>
            <a:normAutofit lnSpcReduction="10000"/>
          </a:bodyPr>
          <a:lstStyle/>
          <a:p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самых юных лет формировать здоровый образ жизни, используя все средства физического воспитания, формировать жизненно необходимые двигательные умения и навыки;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одно из важнейших значений массового обучения плаванию детей дошкольного возраста – это залог безопасности на воде, осознанного безопасного поведения, а значит уменьшение несчастных случаев;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сохранение умения плавать, приобретенное в детстве, на всю жизнь. И от того насколько будет эффективней процесс обучения, зависит сознательное отношение подрастающего поколения к себе, к своему здоровью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40" y="171450"/>
            <a:ext cx="6372224" cy="1257299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У любого малыша присутствует способность плавать, обусловленная внутриутробным развитием в жидкой среде. На этом и основано обучение грудных детей плаванию</a:t>
            </a:r>
          </a:p>
        </p:txBody>
      </p:sp>
      <p:pic>
        <p:nvPicPr>
          <p:cNvPr id="4" name="Содержимое 3" descr="240x180_crop_thumb_4193606921328035095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8663" y="1550194"/>
            <a:ext cx="6543675" cy="490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185738"/>
            <a:ext cx="6829425" cy="1504951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 трех месяцев у ребенка сохраняется способность держаться на воде, рефлекторно задерживать дыхание при погружении в воду. Если приступить к водным занятиям с малышом до достижения им трехмесячного возраста, то он быстро освоится в воде </a:t>
            </a:r>
          </a:p>
        </p:txBody>
      </p:sp>
      <p:pic>
        <p:nvPicPr>
          <p:cNvPr id="4" name="Содержимое 3" descr="DSC08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2643" y="1682748"/>
            <a:ext cx="6777684" cy="4503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5" y="271463"/>
            <a:ext cx="7000874" cy="14192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Принцип непрерывности: одним из главных принципов обучения грудничков плаванию является принцип непрерывности занятий, то есть занятия должны проводиться регулярно</a:t>
            </a:r>
          </a:p>
        </p:txBody>
      </p:sp>
      <p:pic>
        <p:nvPicPr>
          <p:cNvPr id="4" name="Содержимое 3" descr="DSC08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714500"/>
            <a:ext cx="6884827" cy="457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214313"/>
            <a:ext cx="6972300" cy="147637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Принцип спортивного режима: еще один немаловажный фактор успеха  занятий с малышом — по возможности максимально строгое соблюдение принципа спортивного режима</a:t>
            </a:r>
          </a:p>
        </p:txBody>
      </p:sp>
      <p:pic>
        <p:nvPicPr>
          <p:cNvPr id="4" name="Содержимое 3" descr="DSC07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293" y="1600200"/>
            <a:ext cx="6923415" cy="4600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5738"/>
            <a:ext cx="6300788" cy="175736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Принцип общения: насколько быстро ребенок начнет усваивать подаваемые  сигналы, такие, как, например, «плывем», «ныряем», и другие. Чем больше подобных команд  осваивает ребенок  с самого раннего детства, тем быстрее налаживаются взаимопонимания, тем продуктивнее будут  последующие занятия в воде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7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582" y="1854200"/>
            <a:ext cx="6548337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6" y="200026"/>
            <a:ext cx="6772274" cy="1490664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Принцип игры:  игра — залог  контакта с ребенком, залог его хорошего настроения, самый лучший стимул для активного движения малыша в воде </a:t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Изображение 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1434053"/>
            <a:ext cx="3657599" cy="2431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39" name="Picture 3" descr="C:\Users\Toshiba\Desktop\для маам\DSC0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0220" y="3786188"/>
            <a:ext cx="3982757" cy="2643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E:\Детсад\БАССЕЙН\Сёма\DSC08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1988" y="1408015"/>
            <a:ext cx="4257674" cy="2829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1" y="171450"/>
            <a:ext cx="6357938" cy="1519239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Освоение основных упражнений, необходимых для обучения ребенка плаванию, такие, как плавание на животе восьмерками и плавание на спине</a:t>
            </a:r>
          </a:p>
        </p:txBody>
      </p:sp>
      <p:pic>
        <p:nvPicPr>
          <p:cNvPr id="4" name="Содержимое 3" descr="DSC07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5745" y="1259488"/>
            <a:ext cx="4081948" cy="27124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Toshiba\Desktop\для маам\DSC07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01" y="1500188"/>
            <a:ext cx="3805570" cy="2528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Toshiba\Desktop\для маам\DSC07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6876" y="3971924"/>
            <a:ext cx="3853912" cy="2561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419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проекта  «Мама и малыш» обучение плаванию детей   от 2-х недель (грудничковое плавание)</vt:lpstr>
      <vt:lpstr>Цель проекта: создание благоприятных условий для оздоровления, закаливания и обеспечения всестороннего развития психических и физических качеств в соответствии с возрастными и индивидуальными особенностями дошкольников.  </vt:lpstr>
      <vt:lpstr>У любого малыша присутствует способность плавать, обусловленная внутриутробным развитием в жидкой среде. На этом и основано обучение грудных детей плаванию</vt:lpstr>
      <vt:lpstr>До трех месяцев у ребенка сохраняется способность держаться на воде, рефлекторно задерживать дыхание при погружении в воду. Если приступить к водным занятиям с малышом до достижения им трехмесячного возраста, то он быстро освоится в воде </vt:lpstr>
      <vt:lpstr>Принцип непрерывности: одним из главных принципов обучения грудничков плаванию является принцип непрерывности занятий, то есть занятия должны проводиться регулярно</vt:lpstr>
      <vt:lpstr>Принцип спортивного режима: еще один немаловажный фактор успеха  занятий с малышом — по возможности максимально строгое соблюдение принципа спортивного режима</vt:lpstr>
      <vt:lpstr>Принцип общения: насколько быстро ребенок начнет усваивать подаваемые  сигналы, такие, как, например, «плывем», «ныряем», и другие. Чем больше подобных команд  осваивает ребенок  с самого раннего детства, тем быстрее налаживаются взаимопонимания, тем продуктивнее будут  последующие занятия в воде </vt:lpstr>
      <vt:lpstr>Принцип игры:  игра — залог  контакта с ребенком, залог его хорошего настроения, самый лучший стимул для активного движения малыша в воде  </vt:lpstr>
      <vt:lpstr>Освоение основных упражнений, необходимых для обучения ребенка плаванию, такие, как плавание на животе восьмерками и плавание на спине</vt:lpstr>
      <vt:lpstr>Приучение ребенка к воде с положительным отношением к водным процедурам</vt:lpstr>
      <vt:lpstr>Преодоление собственных страхов перед погружением  малыша в воду с головой</vt:lpstr>
      <vt:lpstr>Освоение активных плавательных движений руками и ногами в воде</vt:lpstr>
      <vt:lpstr>В игровой форме ныряние за игрушками</vt:lpstr>
      <vt:lpstr>Освоение затяжных ныряний без поддержки родителей                                                                       </vt:lpstr>
      <vt:lpstr>Дети, систематически занимающиеся в воде, реже болеют простудными заболеваниями, поскольку это дает хороший закаливающий эффект. Занятия в воде расширяют доступное ребенку пространство. Водная среда становится для него своей. Мир, окружающий ребенка, становится для него богаче, ярче и разнообразнее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Надежда</cp:lastModifiedBy>
  <cp:revision>44</cp:revision>
  <dcterms:created xsi:type="dcterms:W3CDTF">2014-06-21T13:30:14Z</dcterms:created>
  <dcterms:modified xsi:type="dcterms:W3CDTF">2021-04-05T09:37:44Z</dcterms:modified>
</cp:coreProperties>
</file>