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2" r:id="rId6"/>
    <p:sldId id="263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78D68B-D426-489D-8C5F-B3AF85D0C92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379646-3888-4D86-98C7-CDD253C8CB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3.wdp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5.wdp"/><Relationship Id="rId3" Type="http://schemas.microsoft.com/office/2007/relationships/hdphoto" Target="../media/hdphoto11.wdp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microsoft.com/office/2007/relationships/hdphoto" Target="../media/hdphoto17.wdp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14.wdp"/><Relationship Id="rId5" Type="http://schemas.microsoft.com/office/2007/relationships/hdphoto" Target="../media/hdphoto12.wdp"/><Relationship Id="rId15" Type="http://schemas.microsoft.com/office/2007/relationships/hdphoto" Target="../media/hdphoto16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13.wdp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28.png"/><Relationship Id="rId3" Type="http://schemas.microsoft.com/office/2007/relationships/hdphoto" Target="../media/hdphoto18.wdp"/><Relationship Id="rId7" Type="http://schemas.openxmlformats.org/officeDocument/2006/relationships/image" Target="../media/image25.png"/><Relationship Id="rId12" Type="http://schemas.microsoft.com/office/2007/relationships/hdphoto" Target="../media/hdphoto22.wdp"/><Relationship Id="rId17" Type="http://schemas.microsoft.com/office/2007/relationships/hdphoto" Target="../media/hdphoto24.wdp"/><Relationship Id="rId2" Type="http://schemas.openxmlformats.org/officeDocument/2006/relationships/image" Target="../media/image2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microsoft.com/office/2007/relationships/hdphoto" Target="../media/hdphoto23.wdp"/><Relationship Id="rId10" Type="http://schemas.microsoft.com/office/2007/relationships/hdphoto" Target="../media/hdphoto21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268760"/>
            <a:ext cx="60628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Звуки «П»,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П.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7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g2.freepng.ru/20180226/yiq/kisspng-sherlock-holmes-detective-royalty-free-illustratio-black-man-holding-a-magnifying-glass-5a94d03a9eed94.163687631519702074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11" r="95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28" y="260648"/>
            <a:ext cx="3253571" cy="28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19907"/>
              </p:ext>
            </p:extLst>
          </p:nvPr>
        </p:nvGraphicFramePr>
        <p:xfrm>
          <a:off x="971600" y="3501008"/>
          <a:ext cx="7499680" cy="131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68"/>
                <a:gridCol w="749968"/>
                <a:gridCol w="749968"/>
                <a:gridCol w="749968"/>
                <a:gridCol w="749968"/>
                <a:gridCol w="749968"/>
                <a:gridCol w="749968"/>
                <a:gridCol w="749968"/>
                <a:gridCol w="749968"/>
                <a:gridCol w="749968"/>
              </a:tblGrid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5268" y="5445222"/>
            <a:ext cx="67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8491" y="5461283"/>
            <a:ext cx="67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5995" y="5445223"/>
            <a:ext cx="67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8100" y="5461283"/>
            <a:ext cx="67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12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639345"/>
              </p:ext>
            </p:extLst>
          </p:nvPr>
        </p:nvGraphicFramePr>
        <p:xfrm>
          <a:off x="827584" y="548680"/>
          <a:ext cx="7499680" cy="131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68"/>
                <a:gridCol w="749968"/>
                <a:gridCol w="749968"/>
                <a:gridCol w="749968"/>
                <a:gridCol w="749968"/>
                <a:gridCol w="749968"/>
                <a:gridCol w="749968"/>
                <a:gridCol w="749968"/>
                <a:gridCol w="749968"/>
                <a:gridCol w="749968"/>
              </a:tblGrid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257448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4    3    4    8    9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https://st2.depositphotos.com/1763191/10415/v/950/depositphotos_104156686-stock-illustration-close-up-of-pine-c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95169"/>
            <a:ext cx="1388996" cy="16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46060" y="339878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  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s://img2.freepng.ru/20180226/yiq/kisspng-sherlock-holmes-detective-royalty-free-illustratio-black-man-holding-a-magnifying-glass-5a94d03a9eed94.163687631519702074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111" r="95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" y="3284984"/>
            <a:ext cx="2721662" cy="24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1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736x/b1/e0/19/b1e019e1c2353431b93efc4bad5f18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692" y1="73095" x2="6615" y2="95035"/>
                        <a14:foregroundMark x1="61231" y1="28753" x2="72308" y2="28406"/>
                        <a14:backgroundMark x1="1871" y1="57410" x2="29522" y2="27457"/>
                        <a14:backgroundMark x1="2911" y1="2028" x2="34927" y2="48362"/>
                        <a14:backgroundMark x1="11642" y1="4680" x2="7277" y2="58346"/>
                        <a14:backgroundMark x1="9979" y1="7020" x2="41996" y2="6084"/>
                        <a14:backgroundMark x1="81913" y1="1716" x2="98753" y2="13417"/>
                        <a14:backgroundMark x1="56133" y1="1404" x2="61538" y2="1404"/>
                        <a14:backgroundMark x1="95634" y1="25117" x2="93347" y2="97972"/>
                        <a14:backgroundMark x1="64033" y1="94384" x2="74844" y2="95320"/>
                        <a14:backgroundMark x1="24116" y1="70359" x2="28690" y2="98284"/>
                        <a14:backgroundMark x1="1871" y1="73323" x2="4158" y2="90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60" y="582696"/>
            <a:ext cx="2352561" cy="31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4077072"/>
            <a:ext cx="72008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077072"/>
            <a:ext cx="720080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07707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077072"/>
            <a:ext cx="720080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407707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00950" y="5949280"/>
            <a:ext cx="115212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74145" y="5949280"/>
            <a:ext cx="115212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65609" y="5960878"/>
            <a:ext cx="115212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06509" y="5960878"/>
            <a:ext cx="115212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03808" y="5949280"/>
            <a:ext cx="115212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88224" y="1268760"/>
            <a:ext cx="72008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268760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63888" y="2231286"/>
            <a:ext cx="22322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2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692696"/>
            <a:ext cx="5869124" cy="53285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   Р   А   Т    П    И    Л    А   П    А   Р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897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476672"/>
            <a:ext cx="5854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Хорошая работа!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s://pbs.twimg.com/media/D5BK-vnWAAEgasg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401" y1="20167" x2="22341" y2="50500"/>
                        <a14:foregroundMark x1="41538" y1="15000" x2="54314" y2="52667"/>
                        <a14:foregroundMark x1="41070" y1="27833" x2="44281" y2="34917"/>
                        <a14:foregroundMark x1="49900" y1="8500" x2="46957" y2="1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11" y="2564904"/>
            <a:ext cx="2174825" cy="17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6531" y="4653136"/>
            <a:ext cx="471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свидания!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4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ikky.ru/wp-content/blogs.dir/1/files/2020/06/02/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100000" l="6250" r="100000">
                        <a14:backgroundMark x1="34167" y1="95125" x2="57000" y2="95375"/>
                        <a14:backgroundMark x1="82083" y1="98875" x2="98333" y2="6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742415" cy="38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2.freepng.ru/20180214/skq/kisspng-onion-ring-vector-painted-onion-5a8454dfdaaff2.7068870615186219198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4" y="1412776"/>
            <a:ext cx="1443257" cy="16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0-tub-ru.yandex.net/i?id=eafd38cf313336b558ee00664cf86bbe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27" y="2274521"/>
            <a:ext cx="1558878" cy="14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rosad.ru/wp-content/uploads/2018/02/d283cf03cae11d43a492072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05" y="1287344"/>
            <a:ext cx="1872898" cy="15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2.pngio.com/boletus-mushroom-png-clipart-best-web-clipart-boletus-png-3463_412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09451"/>
            <a:ext cx="1234403" cy="14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7.pngwing.com/pngs/15/532/png-transparent-red-tomato-illustration-plum-tomato-vegetable-tomatos-natural-foods-food-tomat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17741"/>
            <a:ext cx="1315813" cy="132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s.123rf.com/450wm/ammina/ammina1806/ammina180600001/103782378-cabbage-vector-3d-illustration.jpg?ver=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604430" cy="210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bk-f.ru/thumb/2/B8rUkM0CoHi6FoZipO_Rcg/r/d/shchavel_bk-fru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7" y="5013176"/>
            <a:ext cx="2618353" cy="17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peche33.com/wp-content/uploads/2016/03/rotengle-300x16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90" y="3553538"/>
            <a:ext cx="2857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ambo-food.com/wp-content/uploads/2020/05/kurica-tushka-lipeck-100g.jpg?189db0&amp;189db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86" b="89963" l="3125" r="899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64" y="2777121"/>
            <a:ext cx="2648844" cy="17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t1.stblizko.ru/images/product/361/285/496_origin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311" l="2165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65" y="4355388"/>
            <a:ext cx="2808312" cy="210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rikky.ru/wp-content/blogs.dir/1/files/2020/06/02/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100000" l="6250" r="100000">
                        <a14:backgroundMark x1="34167" y1="95125" x2="57000" y2="95375"/>
                        <a14:backgroundMark x1="82083" y1="98875" x2="98333" y2="6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6730"/>
            <a:ext cx="3875013" cy="25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9742" y="2492896"/>
            <a:ext cx="100811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07854" y="2492896"/>
            <a:ext cx="100811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5966" y="2492896"/>
            <a:ext cx="100811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99742" y="2492896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05395" y="2492896"/>
            <a:ext cx="1008112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3507" y="2492896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980727"/>
            <a:ext cx="30963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4482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                ПУ               ПИ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                ИП               ЫП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ПИМ            СПИ            ПРИ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864" y="256490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26471" y="256490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2570072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5912" y="400506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77731" y="4008761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401245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4963" y="5445224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5445224"/>
            <a:ext cx="432048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546667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2.wp.com/sdelala-sama.ru/uploads/posts/2017-07/thumbs/1499018574_hello_html_7ebdea8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400" y1="22096" x2="32200" y2="45751"/>
                        <a14:foregroundMark x1="34500" y1="22096" x2="40900" y2="28612"/>
                        <a14:foregroundMark x1="36800" y1="15722" x2="50700" y2="5099"/>
                        <a14:foregroundMark x1="49600" y1="6657" x2="54500" y2="7224"/>
                        <a14:foregroundMark x1="11800" y1="81586" x2="26200" y2="82578"/>
                        <a14:foregroundMark x1="73000" y1="79462" x2="81300" y2="79887"/>
                        <a14:foregroundMark x1="60200" y1="85269" x2="63200" y2="89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5802"/>
            <a:ext cx="2350232" cy="16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7.pngwing.com/pngs/228/650/png-transparent-brown-and-green-rooster-rooster-rooster-chicken-meat-presentation-galliform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06798"/>
            <a:ext cx="2288444" cy="2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ngimg.com/uploads/loupe/loupe_PNG100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895704"/>
            <a:ext cx="2148171" cy="172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ordenmugestva.ru/upload/resize_cache/iblock/761/800_800_1/7615e5321b755ba8f807516c983e8f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171960" cy="20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g2.freepng.ru/20180703/jlh/kisspng-chain-reptile-body-jewellery-clip-art-5b3b07f9c4f321.54667876153059532180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71" l="8667" r="90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5089984"/>
            <a:ext cx="3526088" cy="16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thumbs.dreamstime.com/z/1-%D0%B2%D0%B0%D0%BB-%D1%82%D0%B5%D0%BC%D1%8B-%D0%BA%D0%BE%D1%80%D0%BD%D1%8F-%D0%B8%D0%B7%D0%BE%D0%B1%D1%80%D0%B0%D0%B6%D0%B5%D0%BD%D0%B8%D1%8F-2432324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6894" l="0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56"/>
          <a:stretch/>
        </p:blipFill>
        <p:spPr bwMode="auto">
          <a:xfrm>
            <a:off x="2759958" y="3197735"/>
            <a:ext cx="2460114" cy="14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zabavnik.club/wp-content/uploads/sickle_4_0914533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20" y="2795931"/>
            <a:ext cx="2050444" cy="205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g2.freepng.ru/20180206/ize/kisspng-artillery-firearm-cannon-gun-barrel-ancient-artillery-5a79a2e6e56ed9.69935326151792099893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954135"/>
            <a:ext cx="3467751" cy="169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helptomama.ru/upload/iblock/3ed/3eda43f3d2487df8940b3013f9a7dcd4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23" b="89934" l="73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31" y="2687451"/>
            <a:ext cx="2010406" cy="21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90872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908720"/>
            <a:ext cx="648072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i2.wp.com/sdelala-sama.ru/uploads/posts/2017-07/thumbs/1499018574_hello_html_7ebdea8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400" y1="22096" x2="32200" y2="45751"/>
                        <a14:foregroundMark x1="34500" y1="22096" x2="40900" y2="28612"/>
                        <a14:foregroundMark x1="36800" y1="15722" x2="50700" y2="5099"/>
                        <a14:foregroundMark x1="49600" y1="6657" x2="54500" y2="7224"/>
                        <a14:foregroundMark x1="11800" y1="81586" x2="26200" y2="82578"/>
                        <a14:foregroundMark x1="73000" y1="79462" x2="81300" y2="79887"/>
                        <a14:foregroundMark x1="60200" y1="85269" x2="63200" y2="89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514090" cy="10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ngimg.com/uploads/loupe/loupe_PNG100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1772816"/>
            <a:ext cx="1500099" cy="12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zabavnik.club/wp-content/uploads/sickle_4_091453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8494"/>
            <a:ext cx="1543432" cy="15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helptomama.ru/upload/iblock/3ed/3eda43f3d2487df8940b3013f9a7dcd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23" b="89934" l="73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73767"/>
            <a:ext cx="1434342" cy="15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img2.freepng.ru/20180206/ize/kisspng-artillery-firearm-cannon-gun-barrel-ancient-artillery-5a79a2e6e56ed9.699353261517920998939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2" y="5013176"/>
            <a:ext cx="2603655" cy="12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7.pngwing.com/pngs/228/650/png-transparent-brown-and-green-rooster-rooster-rooster-chicken-meat-presentation-galliforme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11" y="1772816"/>
            <a:ext cx="1636564" cy="14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www.ordenmugestva.ru/upload/resize_cache/iblock/761/800_800_1/7615e5321b755ba8f807516c983e8f8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65" y="1860116"/>
            <a:ext cx="1478291" cy="13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thumbs.dreamstime.com/z/1-%D0%B2%D0%B0%D0%BB-%D1%82%D0%B5%D0%BC%D1%8B-%D0%BA%D0%BE%D1%80%D0%BD%D1%8F-%D0%B8%D0%B7%D0%BE%D0%B1%D1%80%D0%B0%D0%B6%D0%B5%D0%BD%D0%B8%D1%8F-2432324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6894" l="0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56"/>
          <a:stretch/>
        </p:blipFill>
        <p:spPr bwMode="auto">
          <a:xfrm>
            <a:off x="5364088" y="3431591"/>
            <a:ext cx="2289318" cy="13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img2.freepng.ru/20180703/jlh/kisspng-chain-reptile-body-jewellery-clip-art-5b3b07f9c4f321.546678761530595321806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571" l="8667" r="90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5393" y="4797152"/>
            <a:ext cx="2625804" cy="122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zdesinstrument.ru/wp-content/uploads/2017/11/Nozhovka-po-derevu-10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50" b="77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32" b="22453"/>
          <a:stretch/>
        </p:blipFill>
        <p:spPr bwMode="auto">
          <a:xfrm>
            <a:off x="1923990" y="332656"/>
            <a:ext cx="5149538" cy="290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99643" y="3573016"/>
            <a:ext cx="648072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28971" y="3573016"/>
            <a:ext cx="6480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65210" y="357301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13282" y="3573016"/>
            <a:ext cx="6480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096864" y="4869160"/>
            <a:ext cx="1152128" cy="993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681040" y="4875334"/>
            <a:ext cx="1152128" cy="993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162631" y="4869160"/>
            <a:ext cx="1152128" cy="993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633368" y="4861966"/>
            <a:ext cx="1152128" cy="993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073528" y="4861966"/>
            <a:ext cx="1152128" cy="993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</TotalTime>
  <Words>95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24</cp:revision>
  <dcterms:created xsi:type="dcterms:W3CDTF">2020-12-14T13:57:10Z</dcterms:created>
  <dcterms:modified xsi:type="dcterms:W3CDTF">2021-01-30T18:23:11Z</dcterms:modified>
</cp:coreProperties>
</file>