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5.xml" ContentType="application/vnd.openxmlformats-officedocument.drawingml.diagramLayout+xml"/>
  <Override PartName="/ppt/diagrams/drawing14.xml" ContentType="application/vnd.ms-office.drawingml.diagramDrawing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diagrams/drawing12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drawing10.xml" ContentType="application/vnd.ms-office.drawingml.diagramDrawing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layout14.xml" ContentType="application/vnd.openxmlformats-officedocument.drawingml.diagramLayout+xml"/>
  <Override PartName="/ppt/diagrams/drawing6.xml" ContentType="application/vnd.ms-office.drawingml.diagramDrawing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8" r:id="rId3"/>
    <p:sldId id="263" r:id="rId4"/>
    <p:sldId id="262" r:id="rId5"/>
    <p:sldId id="264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8" r:id="rId21"/>
    <p:sldId id="282" r:id="rId22"/>
    <p:sldId id="283" r:id="rId23"/>
    <p:sldId id="284" r:id="rId24"/>
    <p:sldId id="285" r:id="rId25"/>
    <p:sldId id="286" r:id="rId26"/>
    <p:sldId id="287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B288B-9BBD-4FA4-903B-0E32EDEB900E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0173F0-59FF-4557-91E0-B8FEADEF85E7}">
      <dgm:prSet phldrT="[Текст]"/>
      <dgm:spPr>
        <a:solidFill>
          <a:srgbClr val="00B0F0"/>
        </a:solidFill>
        <a:ln>
          <a:solidFill>
            <a:srgbClr val="0070C0"/>
          </a:solidFill>
        </a:ln>
      </dgm:spPr>
      <dgm:t>
        <a:bodyPr/>
        <a:lstStyle/>
        <a:p>
          <a:pPr algn="l"/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Занятия проходят интересно и разнообразно, мне постоянно приходится соображать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559D94-EA73-4610-9A60-B8A73B5CEBAB}" type="parTrans" cxnId="{7F03073D-393B-4A25-BBE8-CBBF7FA283EB}">
      <dgm:prSet/>
      <dgm:spPr/>
      <dgm:t>
        <a:bodyPr/>
        <a:lstStyle/>
        <a:p>
          <a:endParaRPr lang="ru-RU"/>
        </a:p>
      </dgm:t>
    </dgm:pt>
    <dgm:pt modelId="{5EAFFF2C-5560-4F1A-BFA3-75A68B95A4E3}" type="sibTrans" cxnId="{7F03073D-393B-4A25-BBE8-CBBF7FA283EB}">
      <dgm:prSet/>
      <dgm:spPr/>
      <dgm:t>
        <a:bodyPr/>
        <a:lstStyle/>
        <a:p>
          <a:endParaRPr lang="ru-RU"/>
        </a:p>
      </dgm:t>
    </dgm:pt>
    <dgm:pt modelId="{66783B07-A6DA-4CB8-AF5D-8B28A5E44C3A}">
      <dgm:prSet phldrT="[Текст]"/>
      <dgm:spPr>
        <a:solidFill>
          <a:srgbClr val="92D050"/>
        </a:solidFill>
        <a:ln>
          <a:solidFill>
            <a:srgbClr val="00B050"/>
          </a:solidFill>
        </a:ln>
      </dgm:spPr>
      <dgm:t>
        <a:bodyPr/>
        <a:lstStyle/>
        <a:p>
          <a:pPr algn="l"/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Занятия понравились, потому что нужно было не просто слушать, а активно работать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BD2EC3-2952-435E-A929-F373A9E5BBC7}" type="parTrans" cxnId="{E59C29D7-EC9D-4902-AF99-EB770B801E2B}">
      <dgm:prSet/>
      <dgm:spPr/>
      <dgm:t>
        <a:bodyPr/>
        <a:lstStyle/>
        <a:p>
          <a:endParaRPr lang="ru-RU"/>
        </a:p>
      </dgm:t>
    </dgm:pt>
    <dgm:pt modelId="{AA1778AF-C134-4007-B593-C7C0F3A0D2C9}" type="sibTrans" cxnId="{E59C29D7-EC9D-4902-AF99-EB770B801E2B}">
      <dgm:prSet/>
      <dgm:spPr/>
      <dgm:t>
        <a:bodyPr/>
        <a:lstStyle/>
        <a:p>
          <a:endParaRPr lang="ru-RU"/>
        </a:p>
      </dgm:t>
    </dgm:pt>
    <dgm:pt modelId="{FC8D52B4-6C93-41E3-B7A9-005E406ADF97}">
      <dgm:prSet/>
      <dgm:spPr>
        <a:solidFill>
          <a:schemeClr val="accent2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pPr algn="l"/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Увлеченность учителя своим предметом меня просто заразила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4F1D63-458C-46F8-8E31-368558D1FD1D}" type="parTrans" cxnId="{D064C88B-03B5-4F78-887E-F7BDC781AE61}">
      <dgm:prSet/>
      <dgm:spPr/>
      <dgm:t>
        <a:bodyPr/>
        <a:lstStyle/>
        <a:p>
          <a:endParaRPr lang="ru-RU"/>
        </a:p>
      </dgm:t>
    </dgm:pt>
    <dgm:pt modelId="{BEA91705-D501-4BB1-8415-628EABE8F881}" type="sibTrans" cxnId="{D064C88B-03B5-4F78-887E-F7BDC781AE61}">
      <dgm:prSet/>
      <dgm:spPr/>
      <dgm:t>
        <a:bodyPr/>
        <a:lstStyle/>
        <a:p>
          <a:endParaRPr lang="ru-RU"/>
        </a:p>
      </dgm:t>
    </dgm:pt>
    <dgm:pt modelId="{C9227FA7-D802-40F5-A91C-2FF6B7C1B251}" type="pres">
      <dgm:prSet presAssocID="{6BDB288B-9BBD-4FA4-903B-0E32EDEB900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5989AC-26EA-4BC3-B333-87897D2CD394}" type="pres">
      <dgm:prSet presAssocID="{5C0173F0-59FF-4557-91E0-B8FEADEF85E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C915A-990D-43FD-A633-5CD98AF4F112}" type="pres">
      <dgm:prSet presAssocID="{5EAFFF2C-5560-4F1A-BFA3-75A68B95A4E3}" presName="sibTrans" presStyleCnt="0"/>
      <dgm:spPr/>
    </dgm:pt>
    <dgm:pt modelId="{107B364F-6B5C-4F9B-937F-E3C8521BD0D4}" type="pres">
      <dgm:prSet presAssocID="{FC8D52B4-6C93-41E3-B7A9-005E406ADF9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E86FD6-89DB-4C00-9210-F82A70234E4F}" type="pres">
      <dgm:prSet presAssocID="{BEA91705-D501-4BB1-8415-628EABE8F881}" presName="sibTrans" presStyleCnt="0"/>
      <dgm:spPr/>
    </dgm:pt>
    <dgm:pt modelId="{C6C28B34-9A33-42F5-B804-6A93D2EEBDD7}" type="pres">
      <dgm:prSet presAssocID="{66783B07-A6DA-4CB8-AF5D-8B28A5E44C3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64C88B-03B5-4F78-887E-F7BDC781AE61}" srcId="{6BDB288B-9BBD-4FA4-903B-0E32EDEB900E}" destId="{FC8D52B4-6C93-41E3-B7A9-005E406ADF97}" srcOrd="1" destOrd="0" parTransId="{F94F1D63-458C-46F8-8E31-368558D1FD1D}" sibTransId="{BEA91705-D501-4BB1-8415-628EABE8F881}"/>
    <dgm:cxn modelId="{2A6FA5D5-C6EC-445C-AAEE-61C21E84EBA1}" type="presOf" srcId="{6BDB288B-9BBD-4FA4-903B-0E32EDEB900E}" destId="{C9227FA7-D802-40F5-A91C-2FF6B7C1B251}" srcOrd="0" destOrd="0" presId="urn:microsoft.com/office/officeart/2005/8/layout/hList6"/>
    <dgm:cxn modelId="{FFF7FB13-26E1-4469-A812-139542EC0A72}" type="presOf" srcId="{FC8D52B4-6C93-41E3-B7A9-005E406ADF97}" destId="{107B364F-6B5C-4F9B-937F-E3C8521BD0D4}" srcOrd="0" destOrd="0" presId="urn:microsoft.com/office/officeart/2005/8/layout/hList6"/>
    <dgm:cxn modelId="{E59C29D7-EC9D-4902-AF99-EB770B801E2B}" srcId="{6BDB288B-9BBD-4FA4-903B-0E32EDEB900E}" destId="{66783B07-A6DA-4CB8-AF5D-8B28A5E44C3A}" srcOrd="2" destOrd="0" parTransId="{5ABD2EC3-2952-435E-A929-F373A9E5BBC7}" sibTransId="{AA1778AF-C134-4007-B593-C7C0F3A0D2C9}"/>
    <dgm:cxn modelId="{F6DD51E4-8CD3-47B3-9D3C-2C0075D928C8}" type="presOf" srcId="{66783B07-A6DA-4CB8-AF5D-8B28A5E44C3A}" destId="{C6C28B34-9A33-42F5-B804-6A93D2EEBDD7}" srcOrd="0" destOrd="0" presId="urn:microsoft.com/office/officeart/2005/8/layout/hList6"/>
    <dgm:cxn modelId="{7F03073D-393B-4A25-BBE8-CBBF7FA283EB}" srcId="{6BDB288B-9BBD-4FA4-903B-0E32EDEB900E}" destId="{5C0173F0-59FF-4557-91E0-B8FEADEF85E7}" srcOrd="0" destOrd="0" parTransId="{93559D94-EA73-4610-9A60-B8A73B5CEBAB}" sibTransId="{5EAFFF2C-5560-4F1A-BFA3-75A68B95A4E3}"/>
    <dgm:cxn modelId="{AE9C91DD-881B-48E1-8CDD-B30E5C09FF9A}" type="presOf" srcId="{5C0173F0-59FF-4557-91E0-B8FEADEF85E7}" destId="{EB5989AC-26EA-4BC3-B333-87897D2CD394}" srcOrd="0" destOrd="0" presId="urn:microsoft.com/office/officeart/2005/8/layout/hList6"/>
    <dgm:cxn modelId="{DC148A25-1666-4EC3-A045-0422F5A908EF}" type="presParOf" srcId="{C9227FA7-D802-40F5-A91C-2FF6B7C1B251}" destId="{EB5989AC-26EA-4BC3-B333-87897D2CD394}" srcOrd="0" destOrd="0" presId="urn:microsoft.com/office/officeart/2005/8/layout/hList6"/>
    <dgm:cxn modelId="{A6FF1DFD-ADF2-4CF4-8D5D-E372E6414588}" type="presParOf" srcId="{C9227FA7-D802-40F5-A91C-2FF6B7C1B251}" destId="{04FC915A-990D-43FD-A633-5CD98AF4F112}" srcOrd="1" destOrd="0" presId="urn:microsoft.com/office/officeart/2005/8/layout/hList6"/>
    <dgm:cxn modelId="{61380B78-BFAC-4C99-8F1C-1604B2594954}" type="presParOf" srcId="{C9227FA7-D802-40F5-A91C-2FF6B7C1B251}" destId="{107B364F-6B5C-4F9B-937F-E3C8521BD0D4}" srcOrd="2" destOrd="0" presId="urn:microsoft.com/office/officeart/2005/8/layout/hList6"/>
    <dgm:cxn modelId="{2B0DFD61-EF2B-4BCA-8C5D-76412783711D}" type="presParOf" srcId="{C9227FA7-D802-40F5-A91C-2FF6B7C1B251}" destId="{ACE86FD6-89DB-4C00-9210-F82A70234E4F}" srcOrd="3" destOrd="0" presId="urn:microsoft.com/office/officeart/2005/8/layout/hList6"/>
    <dgm:cxn modelId="{502C6A41-C0F0-4B44-B4A3-26B05FCA52AC}" type="presParOf" srcId="{C9227FA7-D802-40F5-A91C-2FF6B7C1B251}" destId="{C6C28B34-9A33-42F5-B804-6A93D2EEBDD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EDAAFFF-2A24-4DC7-BFEF-6F86C6BBBD3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D14397-C995-46AA-9654-1287A7AB3DD0}">
      <dgm:prSet phldrT="[Текст]"/>
      <dgm:spPr/>
      <dgm:t>
        <a:bodyPr/>
        <a:lstStyle/>
        <a:p>
          <a:r>
            <a:rPr lang="ru-RU" dirty="0" smtClean="0"/>
            <a:t>Терроризм</a:t>
          </a:r>
          <a:endParaRPr lang="ru-RU" dirty="0"/>
        </a:p>
      </dgm:t>
    </dgm:pt>
    <dgm:pt modelId="{19354833-1E28-48B0-A8C3-7706BF043ED8}" type="parTrans" cxnId="{7D7965F8-DA20-4DB7-BDA6-754FAF548D07}">
      <dgm:prSet/>
      <dgm:spPr/>
      <dgm:t>
        <a:bodyPr/>
        <a:lstStyle/>
        <a:p>
          <a:endParaRPr lang="ru-RU"/>
        </a:p>
      </dgm:t>
    </dgm:pt>
    <dgm:pt modelId="{77D93859-C444-4231-8918-9D6A3CE93032}" type="sibTrans" cxnId="{7D7965F8-DA20-4DB7-BDA6-754FAF548D07}">
      <dgm:prSet/>
      <dgm:spPr/>
      <dgm:t>
        <a:bodyPr/>
        <a:lstStyle/>
        <a:p>
          <a:endParaRPr lang="ru-RU"/>
        </a:p>
      </dgm:t>
    </dgm:pt>
    <dgm:pt modelId="{1A5EEDFA-9AE9-4685-A74B-B857BC5C705D}">
      <dgm:prSet phldrT="[Текст]"/>
      <dgm:spPr/>
      <dgm:t>
        <a:bodyPr/>
        <a:lstStyle/>
        <a:p>
          <a:r>
            <a:rPr lang="ru-RU" dirty="0" smtClean="0"/>
            <a:t>Виды терроризма</a:t>
          </a:r>
          <a:endParaRPr lang="ru-RU" dirty="0"/>
        </a:p>
      </dgm:t>
    </dgm:pt>
    <dgm:pt modelId="{98D1D23E-AF1B-4F30-957E-0D7AA0EC8885}" type="parTrans" cxnId="{6E91B54B-D665-42FA-BADE-9AF64C077995}">
      <dgm:prSet/>
      <dgm:spPr/>
      <dgm:t>
        <a:bodyPr/>
        <a:lstStyle/>
        <a:p>
          <a:endParaRPr lang="ru-RU"/>
        </a:p>
      </dgm:t>
    </dgm:pt>
    <dgm:pt modelId="{C45D1A7C-7691-4E6B-A81E-FD47C94DB1CF}" type="sibTrans" cxnId="{6E91B54B-D665-42FA-BADE-9AF64C077995}">
      <dgm:prSet/>
      <dgm:spPr/>
      <dgm:t>
        <a:bodyPr/>
        <a:lstStyle/>
        <a:p>
          <a:endParaRPr lang="ru-RU"/>
        </a:p>
      </dgm:t>
    </dgm:pt>
    <dgm:pt modelId="{B25F355E-833B-48C6-8240-DAE66BFCA800}">
      <dgm:prSet phldrT="[Текст]"/>
      <dgm:spPr/>
      <dgm:t>
        <a:bodyPr/>
        <a:lstStyle/>
        <a:p>
          <a:r>
            <a:rPr lang="ru-RU" dirty="0" smtClean="0"/>
            <a:t>Политический</a:t>
          </a:r>
          <a:endParaRPr lang="ru-RU" dirty="0"/>
        </a:p>
      </dgm:t>
    </dgm:pt>
    <dgm:pt modelId="{A1DFCCE2-BF4F-44F0-9292-7F6313CACCFD}" type="parTrans" cxnId="{F52FFA01-96E2-474D-9D80-C27B1ECB3A7F}">
      <dgm:prSet/>
      <dgm:spPr/>
      <dgm:t>
        <a:bodyPr/>
        <a:lstStyle/>
        <a:p>
          <a:endParaRPr lang="ru-RU"/>
        </a:p>
      </dgm:t>
    </dgm:pt>
    <dgm:pt modelId="{BE831803-1A45-41A2-809E-76C887225739}" type="sibTrans" cxnId="{F52FFA01-96E2-474D-9D80-C27B1ECB3A7F}">
      <dgm:prSet/>
      <dgm:spPr/>
      <dgm:t>
        <a:bodyPr/>
        <a:lstStyle/>
        <a:p>
          <a:endParaRPr lang="ru-RU"/>
        </a:p>
      </dgm:t>
    </dgm:pt>
    <dgm:pt modelId="{7211D732-AD17-4845-9851-297DE3823E28}">
      <dgm:prSet phldrT="[Текст]"/>
      <dgm:spPr/>
      <dgm:t>
        <a:bodyPr/>
        <a:lstStyle/>
        <a:p>
          <a:r>
            <a:rPr lang="ru-RU" dirty="0" smtClean="0"/>
            <a:t>Религиозный и т.д.</a:t>
          </a:r>
          <a:endParaRPr lang="ru-RU" dirty="0"/>
        </a:p>
      </dgm:t>
    </dgm:pt>
    <dgm:pt modelId="{B8AAC6BA-A241-48AB-9495-0ACFE619F1EC}" type="parTrans" cxnId="{DDE597F5-6EE9-41A8-98B3-9E0E2372BB0C}">
      <dgm:prSet/>
      <dgm:spPr/>
      <dgm:t>
        <a:bodyPr/>
        <a:lstStyle/>
        <a:p>
          <a:endParaRPr lang="ru-RU"/>
        </a:p>
      </dgm:t>
    </dgm:pt>
    <dgm:pt modelId="{BE0D4491-2051-468F-A2FA-182F47343FC7}" type="sibTrans" cxnId="{DDE597F5-6EE9-41A8-98B3-9E0E2372BB0C}">
      <dgm:prSet/>
      <dgm:spPr/>
      <dgm:t>
        <a:bodyPr/>
        <a:lstStyle/>
        <a:p>
          <a:endParaRPr lang="ru-RU"/>
        </a:p>
      </dgm:t>
    </dgm:pt>
    <dgm:pt modelId="{2941F209-A5CE-4B48-9252-C331AD69EDBA}">
      <dgm:prSet phldrT="[Текст]"/>
      <dgm:spPr/>
      <dgm:t>
        <a:bodyPr/>
        <a:lstStyle/>
        <a:p>
          <a:r>
            <a:rPr lang="ru-RU" dirty="0" smtClean="0"/>
            <a:t>Виды террористической деятельности</a:t>
          </a:r>
          <a:endParaRPr lang="ru-RU" dirty="0"/>
        </a:p>
      </dgm:t>
    </dgm:pt>
    <dgm:pt modelId="{D1121104-E5B9-4DB7-A23E-CB759A003AA3}" type="parTrans" cxnId="{5BE4A9C3-E6B3-4FB6-A883-494A884CA1ED}">
      <dgm:prSet/>
      <dgm:spPr/>
      <dgm:t>
        <a:bodyPr/>
        <a:lstStyle/>
        <a:p>
          <a:endParaRPr lang="ru-RU"/>
        </a:p>
      </dgm:t>
    </dgm:pt>
    <dgm:pt modelId="{11743C33-EE99-44E1-82C5-17D8818C9F77}" type="sibTrans" cxnId="{5BE4A9C3-E6B3-4FB6-A883-494A884CA1ED}">
      <dgm:prSet/>
      <dgm:spPr/>
      <dgm:t>
        <a:bodyPr/>
        <a:lstStyle/>
        <a:p>
          <a:endParaRPr lang="ru-RU"/>
        </a:p>
      </dgm:t>
    </dgm:pt>
    <dgm:pt modelId="{EBCD62CD-4E49-4BC1-8F14-FD2BA0153A94}">
      <dgm:prSet phldrT="[Текст]"/>
      <dgm:spPr/>
      <dgm:t>
        <a:bodyPr/>
        <a:lstStyle/>
        <a:p>
          <a:r>
            <a:rPr lang="ru-RU" dirty="0" smtClean="0"/>
            <a:t>Организация,</a:t>
          </a:r>
        </a:p>
        <a:p>
          <a:r>
            <a:rPr lang="ru-RU" dirty="0" smtClean="0"/>
            <a:t>планирование и т.д.</a:t>
          </a:r>
          <a:endParaRPr lang="ru-RU" dirty="0"/>
        </a:p>
      </dgm:t>
    </dgm:pt>
    <dgm:pt modelId="{C70E0165-4241-44E8-9207-CA262A1BD2A6}" type="parTrans" cxnId="{EAE08A0A-F39D-4DA2-B7F5-74A81F999CD5}">
      <dgm:prSet/>
      <dgm:spPr/>
      <dgm:t>
        <a:bodyPr/>
        <a:lstStyle/>
        <a:p>
          <a:endParaRPr lang="ru-RU"/>
        </a:p>
      </dgm:t>
    </dgm:pt>
    <dgm:pt modelId="{4B3AE08A-9694-418E-B557-F4EC6627580D}" type="sibTrans" cxnId="{EAE08A0A-F39D-4DA2-B7F5-74A81F999CD5}">
      <dgm:prSet/>
      <dgm:spPr/>
      <dgm:t>
        <a:bodyPr/>
        <a:lstStyle/>
        <a:p>
          <a:endParaRPr lang="ru-RU"/>
        </a:p>
      </dgm:t>
    </dgm:pt>
    <dgm:pt modelId="{B925F251-A8D2-4B71-8D97-B969BC6EEC99}" type="pres">
      <dgm:prSet presAssocID="{7EDAAFFF-2A24-4DC7-BFEF-6F86C6BBBD3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663CEC-7C79-4797-9CC0-CC5AD131AAE5}" type="pres">
      <dgm:prSet presAssocID="{9FD14397-C995-46AA-9654-1287A7AB3DD0}" presName="root1" presStyleCnt="0"/>
      <dgm:spPr/>
    </dgm:pt>
    <dgm:pt modelId="{7A6EAC18-2F31-4543-8C01-95D0710F2074}" type="pres">
      <dgm:prSet presAssocID="{9FD14397-C995-46AA-9654-1287A7AB3DD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D0971A-BABA-41D2-A92A-36A2DA894F46}" type="pres">
      <dgm:prSet presAssocID="{9FD14397-C995-46AA-9654-1287A7AB3DD0}" presName="level2hierChild" presStyleCnt="0"/>
      <dgm:spPr/>
    </dgm:pt>
    <dgm:pt modelId="{B7B5A01B-3549-43B6-B0FC-D97AC2679AFD}" type="pres">
      <dgm:prSet presAssocID="{98D1D23E-AF1B-4F30-957E-0D7AA0EC8885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5A5E3FC-735D-4A68-BB9A-3BE844E82B1F}" type="pres">
      <dgm:prSet presAssocID="{98D1D23E-AF1B-4F30-957E-0D7AA0EC888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DD617A97-C69A-4E8A-B57B-2AEFAB72EE5F}" type="pres">
      <dgm:prSet presAssocID="{1A5EEDFA-9AE9-4685-A74B-B857BC5C705D}" presName="root2" presStyleCnt="0"/>
      <dgm:spPr/>
    </dgm:pt>
    <dgm:pt modelId="{95C0080D-923D-4C57-A751-8D9640533169}" type="pres">
      <dgm:prSet presAssocID="{1A5EEDFA-9AE9-4685-A74B-B857BC5C705D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62C2923-6E9C-4188-9509-B2DB484F5DDB}" type="pres">
      <dgm:prSet presAssocID="{1A5EEDFA-9AE9-4685-A74B-B857BC5C705D}" presName="level3hierChild" presStyleCnt="0"/>
      <dgm:spPr/>
    </dgm:pt>
    <dgm:pt modelId="{19974C2A-38D7-4850-B6DE-7C18B5DD5955}" type="pres">
      <dgm:prSet presAssocID="{A1DFCCE2-BF4F-44F0-9292-7F6313CACCFD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DFE3FD5C-02AC-4193-BAFF-1D395594F88B}" type="pres">
      <dgm:prSet presAssocID="{A1DFCCE2-BF4F-44F0-9292-7F6313CACCFD}" presName="connTx" presStyleLbl="parChTrans1D3" presStyleIdx="0" presStyleCnt="3"/>
      <dgm:spPr/>
      <dgm:t>
        <a:bodyPr/>
        <a:lstStyle/>
        <a:p>
          <a:endParaRPr lang="ru-RU"/>
        </a:p>
      </dgm:t>
    </dgm:pt>
    <dgm:pt modelId="{2D5DDA26-DCD7-4326-BF06-72A2FFA6B88D}" type="pres">
      <dgm:prSet presAssocID="{B25F355E-833B-48C6-8240-DAE66BFCA800}" presName="root2" presStyleCnt="0"/>
      <dgm:spPr/>
    </dgm:pt>
    <dgm:pt modelId="{5B85F282-7628-4E42-B5B2-6B4F0406D019}" type="pres">
      <dgm:prSet presAssocID="{B25F355E-833B-48C6-8240-DAE66BFCA800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13B26F-1503-45C4-B982-0D668C136847}" type="pres">
      <dgm:prSet presAssocID="{B25F355E-833B-48C6-8240-DAE66BFCA800}" presName="level3hierChild" presStyleCnt="0"/>
      <dgm:spPr/>
    </dgm:pt>
    <dgm:pt modelId="{D12ADB00-6351-43CE-BFDA-776A4A78443B}" type="pres">
      <dgm:prSet presAssocID="{B8AAC6BA-A241-48AB-9495-0ACFE619F1EC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8D37697C-6CA5-4E7B-A63C-C8D5804E7FE9}" type="pres">
      <dgm:prSet presAssocID="{B8AAC6BA-A241-48AB-9495-0ACFE619F1EC}" presName="connTx" presStyleLbl="parChTrans1D3" presStyleIdx="1" presStyleCnt="3"/>
      <dgm:spPr/>
      <dgm:t>
        <a:bodyPr/>
        <a:lstStyle/>
        <a:p>
          <a:endParaRPr lang="ru-RU"/>
        </a:p>
      </dgm:t>
    </dgm:pt>
    <dgm:pt modelId="{84053967-5235-46D9-A5B1-F299E1A75BE2}" type="pres">
      <dgm:prSet presAssocID="{7211D732-AD17-4845-9851-297DE3823E28}" presName="root2" presStyleCnt="0"/>
      <dgm:spPr/>
    </dgm:pt>
    <dgm:pt modelId="{E22DC3F9-5CB5-4982-9A8E-B1F867F466DC}" type="pres">
      <dgm:prSet presAssocID="{7211D732-AD17-4845-9851-297DE3823E28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BE3A41-2A56-4DD0-816B-B591C0DAEC8C}" type="pres">
      <dgm:prSet presAssocID="{7211D732-AD17-4845-9851-297DE3823E28}" presName="level3hierChild" presStyleCnt="0"/>
      <dgm:spPr/>
    </dgm:pt>
    <dgm:pt modelId="{4B3C4EA6-86F2-418A-83BB-194CA4BEBCD7}" type="pres">
      <dgm:prSet presAssocID="{D1121104-E5B9-4DB7-A23E-CB759A003AA3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DFAD5B8C-ABA8-4538-A7DE-961B4EB6B204}" type="pres">
      <dgm:prSet presAssocID="{D1121104-E5B9-4DB7-A23E-CB759A003AA3}" presName="connTx" presStyleLbl="parChTrans1D2" presStyleIdx="1" presStyleCnt="2"/>
      <dgm:spPr/>
      <dgm:t>
        <a:bodyPr/>
        <a:lstStyle/>
        <a:p>
          <a:endParaRPr lang="ru-RU"/>
        </a:p>
      </dgm:t>
    </dgm:pt>
    <dgm:pt modelId="{DDCBB4E5-6164-438E-B3B5-0EF29D8235D4}" type="pres">
      <dgm:prSet presAssocID="{2941F209-A5CE-4B48-9252-C331AD69EDBA}" presName="root2" presStyleCnt="0"/>
      <dgm:spPr/>
    </dgm:pt>
    <dgm:pt modelId="{9B94C529-B58B-48C5-84AF-B7CBDB6B04EB}" type="pres">
      <dgm:prSet presAssocID="{2941F209-A5CE-4B48-9252-C331AD69EDB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937C46-FE49-4F39-87E6-2785EFA0A0F6}" type="pres">
      <dgm:prSet presAssocID="{2941F209-A5CE-4B48-9252-C331AD69EDBA}" presName="level3hierChild" presStyleCnt="0"/>
      <dgm:spPr/>
    </dgm:pt>
    <dgm:pt modelId="{663E991E-FF9B-4172-811D-E914DA5A1A4E}" type="pres">
      <dgm:prSet presAssocID="{C70E0165-4241-44E8-9207-CA262A1BD2A6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77D18CC3-F4AC-44B7-99FF-324875F827CC}" type="pres">
      <dgm:prSet presAssocID="{C70E0165-4241-44E8-9207-CA262A1BD2A6}" presName="connTx" presStyleLbl="parChTrans1D3" presStyleIdx="2" presStyleCnt="3"/>
      <dgm:spPr/>
      <dgm:t>
        <a:bodyPr/>
        <a:lstStyle/>
        <a:p>
          <a:endParaRPr lang="ru-RU"/>
        </a:p>
      </dgm:t>
    </dgm:pt>
    <dgm:pt modelId="{41D9E7F3-AE82-47AD-9B52-E7022E37861A}" type="pres">
      <dgm:prSet presAssocID="{EBCD62CD-4E49-4BC1-8F14-FD2BA0153A94}" presName="root2" presStyleCnt="0"/>
      <dgm:spPr/>
    </dgm:pt>
    <dgm:pt modelId="{81837A5B-5BA7-41D0-A2B9-6BE3079C9CDD}" type="pres">
      <dgm:prSet presAssocID="{EBCD62CD-4E49-4BC1-8F14-FD2BA0153A9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9B6CB13-DE59-4DA6-A364-A2A6B827654C}" type="pres">
      <dgm:prSet presAssocID="{EBCD62CD-4E49-4BC1-8F14-FD2BA0153A94}" presName="level3hierChild" presStyleCnt="0"/>
      <dgm:spPr/>
    </dgm:pt>
  </dgm:ptLst>
  <dgm:cxnLst>
    <dgm:cxn modelId="{5E021C4A-FB93-47F0-8494-0561E4FD933C}" type="presOf" srcId="{B8AAC6BA-A241-48AB-9495-0ACFE619F1EC}" destId="{D12ADB00-6351-43CE-BFDA-776A4A78443B}" srcOrd="0" destOrd="0" presId="urn:microsoft.com/office/officeart/2005/8/layout/hierarchy2"/>
    <dgm:cxn modelId="{4315FFD4-6BA4-4150-84DC-C3EC5C336A3A}" type="presOf" srcId="{B8AAC6BA-A241-48AB-9495-0ACFE619F1EC}" destId="{8D37697C-6CA5-4E7B-A63C-C8D5804E7FE9}" srcOrd="1" destOrd="0" presId="urn:microsoft.com/office/officeart/2005/8/layout/hierarchy2"/>
    <dgm:cxn modelId="{66D9A598-85CB-4078-AE7F-E5F763E3208E}" type="presOf" srcId="{7211D732-AD17-4845-9851-297DE3823E28}" destId="{E22DC3F9-5CB5-4982-9A8E-B1F867F466DC}" srcOrd="0" destOrd="0" presId="urn:microsoft.com/office/officeart/2005/8/layout/hierarchy2"/>
    <dgm:cxn modelId="{7D356CF3-1F08-4511-AB1B-4CD8FFD42989}" type="presOf" srcId="{2941F209-A5CE-4B48-9252-C331AD69EDBA}" destId="{9B94C529-B58B-48C5-84AF-B7CBDB6B04EB}" srcOrd="0" destOrd="0" presId="urn:microsoft.com/office/officeart/2005/8/layout/hierarchy2"/>
    <dgm:cxn modelId="{4BB34B2B-49F5-4DBF-A84A-91E99770EA20}" type="presOf" srcId="{C70E0165-4241-44E8-9207-CA262A1BD2A6}" destId="{663E991E-FF9B-4172-811D-E914DA5A1A4E}" srcOrd="0" destOrd="0" presId="urn:microsoft.com/office/officeart/2005/8/layout/hierarchy2"/>
    <dgm:cxn modelId="{F39116D5-A1DF-4A43-91E2-03FAC041531D}" type="presOf" srcId="{1A5EEDFA-9AE9-4685-A74B-B857BC5C705D}" destId="{95C0080D-923D-4C57-A751-8D9640533169}" srcOrd="0" destOrd="0" presId="urn:microsoft.com/office/officeart/2005/8/layout/hierarchy2"/>
    <dgm:cxn modelId="{CEEB7797-13E6-45CC-A3DD-4D676F4B4E46}" type="presOf" srcId="{9FD14397-C995-46AA-9654-1287A7AB3DD0}" destId="{7A6EAC18-2F31-4543-8C01-95D0710F2074}" srcOrd="0" destOrd="0" presId="urn:microsoft.com/office/officeart/2005/8/layout/hierarchy2"/>
    <dgm:cxn modelId="{B8692740-71E2-4427-BD0C-C3B3E70CCEDF}" type="presOf" srcId="{C70E0165-4241-44E8-9207-CA262A1BD2A6}" destId="{77D18CC3-F4AC-44B7-99FF-324875F827CC}" srcOrd="1" destOrd="0" presId="urn:microsoft.com/office/officeart/2005/8/layout/hierarchy2"/>
    <dgm:cxn modelId="{169225E7-998C-4600-82BE-34BDC8B3E6A1}" type="presOf" srcId="{98D1D23E-AF1B-4F30-957E-0D7AA0EC8885}" destId="{E5A5E3FC-735D-4A68-BB9A-3BE844E82B1F}" srcOrd="1" destOrd="0" presId="urn:microsoft.com/office/officeart/2005/8/layout/hierarchy2"/>
    <dgm:cxn modelId="{5BE4A9C3-E6B3-4FB6-A883-494A884CA1ED}" srcId="{9FD14397-C995-46AA-9654-1287A7AB3DD0}" destId="{2941F209-A5CE-4B48-9252-C331AD69EDBA}" srcOrd="1" destOrd="0" parTransId="{D1121104-E5B9-4DB7-A23E-CB759A003AA3}" sibTransId="{11743C33-EE99-44E1-82C5-17D8818C9F77}"/>
    <dgm:cxn modelId="{EAE08A0A-F39D-4DA2-B7F5-74A81F999CD5}" srcId="{2941F209-A5CE-4B48-9252-C331AD69EDBA}" destId="{EBCD62CD-4E49-4BC1-8F14-FD2BA0153A94}" srcOrd="0" destOrd="0" parTransId="{C70E0165-4241-44E8-9207-CA262A1BD2A6}" sibTransId="{4B3AE08A-9694-418E-B557-F4EC6627580D}"/>
    <dgm:cxn modelId="{71CA8AF5-0C20-42E3-8BC7-2529F1DF4A66}" type="presOf" srcId="{B25F355E-833B-48C6-8240-DAE66BFCA800}" destId="{5B85F282-7628-4E42-B5B2-6B4F0406D019}" srcOrd="0" destOrd="0" presId="urn:microsoft.com/office/officeart/2005/8/layout/hierarchy2"/>
    <dgm:cxn modelId="{E90ECDE6-693B-4E6B-B4A6-236CD64C979A}" type="presOf" srcId="{EBCD62CD-4E49-4BC1-8F14-FD2BA0153A94}" destId="{81837A5B-5BA7-41D0-A2B9-6BE3079C9CDD}" srcOrd="0" destOrd="0" presId="urn:microsoft.com/office/officeart/2005/8/layout/hierarchy2"/>
    <dgm:cxn modelId="{051CB1A6-19D3-41FF-AAE8-783643AD3B83}" type="presOf" srcId="{A1DFCCE2-BF4F-44F0-9292-7F6313CACCFD}" destId="{19974C2A-38D7-4850-B6DE-7C18B5DD5955}" srcOrd="0" destOrd="0" presId="urn:microsoft.com/office/officeart/2005/8/layout/hierarchy2"/>
    <dgm:cxn modelId="{3089E3C9-E24B-48D5-9F5E-19ABA558B4C7}" type="presOf" srcId="{D1121104-E5B9-4DB7-A23E-CB759A003AA3}" destId="{4B3C4EA6-86F2-418A-83BB-194CA4BEBCD7}" srcOrd="0" destOrd="0" presId="urn:microsoft.com/office/officeart/2005/8/layout/hierarchy2"/>
    <dgm:cxn modelId="{F52FFA01-96E2-474D-9D80-C27B1ECB3A7F}" srcId="{1A5EEDFA-9AE9-4685-A74B-B857BC5C705D}" destId="{B25F355E-833B-48C6-8240-DAE66BFCA800}" srcOrd="0" destOrd="0" parTransId="{A1DFCCE2-BF4F-44F0-9292-7F6313CACCFD}" sibTransId="{BE831803-1A45-41A2-809E-76C887225739}"/>
    <dgm:cxn modelId="{E4B74DA4-4A51-4AC8-AACC-14E109B16644}" type="presOf" srcId="{D1121104-E5B9-4DB7-A23E-CB759A003AA3}" destId="{DFAD5B8C-ABA8-4538-A7DE-961B4EB6B204}" srcOrd="1" destOrd="0" presId="urn:microsoft.com/office/officeart/2005/8/layout/hierarchy2"/>
    <dgm:cxn modelId="{C0FAA791-D645-42AA-8407-CEDD9F3EB438}" type="presOf" srcId="{7EDAAFFF-2A24-4DC7-BFEF-6F86C6BBBD37}" destId="{B925F251-A8D2-4B71-8D97-B969BC6EEC99}" srcOrd="0" destOrd="0" presId="urn:microsoft.com/office/officeart/2005/8/layout/hierarchy2"/>
    <dgm:cxn modelId="{9A31B2B2-5499-43E3-8B61-770C4F3D60B1}" type="presOf" srcId="{98D1D23E-AF1B-4F30-957E-0D7AA0EC8885}" destId="{B7B5A01B-3549-43B6-B0FC-D97AC2679AFD}" srcOrd="0" destOrd="0" presId="urn:microsoft.com/office/officeart/2005/8/layout/hierarchy2"/>
    <dgm:cxn modelId="{6E91B54B-D665-42FA-BADE-9AF64C077995}" srcId="{9FD14397-C995-46AA-9654-1287A7AB3DD0}" destId="{1A5EEDFA-9AE9-4685-A74B-B857BC5C705D}" srcOrd="0" destOrd="0" parTransId="{98D1D23E-AF1B-4F30-957E-0D7AA0EC8885}" sibTransId="{C45D1A7C-7691-4E6B-A81E-FD47C94DB1CF}"/>
    <dgm:cxn modelId="{7D7965F8-DA20-4DB7-BDA6-754FAF548D07}" srcId="{7EDAAFFF-2A24-4DC7-BFEF-6F86C6BBBD37}" destId="{9FD14397-C995-46AA-9654-1287A7AB3DD0}" srcOrd="0" destOrd="0" parTransId="{19354833-1E28-48B0-A8C3-7706BF043ED8}" sibTransId="{77D93859-C444-4231-8918-9D6A3CE93032}"/>
    <dgm:cxn modelId="{DDE597F5-6EE9-41A8-98B3-9E0E2372BB0C}" srcId="{1A5EEDFA-9AE9-4685-A74B-B857BC5C705D}" destId="{7211D732-AD17-4845-9851-297DE3823E28}" srcOrd="1" destOrd="0" parTransId="{B8AAC6BA-A241-48AB-9495-0ACFE619F1EC}" sibTransId="{BE0D4491-2051-468F-A2FA-182F47343FC7}"/>
    <dgm:cxn modelId="{591026E2-73B4-4E7F-9118-C30C1F9A035A}" type="presOf" srcId="{A1DFCCE2-BF4F-44F0-9292-7F6313CACCFD}" destId="{DFE3FD5C-02AC-4193-BAFF-1D395594F88B}" srcOrd="1" destOrd="0" presId="urn:microsoft.com/office/officeart/2005/8/layout/hierarchy2"/>
    <dgm:cxn modelId="{8D011319-F341-40DA-B368-4ECF90713637}" type="presParOf" srcId="{B925F251-A8D2-4B71-8D97-B969BC6EEC99}" destId="{33663CEC-7C79-4797-9CC0-CC5AD131AAE5}" srcOrd="0" destOrd="0" presId="urn:microsoft.com/office/officeart/2005/8/layout/hierarchy2"/>
    <dgm:cxn modelId="{28E1236F-D6F5-493A-9C8E-AF4FE93B75CC}" type="presParOf" srcId="{33663CEC-7C79-4797-9CC0-CC5AD131AAE5}" destId="{7A6EAC18-2F31-4543-8C01-95D0710F2074}" srcOrd="0" destOrd="0" presId="urn:microsoft.com/office/officeart/2005/8/layout/hierarchy2"/>
    <dgm:cxn modelId="{152598CE-2235-4314-8756-15CAF0AB28DA}" type="presParOf" srcId="{33663CEC-7C79-4797-9CC0-CC5AD131AAE5}" destId="{87D0971A-BABA-41D2-A92A-36A2DA894F46}" srcOrd="1" destOrd="0" presId="urn:microsoft.com/office/officeart/2005/8/layout/hierarchy2"/>
    <dgm:cxn modelId="{BB06CAB4-76AF-491D-9879-4BF4A9024B75}" type="presParOf" srcId="{87D0971A-BABA-41D2-A92A-36A2DA894F46}" destId="{B7B5A01B-3549-43B6-B0FC-D97AC2679AFD}" srcOrd="0" destOrd="0" presId="urn:microsoft.com/office/officeart/2005/8/layout/hierarchy2"/>
    <dgm:cxn modelId="{5598D7FF-0F69-48D7-88F4-CA1127EC2E91}" type="presParOf" srcId="{B7B5A01B-3549-43B6-B0FC-D97AC2679AFD}" destId="{E5A5E3FC-735D-4A68-BB9A-3BE844E82B1F}" srcOrd="0" destOrd="0" presId="urn:microsoft.com/office/officeart/2005/8/layout/hierarchy2"/>
    <dgm:cxn modelId="{197389A1-2349-436D-A03F-44BAD7A5E081}" type="presParOf" srcId="{87D0971A-BABA-41D2-A92A-36A2DA894F46}" destId="{DD617A97-C69A-4E8A-B57B-2AEFAB72EE5F}" srcOrd="1" destOrd="0" presId="urn:microsoft.com/office/officeart/2005/8/layout/hierarchy2"/>
    <dgm:cxn modelId="{F6A18CC8-C101-4ADF-A213-959F48C58CDC}" type="presParOf" srcId="{DD617A97-C69A-4E8A-B57B-2AEFAB72EE5F}" destId="{95C0080D-923D-4C57-A751-8D9640533169}" srcOrd="0" destOrd="0" presId="urn:microsoft.com/office/officeart/2005/8/layout/hierarchy2"/>
    <dgm:cxn modelId="{EFE7435A-5DF7-4682-9457-6FC1FCB04606}" type="presParOf" srcId="{DD617A97-C69A-4E8A-B57B-2AEFAB72EE5F}" destId="{562C2923-6E9C-4188-9509-B2DB484F5DDB}" srcOrd="1" destOrd="0" presId="urn:microsoft.com/office/officeart/2005/8/layout/hierarchy2"/>
    <dgm:cxn modelId="{15A2D453-C9A2-4992-BCDE-20BBCAD2DD58}" type="presParOf" srcId="{562C2923-6E9C-4188-9509-B2DB484F5DDB}" destId="{19974C2A-38D7-4850-B6DE-7C18B5DD5955}" srcOrd="0" destOrd="0" presId="urn:microsoft.com/office/officeart/2005/8/layout/hierarchy2"/>
    <dgm:cxn modelId="{DD7ADD42-E3CE-49EE-B6BD-94DBD6003849}" type="presParOf" srcId="{19974C2A-38D7-4850-B6DE-7C18B5DD5955}" destId="{DFE3FD5C-02AC-4193-BAFF-1D395594F88B}" srcOrd="0" destOrd="0" presId="urn:microsoft.com/office/officeart/2005/8/layout/hierarchy2"/>
    <dgm:cxn modelId="{22B6A682-47C6-4BD9-A728-D7DF5CD36D0E}" type="presParOf" srcId="{562C2923-6E9C-4188-9509-B2DB484F5DDB}" destId="{2D5DDA26-DCD7-4326-BF06-72A2FFA6B88D}" srcOrd="1" destOrd="0" presId="urn:microsoft.com/office/officeart/2005/8/layout/hierarchy2"/>
    <dgm:cxn modelId="{4FE18DD8-387C-4697-8C7E-1A24316DF923}" type="presParOf" srcId="{2D5DDA26-DCD7-4326-BF06-72A2FFA6B88D}" destId="{5B85F282-7628-4E42-B5B2-6B4F0406D019}" srcOrd="0" destOrd="0" presId="urn:microsoft.com/office/officeart/2005/8/layout/hierarchy2"/>
    <dgm:cxn modelId="{AC99848D-DA60-42BD-A94C-0A31E2DB5089}" type="presParOf" srcId="{2D5DDA26-DCD7-4326-BF06-72A2FFA6B88D}" destId="{A113B26F-1503-45C4-B982-0D668C136847}" srcOrd="1" destOrd="0" presId="urn:microsoft.com/office/officeart/2005/8/layout/hierarchy2"/>
    <dgm:cxn modelId="{100D026E-740C-44CF-B2B9-83B1C5F21571}" type="presParOf" srcId="{562C2923-6E9C-4188-9509-B2DB484F5DDB}" destId="{D12ADB00-6351-43CE-BFDA-776A4A78443B}" srcOrd="2" destOrd="0" presId="urn:microsoft.com/office/officeart/2005/8/layout/hierarchy2"/>
    <dgm:cxn modelId="{454F29E3-EA01-457F-B41B-CDF82D4FED6F}" type="presParOf" srcId="{D12ADB00-6351-43CE-BFDA-776A4A78443B}" destId="{8D37697C-6CA5-4E7B-A63C-C8D5804E7FE9}" srcOrd="0" destOrd="0" presId="urn:microsoft.com/office/officeart/2005/8/layout/hierarchy2"/>
    <dgm:cxn modelId="{016559CD-3551-4ED8-B14E-5A227D245EAE}" type="presParOf" srcId="{562C2923-6E9C-4188-9509-B2DB484F5DDB}" destId="{84053967-5235-46D9-A5B1-F299E1A75BE2}" srcOrd="3" destOrd="0" presId="urn:microsoft.com/office/officeart/2005/8/layout/hierarchy2"/>
    <dgm:cxn modelId="{B7D0DE55-39F5-4F49-BD6A-83C66C97FBCE}" type="presParOf" srcId="{84053967-5235-46D9-A5B1-F299E1A75BE2}" destId="{E22DC3F9-5CB5-4982-9A8E-B1F867F466DC}" srcOrd="0" destOrd="0" presId="urn:microsoft.com/office/officeart/2005/8/layout/hierarchy2"/>
    <dgm:cxn modelId="{5D203D9F-43E8-4D64-90D9-4B89DE865EC9}" type="presParOf" srcId="{84053967-5235-46D9-A5B1-F299E1A75BE2}" destId="{1EBE3A41-2A56-4DD0-816B-B591C0DAEC8C}" srcOrd="1" destOrd="0" presId="urn:microsoft.com/office/officeart/2005/8/layout/hierarchy2"/>
    <dgm:cxn modelId="{11667987-35E2-4BBF-BEBD-E06FB7514A1F}" type="presParOf" srcId="{87D0971A-BABA-41D2-A92A-36A2DA894F46}" destId="{4B3C4EA6-86F2-418A-83BB-194CA4BEBCD7}" srcOrd="2" destOrd="0" presId="urn:microsoft.com/office/officeart/2005/8/layout/hierarchy2"/>
    <dgm:cxn modelId="{FC8CC153-017A-42FD-8C30-1D6DA0390D5D}" type="presParOf" srcId="{4B3C4EA6-86F2-418A-83BB-194CA4BEBCD7}" destId="{DFAD5B8C-ABA8-4538-A7DE-961B4EB6B204}" srcOrd="0" destOrd="0" presId="urn:microsoft.com/office/officeart/2005/8/layout/hierarchy2"/>
    <dgm:cxn modelId="{E455DAEB-38B3-43D3-8C94-5C1BA2ACB1EC}" type="presParOf" srcId="{87D0971A-BABA-41D2-A92A-36A2DA894F46}" destId="{DDCBB4E5-6164-438E-B3B5-0EF29D8235D4}" srcOrd="3" destOrd="0" presId="urn:microsoft.com/office/officeart/2005/8/layout/hierarchy2"/>
    <dgm:cxn modelId="{C5CD6435-F32C-4CC7-B2BB-CE025304D904}" type="presParOf" srcId="{DDCBB4E5-6164-438E-B3B5-0EF29D8235D4}" destId="{9B94C529-B58B-48C5-84AF-B7CBDB6B04EB}" srcOrd="0" destOrd="0" presId="urn:microsoft.com/office/officeart/2005/8/layout/hierarchy2"/>
    <dgm:cxn modelId="{4A564160-9FFA-4F1A-B38B-34B4C6F66196}" type="presParOf" srcId="{DDCBB4E5-6164-438E-B3B5-0EF29D8235D4}" destId="{1E937C46-FE49-4F39-87E6-2785EFA0A0F6}" srcOrd="1" destOrd="0" presId="urn:microsoft.com/office/officeart/2005/8/layout/hierarchy2"/>
    <dgm:cxn modelId="{D029E803-2198-4030-A0F6-FF4A215652A8}" type="presParOf" srcId="{1E937C46-FE49-4F39-87E6-2785EFA0A0F6}" destId="{663E991E-FF9B-4172-811D-E914DA5A1A4E}" srcOrd="0" destOrd="0" presId="urn:microsoft.com/office/officeart/2005/8/layout/hierarchy2"/>
    <dgm:cxn modelId="{3EC8F887-EF4F-4A19-BBDE-1FE4D536FF54}" type="presParOf" srcId="{663E991E-FF9B-4172-811D-E914DA5A1A4E}" destId="{77D18CC3-F4AC-44B7-99FF-324875F827CC}" srcOrd="0" destOrd="0" presId="urn:microsoft.com/office/officeart/2005/8/layout/hierarchy2"/>
    <dgm:cxn modelId="{E4A45FA5-CCB2-48F3-A82D-03D27AD5BFCD}" type="presParOf" srcId="{1E937C46-FE49-4F39-87E6-2785EFA0A0F6}" destId="{41D9E7F3-AE82-47AD-9B52-E7022E37861A}" srcOrd="1" destOrd="0" presId="urn:microsoft.com/office/officeart/2005/8/layout/hierarchy2"/>
    <dgm:cxn modelId="{9CB46B77-E75F-4AD1-A698-449F243E59AB}" type="presParOf" srcId="{41D9E7F3-AE82-47AD-9B52-E7022E37861A}" destId="{81837A5B-5BA7-41D0-A2B9-6BE3079C9CDD}" srcOrd="0" destOrd="0" presId="urn:microsoft.com/office/officeart/2005/8/layout/hierarchy2"/>
    <dgm:cxn modelId="{52605200-B3D4-4BEA-B6BC-A2A5FA571A6D}" type="presParOf" srcId="{41D9E7F3-AE82-47AD-9B52-E7022E37861A}" destId="{D9B6CB13-DE59-4DA6-A364-A2A6B827654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C029A56-3372-4C99-B8BB-2E5B7090199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D47EAA-61CB-4622-A0B0-1182BD91EF9E}">
      <dgm:prSet phldrT="[Текст]" custT="1"/>
      <dgm:spPr/>
      <dgm:t>
        <a:bodyPr/>
        <a:lstStyle/>
        <a:p>
          <a:r>
            <a:rPr lang="ru-RU" sz="6000" b="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сели</a:t>
          </a:r>
          <a:endParaRPr lang="ru-RU" sz="60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97B790-AEE1-404B-B726-7D758BD3C220}" type="parTrans" cxnId="{C6B3A064-6553-45CE-BD76-C2F0ECC55E97}">
      <dgm:prSet/>
      <dgm:spPr/>
      <dgm:t>
        <a:bodyPr/>
        <a:lstStyle/>
        <a:p>
          <a:endParaRPr lang="ru-RU"/>
        </a:p>
      </dgm:t>
    </dgm:pt>
    <dgm:pt modelId="{8B465491-E14B-4988-95DB-5C62C94377FF}" type="sibTrans" cxnId="{C6B3A064-6553-45CE-BD76-C2F0ECC55E97}">
      <dgm:prSet/>
      <dgm:spPr/>
      <dgm:t>
        <a:bodyPr/>
        <a:lstStyle/>
        <a:p>
          <a:endParaRPr lang="ru-RU"/>
        </a:p>
      </dgm:t>
    </dgm:pt>
    <dgm:pt modelId="{25E5E8D4-82B4-46A4-95A3-15A2216E9C8D}">
      <dgm:prSet phldrT="[Текст]" custT="1"/>
      <dgm:spPr/>
      <dgm:t>
        <a:bodyPr/>
        <a:lstStyle/>
        <a:p>
          <a:r>
            <a:rPr lang="ru-RU" sz="5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цунами</a:t>
          </a:r>
          <a:endParaRPr lang="ru-RU" sz="5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B3BD7D-D16B-4062-8DF2-1E7ED9FF0F40}" type="parTrans" cxnId="{25BBA4F1-8C66-4179-8BCF-A769E3DE7474}">
      <dgm:prSet/>
      <dgm:spPr/>
      <dgm:t>
        <a:bodyPr/>
        <a:lstStyle/>
        <a:p>
          <a:endParaRPr lang="ru-RU"/>
        </a:p>
      </dgm:t>
    </dgm:pt>
    <dgm:pt modelId="{BAA4FB3B-A62B-4161-A547-7E02E3C8E9A0}" type="sibTrans" cxnId="{25BBA4F1-8C66-4179-8BCF-A769E3DE7474}">
      <dgm:prSet/>
      <dgm:spPr/>
      <dgm:t>
        <a:bodyPr/>
        <a:lstStyle/>
        <a:p>
          <a:endParaRPr lang="ru-RU"/>
        </a:p>
      </dgm:t>
    </dgm:pt>
    <dgm:pt modelId="{FBD827DA-F631-4245-AF85-30A668DA40D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ЧС гидрологического характера относятся </a:t>
          </a:r>
          <a:r>
            <a:rPr lang="ru-RU" sz="5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наводнения</a:t>
          </a:r>
          <a:endParaRPr lang="ru-RU" sz="5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904106-4712-4CDF-90AC-445765EE06FC}" type="sibTrans" cxnId="{F3D0029C-4331-45E9-AE22-3ABD2A85A1D5}">
      <dgm:prSet/>
      <dgm:spPr/>
      <dgm:t>
        <a:bodyPr/>
        <a:lstStyle/>
        <a:p>
          <a:endParaRPr lang="ru-RU"/>
        </a:p>
      </dgm:t>
    </dgm:pt>
    <dgm:pt modelId="{F10207B4-42B5-442D-9626-F02DC7806134}" type="parTrans" cxnId="{F3D0029C-4331-45E9-AE22-3ABD2A85A1D5}">
      <dgm:prSet/>
      <dgm:spPr/>
      <dgm:t>
        <a:bodyPr/>
        <a:lstStyle/>
        <a:p>
          <a:endParaRPr lang="ru-RU"/>
        </a:p>
      </dgm:t>
    </dgm:pt>
    <dgm:pt modelId="{A8982B5E-A4AA-48C9-BAA1-81CD09A7B0CC}" type="pres">
      <dgm:prSet presAssocID="{BC029A56-3372-4C99-B8BB-2E5B709019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4A0BCF-8685-4B63-A6ED-6921C3E3D83A}" type="pres">
      <dgm:prSet presAssocID="{FBD827DA-F631-4245-AF85-30A668DA40DA}" presName="parentLin" presStyleCnt="0"/>
      <dgm:spPr/>
    </dgm:pt>
    <dgm:pt modelId="{8CB2082A-B63E-48BF-82F6-833C10C8046B}" type="pres">
      <dgm:prSet presAssocID="{FBD827DA-F631-4245-AF85-30A668DA40D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14AF7CD-0A93-4C12-BBA1-092F154FB1A3}" type="pres">
      <dgm:prSet presAssocID="{FBD827DA-F631-4245-AF85-30A668DA40DA}" presName="parentText" presStyleLbl="node1" presStyleIdx="0" presStyleCnt="3" custScaleY="873977" custLinFactNeighborX="9369" custLinFactNeighborY="27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F7795C-1EBB-4658-8D9B-F1B407FEB0FD}" type="pres">
      <dgm:prSet presAssocID="{FBD827DA-F631-4245-AF85-30A668DA40DA}" presName="negativeSpace" presStyleCnt="0"/>
      <dgm:spPr/>
    </dgm:pt>
    <dgm:pt modelId="{26DED185-7451-40B7-820B-137142741947}" type="pres">
      <dgm:prSet presAssocID="{FBD827DA-F631-4245-AF85-30A668DA40DA}" presName="childText" presStyleLbl="conFgAcc1" presStyleIdx="0" presStyleCnt="3">
        <dgm:presLayoutVars>
          <dgm:bulletEnabled val="1"/>
        </dgm:presLayoutVars>
      </dgm:prSet>
      <dgm:spPr/>
    </dgm:pt>
    <dgm:pt modelId="{2781C563-1575-4ECF-BC78-9B32F4B7442D}" type="pres">
      <dgm:prSet presAssocID="{1A904106-4712-4CDF-90AC-445765EE06FC}" presName="spaceBetweenRectangles" presStyleCnt="0"/>
      <dgm:spPr/>
    </dgm:pt>
    <dgm:pt modelId="{697A7BDC-1E09-430A-822E-AF5A358A638E}" type="pres">
      <dgm:prSet presAssocID="{13D47EAA-61CB-4622-A0B0-1182BD91EF9E}" presName="parentLin" presStyleCnt="0"/>
      <dgm:spPr/>
    </dgm:pt>
    <dgm:pt modelId="{D3BBB5D5-F0FF-46C8-B5AF-6A7456A5929B}" type="pres">
      <dgm:prSet presAssocID="{13D47EAA-61CB-4622-A0B0-1182BD91EF9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612469D-8F34-4DFC-B140-A20D7A2EE380}" type="pres">
      <dgm:prSet presAssocID="{13D47EAA-61CB-4622-A0B0-1182BD91EF9E}" presName="parentText" presStyleLbl="node1" presStyleIdx="1" presStyleCnt="3" custScaleY="7379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BF3D53-C538-48A4-9C03-9B8799B80C8D}" type="pres">
      <dgm:prSet presAssocID="{13D47EAA-61CB-4622-A0B0-1182BD91EF9E}" presName="negativeSpace" presStyleCnt="0"/>
      <dgm:spPr/>
    </dgm:pt>
    <dgm:pt modelId="{C8D0C213-6EC2-457C-B4AA-C64D9407C7DC}" type="pres">
      <dgm:prSet presAssocID="{13D47EAA-61CB-4622-A0B0-1182BD91EF9E}" presName="childText" presStyleLbl="conFgAcc1" presStyleIdx="1" presStyleCnt="3">
        <dgm:presLayoutVars>
          <dgm:bulletEnabled val="1"/>
        </dgm:presLayoutVars>
      </dgm:prSet>
      <dgm:spPr/>
    </dgm:pt>
    <dgm:pt modelId="{3F4FB121-1397-44FE-BFEE-013AC712CFE8}" type="pres">
      <dgm:prSet presAssocID="{8B465491-E14B-4988-95DB-5C62C94377FF}" presName="spaceBetweenRectangles" presStyleCnt="0"/>
      <dgm:spPr/>
    </dgm:pt>
    <dgm:pt modelId="{38943989-EDF5-4195-BEE8-2E954BB17FCD}" type="pres">
      <dgm:prSet presAssocID="{25E5E8D4-82B4-46A4-95A3-15A2216E9C8D}" presName="parentLin" presStyleCnt="0"/>
      <dgm:spPr/>
    </dgm:pt>
    <dgm:pt modelId="{625C08EC-88BD-46B9-9A4B-B1D1246A617A}" type="pres">
      <dgm:prSet presAssocID="{25E5E8D4-82B4-46A4-95A3-15A2216E9C8D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509CD60C-ABF6-4297-B981-410C9D0F1127}" type="pres">
      <dgm:prSet presAssocID="{25E5E8D4-82B4-46A4-95A3-15A2216E9C8D}" presName="parentText" presStyleLbl="node1" presStyleIdx="2" presStyleCnt="3" custScaleY="785927" custLinFactNeighborX="9476" custLinFactNeighborY="1732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374249-C6DA-4176-97DE-F3784DDA76DF}" type="pres">
      <dgm:prSet presAssocID="{25E5E8D4-82B4-46A4-95A3-15A2216E9C8D}" presName="negativeSpace" presStyleCnt="0"/>
      <dgm:spPr/>
    </dgm:pt>
    <dgm:pt modelId="{544768B1-E509-45D1-B72B-43656461B24B}" type="pres">
      <dgm:prSet presAssocID="{25E5E8D4-82B4-46A4-95A3-15A2216E9C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F8327E0-3341-4013-8AFF-2C4C05D68564}" type="presOf" srcId="{25E5E8D4-82B4-46A4-95A3-15A2216E9C8D}" destId="{625C08EC-88BD-46B9-9A4B-B1D1246A617A}" srcOrd="0" destOrd="0" presId="urn:microsoft.com/office/officeart/2005/8/layout/list1"/>
    <dgm:cxn modelId="{B3D3BADF-3A84-4D1E-8AEE-47BF85977649}" type="presOf" srcId="{13D47EAA-61CB-4622-A0B0-1182BD91EF9E}" destId="{0612469D-8F34-4DFC-B140-A20D7A2EE380}" srcOrd="1" destOrd="0" presId="urn:microsoft.com/office/officeart/2005/8/layout/list1"/>
    <dgm:cxn modelId="{C6B3A064-6553-45CE-BD76-C2F0ECC55E97}" srcId="{BC029A56-3372-4C99-B8BB-2E5B7090199A}" destId="{13D47EAA-61CB-4622-A0B0-1182BD91EF9E}" srcOrd="1" destOrd="0" parTransId="{BB97B790-AEE1-404B-B726-7D758BD3C220}" sibTransId="{8B465491-E14B-4988-95DB-5C62C94377FF}"/>
    <dgm:cxn modelId="{25BBA4F1-8C66-4179-8BCF-A769E3DE7474}" srcId="{BC029A56-3372-4C99-B8BB-2E5B7090199A}" destId="{25E5E8D4-82B4-46A4-95A3-15A2216E9C8D}" srcOrd="2" destOrd="0" parTransId="{47B3BD7D-D16B-4062-8DF2-1E7ED9FF0F40}" sibTransId="{BAA4FB3B-A62B-4161-A547-7E02E3C8E9A0}"/>
    <dgm:cxn modelId="{F3D0029C-4331-45E9-AE22-3ABD2A85A1D5}" srcId="{BC029A56-3372-4C99-B8BB-2E5B7090199A}" destId="{FBD827DA-F631-4245-AF85-30A668DA40DA}" srcOrd="0" destOrd="0" parTransId="{F10207B4-42B5-442D-9626-F02DC7806134}" sibTransId="{1A904106-4712-4CDF-90AC-445765EE06FC}"/>
    <dgm:cxn modelId="{FA7D6DB8-B745-47F5-BE9E-F1BA777C54C5}" type="presOf" srcId="{FBD827DA-F631-4245-AF85-30A668DA40DA}" destId="{8CB2082A-B63E-48BF-82F6-833C10C8046B}" srcOrd="0" destOrd="0" presId="urn:microsoft.com/office/officeart/2005/8/layout/list1"/>
    <dgm:cxn modelId="{E1EC8853-881C-46FF-824C-32B567864A31}" type="presOf" srcId="{25E5E8D4-82B4-46A4-95A3-15A2216E9C8D}" destId="{509CD60C-ABF6-4297-B981-410C9D0F1127}" srcOrd="1" destOrd="0" presId="urn:microsoft.com/office/officeart/2005/8/layout/list1"/>
    <dgm:cxn modelId="{E2BEB031-E9D2-4253-ACEC-3C70C5B7B92F}" type="presOf" srcId="{13D47EAA-61CB-4622-A0B0-1182BD91EF9E}" destId="{D3BBB5D5-F0FF-46C8-B5AF-6A7456A5929B}" srcOrd="0" destOrd="0" presId="urn:microsoft.com/office/officeart/2005/8/layout/list1"/>
    <dgm:cxn modelId="{C6A6D076-5380-4B1C-9F8B-703F2F178BB4}" type="presOf" srcId="{BC029A56-3372-4C99-B8BB-2E5B7090199A}" destId="{A8982B5E-A4AA-48C9-BAA1-81CD09A7B0CC}" srcOrd="0" destOrd="0" presId="urn:microsoft.com/office/officeart/2005/8/layout/list1"/>
    <dgm:cxn modelId="{8FB1B0B6-4763-4230-A6D0-D54C0A4D12EF}" type="presOf" srcId="{FBD827DA-F631-4245-AF85-30A668DA40DA}" destId="{114AF7CD-0A93-4C12-BBA1-092F154FB1A3}" srcOrd="1" destOrd="0" presId="urn:microsoft.com/office/officeart/2005/8/layout/list1"/>
    <dgm:cxn modelId="{C9848E05-BD23-479E-A22E-B0A8D1BF2857}" type="presParOf" srcId="{A8982B5E-A4AA-48C9-BAA1-81CD09A7B0CC}" destId="{0A4A0BCF-8685-4B63-A6ED-6921C3E3D83A}" srcOrd="0" destOrd="0" presId="urn:microsoft.com/office/officeart/2005/8/layout/list1"/>
    <dgm:cxn modelId="{7A134F3C-84E5-4DEA-AFF0-DAA2E921E60B}" type="presParOf" srcId="{0A4A0BCF-8685-4B63-A6ED-6921C3E3D83A}" destId="{8CB2082A-B63E-48BF-82F6-833C10C8046B}" srcOrd="0" destOrd="0" presId="urn:microsoft.com/office/officeart/2005/8/layout/list1"/>
    <dgm:cxn modelId="{636088F4-E2C8-4753-A453-6B1F47105863}" type="presParOf" srcId="{0A4A0BCF-8685-4B63-A6ED-6921C3E3D83A}" destId="{114AF7CD-0A93-4C12-BBA1-092F154FB1A3}" srcOrd="1" destOrd="0" presId="urn:microsoft.com/office/officeart/2005/8/layout/list1"/>
    <dgm:cxn modelId="{DA847E5D-4986-4620-92FA-70CF3FFF8FE6}" type="presParOf" srcId="{A8982B5E-A4AA-48C9-BAA1-81CD09A7B0CC}" destId="{C0F7795C-1EBB-4658-8D9B-F1B407FEB0FD}" srcOrd="1" destOrd="0" presId="urn:microsoft.com/office/officeart/2005/8/layout/list1"/>
    <dgm:cxn modelId="{2DDB8D9F-043A-442C-A20A-561260B121C9}" type="presParOf" srcId="{A8982B5E-A4AA-48C9-BAA1-81CD09A7B0CC}" destId="{26DED185-7451-40B7-820B-137142741947}" srcOrd="2" destOrd="0" presId="urn:microsoft.com/office/officeart/2005/8/layout/list1"/>
    <dgm:cxn modelId="{F5E05280-47C9-449D-84B7-B87F91969105}" type="presParOf" srcId="{A8982B5E-A4AA-48C9-BAA1-81CD09A7B0CC}" destId="{2781C563-1575-4ECF-BC78-9B32F4B7442D}" srcOrd="3" destOrd="0" presId="urn:microsoft.com/office/officeart/2005/8/layout/list1"/>
    <dgm:cxn modelId="{C7FDDE8B-C02E-4D16-A5A9-634C25ACE53B}" type="presParOf" srcId="{A8982B5E-A4AA-48C9-BAA1-81CD09A7B0CC}" destId="{697A7BDC-1E09-430A-822E-AF5A358A638E}" srcOrd="4" destOrd="0" presId="urn:microsoft.com/office/officeart/2005/8/layout/list1"/>
    <dgm:cxn modelId="{3DC41F98-1E7E-4245-B5E1-194528CCE6CD}" type="presParOf" srcId="{697A7BDC-1E09-430A-822E-AF5A358A638E}" destId="{D3BBB5D5-F0FF-46C8-B5AF-6A7456A5929B}" srcOrd="0" destOrd="0" presId="urn:microsoft.com/office/officeart/2005/8/layout/list1"/>
    <dgm:cxn modelId="{B91219FE-B3BB-4383-9AF1-85E3620027CF}" type="presParOf" srcId="{697A7BDC-1E09-430A-822E-AF5A358A638E}" destId="{0612469D-8F34-4DFC-B140-A20D7A2EE380}" srcOrd="1" destOrd="0" presId="urn:microsoft.com/office/officeart/2005/8/layout/list1"/>
    <dgm:cxn modelId="{66C93BC2-6714-4B55-9115-04C49A994776}" type="presParOf" srcId="{A8982B5E-A4AA-48C9-BAA1-81CD09A7B0CC}" destId="{5FBF3D53-C538-48A4-9C03-9B8799B80C8D}" srcOrd="5" destOrd="0" presId="urn:microsoft.com/office/officeart/2005/8/layout/list1"/>
    <dgm:cxn modelId="{4560DAD8-049A-4C88-95FE-CC35E0EA47B8}" type="presParOf" srcId="{A8982B5E-A4AA-48C9-BAA1-81CD09A7B0CC}" destId="{C8D0C213-6EC2-457C-B4AA-C64D9407C7DC}" srcOrd="6" destOrd="0" presId="urn:microsoft.com/office/officeart/2005/8/layout/list1"/>
    <dgm:cxn modelId="{7F6003B5-83C2-4124-B11E-2AAF5BE3B171}" type="presParOf" srcId="{A8982B5E-A4AA-48C9-BAA1-81CD09A7B0CC}" destId="{3F4FB121-1397-44FE-BFEE-013AC712CFE8}" srcOrd="7" destOrd="0" presId="urn:microsoft.com/office/officeart/2005/8/layout/list1"/>
    <dgm:cxn modelId="{DBF07B4C-B1E2-4ED4-929E-11E219C15446}" type="presParOf" srcId="{A8982B5E-A4AA-48C9-BAA1-81CD09A7B0CC}" destId="{38943989-EDF5-4195-BEE8-2E954BB17FCD}" srcOrd="8" destOrd="0" presId="urn:microsoft.com/office/officeart/2005/8/layout/list1"/>
    <dgm:cxn modelId="{91B2E4D8-9498-472A-90AD-2138898984CD}" type="presParOf" srcId="{38943989-EDF5-4195-BEE8-2E954BB17FCD}" destId="{625C08EC-88BD-46B9-9A4B-B1D1246A617A}" srcOrd="0" destOrd="0" presId="urn:microsoft.com/office/officeart/2005/8/layout/list1"/>
    <dgm:cxn modelId="{1B884878-FAA8-409C-816E-86FCCF1278C7}" type="presParOf" srcId="{38943989-EDF5-4195-BEE8-2E954BB17FCD}" destId="{509CD60C-ABF6-4297-B981-410C9D0F1127}" srcOrd="1" destOrd="0" presId="urn:microsoft.com/office/officeart/2005/8/layout/list1"/>
    <dgm:cxn modelId="{1E4001DD-96AB-4CEA-A8B6-94014D10C55E}" type="presParOf" srcId="{A8982B5E-A4AA-48C9-BAA1-81CD09A7B0CC}" destId="{37374249-C6DA-4176-97DE-F3784DDA76DF}" srcOrd="9" destOrd="0" presId="urn:microsoft.com/office/officeart/2005/8/layout/list1"/>
    <dgm:cxn modelId="{6248EFEA-D35F-43AD-A12A-45B6864DDAE4}" type="presParOf" srcId="{A8982B5E-A4AA-48C9-BAA1-81CD09A7B0CC}" destId="{544768B1-E509-45D1-B72B-43656461B24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EE92EF3-CD32-4080-9876-3891B43B547C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F38B4139-129A-415A-8F79-7F44762D3F53}">
      <dgm:prSet phldrT="[Текст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Социальное благополучие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EF63A5-C6A3-4BDC-8B50-0FF10EE6292F}" type="parTrans" cxnId="{E6EBBA2A-693C-428F-A425-384F69D5700B}">
      <dgm:prSet/>
      <dgm:spPr/>
      <dgm:t>
        <a:bodyPr/>
        <a:lstStyle/>
        <a:p>
          <a:endParaRPr lang="ru-RU"/>
        </a:p>
      </dgm:t>
    </dgm:pt>
    <dgm:pt modelId="{8E6B7185-B34D-410D-9232-81A348AB3196}" type="sibTrans" cxnId="{E6EBBA2A-693C-428F-A425-384F69D5700B}">
      <dgm:prSet/>
      <dgm:spPr/>
      <dgm:t>
        <a:bodyPr/>
        <a:lstStyle/>
        <a:p>
          <a:endParaRPr lang="ru-RU"/>
        </a:p>
      </dgm:t>
    </dgm:pt>
    <dgm:pt modelId="{2C3173BC-30FB-4101-BB07-4967F88F808C}">
      <dgm:prSet phldrT="[Текст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</a:rPr>
            <a:t>Физическое благополучие</a:t>
          </a:r>
          <a:endParaRPr lang="ru-RU" sz="1600" dirty="0">
            <a:solidFill>
              <a:schemeClr val="tx1"/>
            </a:solidFill>
          </a:endParaRPr>
        </a:p>
      </dgm:t>
    </dgm:pt>
    <dgm:pt modelId="{B2223D06-8CFB-41EA-B1D2-0EF7BBFD20F7}" type="parTrans" cxnId="{401CD8AD-1807-4860-AEF9-8AE857A1E78F}">
      <dgm:prSet/>
      <dgm:spPr/>
      <dgm:t>
        <a:bodyPr/>
        <a:lstStyle/>
        <a:p>
          <a:endParaRPr lang="ru-RU"/>
        </a:p>
      </dgm:t>
    </dgm:pt>
    <dgm:pt modelId="{F00BB962-EC71-4D4E-912A-E9AC52730C42}" type="sibTrans" cxnId="{401CD8AD-1807-4860-AEF9-8AE857A1E78F}">
      <dgm:prSet/>
      <dgm:spPr/>
      <dgm:t>
        <a:bodyPr/>
        <a:lstStyle/>
        <a:p>
          <a:endParaRPr lang="ru-RU"/>
        </a:p>
      </dgm:t>
    </dgm:pt>
    <dgm:pt modelId="{0300E62C-ABC9-4630-91D4-47141A2A622A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Духовное благополучие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942C73-6270-468C-B496-3D37742AEC00}" type="parTrans" cxnId="{60F6E810-A9EA-4A6B-9A72-1877A82C5B0F}">
      <dgm:prSet/>
      <dgm:spPr/>
      <dgm:t>
        <a:bodyPr/>
        <a:lstStyle/>
        <a:p>
          <a:endParaRPr lang="ru-RU"/>
        </a:p>
      </dgm:t>
    </dgm:pt>
    <dgm:pt modelId="{388B7CE8-F502-4708-A45B-3CC3682C4C9C}" type="sibTrans" cxnId="{60F6E810-A9EA-4A6B-9A72-1877A82C5B0F}">
      <dgm:prSet/>
      <dgm:spPr/>
      <dgm:t>
        <a:bodyPr/>
        <a:lstStyle/>
        <a:p>
          <a:endParaRPr lang="ru-RU"/>
        </a:p>
      </dgm:t>
    </dgm:pt>
    <dgm:pt modelId="{B86B3262-5045-4B0C-BFA5-15DB963C4924}" type="pres">
      <dgm:prSet presAssocID="{BEE92EF3-CD32-4080-9876-3891B43B547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274B114-03BD-4B2A-953C-9076175FA8F7}" type="pres">
      <dgm:prSet presAssocID="{F38B4139-129A-415A-8F79-7F44762D3F53}" presName="gear1" presStyleLbl="node1" presStyleIdx="0" presStyleCnt="3" custScaleX="143690" custScaleY="15657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4C2E7-29BE-4C53-B69A-C7D105E6AA7A}" type="pres">
      <dgm:prSet presAssocID="{F38B4139-129A-415A-8F79-7F44762D3F53}" presName="gear1srcNode" presStyleLbl="node1" presStyleIdx="0" presStyleCnt="3"/>
      <dgm:spPr/>
      <dgm:t>
        <a:bodyPr/>
        <a:lstStyle/>
        <a:p>
          <a:endParaRPr lang="ru-RU"/>
        </a:p>
      </dgm:t>
    </dgm:pt>
    <dgm:pt modelId="{234478CD-A99D-4C91-8F5C-7BF618D38D4F}" type="pres">
      <dgm:prSet presAssocID="{F38B4139-129A-415A-8F79-7F44762D3F53}" presName="gear1dstNode" presStyleLbl="node1" presStyleIdx="0" presStyleCnt="3"/>
      <dgm:spPr/>
      <dgm:t>
        <a:bodyPr/>
        <a:lstStyle/>
        <a:p>
          <a:endParaRPr lang="ru-RU"/>
        </a:p>
      </dgm:t>
    </dgm:pt>
    <dgm:pt modelId="{C87B44FC-E30D-4860-B9AD-76B1F679E1CA}" type="pres">
      <dgm:prSet presAssocID="{2C3173BC-30FB-4101-BB07-4967F88F808C}" presName="gear2" presStyleLbl="node1" presStyleIdx="1" presStyleCnt="3" custScaleX="150474" custScaleY="15714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1B4A4-EEB9-4B63-990C-146D7483769B}" type="pres">
      <dgm:prSet presAssocID="{2C3173BC-30FB-4101-BB07-4967F88F808C}" presName="gear2srcNode" presStyleLbl="node1" presStyleIdx="1" presStyleCnt="3"/>
      <dgm:spPr/>
      <dgm:t>
        <a:bodyPr/>
        <a:lstStyle/>
        <a:p>
          <a:endParaRPr lang="ru-RU"/>
        </a:p>
      </dgm:t>
    </dgm:pt>
    <dgm:pt modelId="{BDC114FA-3ABC-442E-B74A-B3FBC7A43A12}" type="pres">
      <dgm:prSet presAssocID="{2C3173BC-30FB-4101-BB07-4967F88F808C}" presName="gear2dstNode" presStyleLbl="node1" presStyleIdx="1" presStyleCnt="3"/>
      <dgm:spPr/>
      <dgm:t>
        <a:bodyPr/>
        <a:lstStyle/>
        <a:p>
          <a:endParaRPr lang="ru-RU"/>
        </a:p>
      </dgm:t>
    </dgm:pt>
    <dgm:pt modelId="{9D85C9DD-66A4-43C3-9430-C01DA5B0A987}" type="pres">
      <dgm:prSet presAssocID="{0300E62C-ABC9-4630-91D4-47141A2A622A}" presName="gear3" presStyleLbl="node1" presStyleIdx="2" presStyleCnt="3" custScaleX="142843" custScaleY="133611"/>
      <dgm:spPr/>
      <dgm:t>
        <a:bodyPr/>
        <a:lstStyle/>
        <a:p>
          <a:endParaRPr lang="ru-RU"/>
        </a:p>
      </dgm:t>
    </dgm:pt>
    <dgm:pt modelId="{EFB4716B-B3BB-4BE8-97D9-DDB55D94BFF9}" type="pres">
      <dgm:prSet presAssocID="{0300E62C-ABC9-4630-91D4-47141A2A622A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746FA0-775F-4E6B-9A24-F8EE378D812F}" type="pres">
      <dgm:prSet presAssocID="{0300E62C-ABC9-4630-91D4-47141A2A622A}" presName="gear3srcNode" presStyleLbl="node1" presStyleIdx="2" presStyleCnt="3"/>
      <dgm:spPr/>
      <dgm:t>
        <a:bodyPr/>
        <a:lstStyle/>
        <a:p>
          <a:endParaRPr lang="ru-RU"/>
        </a:p>
      </dgm:t>
    </dgm:pt>
    <dgm:pt modelId="{29B7510C-CE5B-43DA-8434-1274D4FF8632}" type="pres">
      <dgm:prSet presAssocID="{0300E62C-ABC9-4630-91D4-47141A2A622A}" presName="gear3dstNode" presStyleLbl="node1" presStyleIdx="2" presStyleCnt="3"/>
      <dgm:spPr/>
      <dgm:t>
        <a:bodyPr/>
        <a:lstStyle/>
        <a:p>
          <a:endParaRPr lang="ru-RU"/>
        </a:p>
      </dgm:t>
    </dgm:pt>
    <dgm:pt modelId="{1C32C0C9-7D1C-49C7-8FAB-75174D7813A9}" type="pres">
      <dgm:prSet presAssocID="{8E6B7185-B34D-410D-9232-81A348AB3196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79AB8194-453A-4DFC-A59F-315BA5BEBF37}" type="pres">
      <dgm:prSet presAssocID="{F00BB962-EC71-4D4E-912A-E9AC52730C42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2BA076E4-D065-42DA-9C94-A40D66DE07D1}" type="pres">
      <dgm:prSet presAssocID="{388B7CE8-F502-4708-A45B-3CC3682C4C9C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F65C895E-9DE3-45C2-85DC-9972F069EB6B}" type="presOf" srcId="{0300E62C-ABC9-4630-91D4-47141A2A622A}" destId="{EFB4716B-B3BB-4BE8-97D9-DDB55D94BFF9}" srcOrd="1" destOrd="0" presId="urn:microsoft.com/office/officeart/2005/8/layout/gear1"/>
    <dgm:cxn modelId="{7C7ED37A-667F-4EF9-929A-52EAD16BA5A8}" type="presOf" srcId="{BEE92EF3-CD32-4080-9876-3891B43B547C}" destId="{B86B3262-5045-4B0C-BFA5-15DB963C4924}" srcOrd="0" destOrd="0" presId="urn:microsoft.com/office/officeart/2005/8/layout/gear1"/>
    <dgm:cxn modelId="{401CD8AD-1807-4860-AEF9-8AE857A1E78F}" srcId="{BEE92EF3-CD32-4080-9876-3891B43B547C}" destId="{2C3173BC-30FB-4101-BB07-4967F88F808C}" srcOrd="1" destOrd="0" parTransId="{B2223D06-8CFB-41EA-B1D2-0EF7BBFD20F7}" sibTransId="{F00BB962-EC71-4D4E-912A-E9AC52730C42}"/>
    <dgm:cxn modelId="{28DE5899-3589-4AD9-9440-0DEC9D8F58FE}" type="presOf" srcId="{2C3173BC-30FB-4101-BB07-4967F88F808C}" destId="{C87B44FC-E30D-4860-B9AD-76B1F679E1CA}" srcOrd="0" destOrd="0" presId="urn:microsoft.com/office/officeart/2005/8/layout/gear1"/>
    <dgm:cxn modelId="{E6EBBA2A-693C-428F-A425-384F69D5700B}" srcId="{BEE92EF3-CD32-4080-9876-3891B43B547C}" destId="{F38B4139-129A-415A-8F79-7F44762D3F53}" srcOrd="0" destOrd="0" parTransId="{3CEF63A5-C6A3-4BDC-8B50-0FF10EE6292F}" sibTransId="{8E6B7185-B34D-410D-9232-81A348AB3196}"/>
    <dgm:cxn modelId="{60F6E810-A9EA-4A6B-9A72-1877A82C5B0F}" srcId="{BEE92EF3-CD32-4080-9876-3891B43B547C}" destId="{0300E62C-ABC9-4630-91D4-47141A2A622A}" srcOrd="2" destOrd="0" parTransId="{0E942C73-6270-468C-B496-3D37742AEC00}" sibTransId="{388B7CE8-F502-4708-A45B-3CC3682C4C9C}"/>
    <dgm:cxn modelId="{1B28DE84-0CAA-490B-BBFA-F2B5F97DA39D}" type="presOf" srcId="{F38B4139-129A-415A-8F79-7F44762D3F53}" destId="{234478CD-A99D-4C91-8F5C-7BF618D38D4F}" srcOrd="2" destOrd="0" presId="urn:microsoft.com/office/officeart/2005/8/layout/gear1"/>
    <dgm:cxn modelId="{7F76276B-704A-4DC9-8581-3A615C600395}" type="presOf" srcId="{8E6B7185-B34D-410D-9232-81A348AB3196}" destId="{1C32C0C9-7D1C-49C7-8FAB-75174D7813A9}" srcOrd="0" destOrd="0" presId="urn:microsoft.com/office/officeart/2005/8/layout/gear1"/>
    <dgm:cxn modelId="{92D62BA8-2BD1-424F-8BBC-CFF82BA05FBF}" type="presOf" srcId="{0300E62C-ABC9-4630-91D4-47141A2A622A}" destId="{29B7510C-CE5B-43DA-8434-1274D4FF8632}" srcOrd="3" destOrd="0" presId="urn:microsoft.com/office/officeart/2005/8/layout/gear1"/>
    <dgm:cxn modelId="{E72CC3BE-39A2-450B-A929-1687344AEF8F}" type="presOf" srcId="{388B7CE8-F502-4708-A45B-3CC3682C4C9C}" destId="{2BA076E4-D065-42DA-9C94-A40D66DE07D1}" srcOrd="0" destOrd="0" presId="urn:microsoft.com/office/officeart/2005/8/layout/gear1"/>
    <dgm:cxn modelId="{0CF3556A-9A15-432A-86BF-37D68611FE3C}" type="presOf" srcId="{2C3173BC-30FB-4101-BB07-4967F88F808C}" destId="{95F1B4A4-EEB9-4B63-990C-146D7483769B}" srcOrd="1" destOrd="0" presId="urn:microsoft.com/office/officeart/2005/8/layout/gear1"/>
    <dgm:cxn modelId="{BE919A37-4186-419D-B2A1-2D0FAEB7E18D}" type="presOf" srcId="{F38B4139-129A-415A-8F79-7F44762D3F53}" destId="{1804C2E7-29BE-4C53-B69A-C7D105E6AA7A}" srcOrd="1" destOrd="0" presId="urn:microsoft.com/office/officeart/2005/8/layout/gear1"/>
    <dgm:cxn modelId="{74DBB677-DC61-4F0A-8486-20B9DB086D10}" type="presOf" srcId="{2C3173BC-30FB-4101-BB07-4967F88F808C}" destId="{BDC114FA-3ABC-442E-B74A-B3FBC7A43A12}" srcOrd="2" destOrd="0" presId="urn:microsoft.com/office/officeart/2005/8/layout/gear1"/>
    <dgm:cxn modelId="{E700BAFF-70A0-4629-A315-090B3338F2AC}" type="presOf" srcId="{F38B4139-129A-415A-8F79-7F44762D3F53}" destId="{2274B114-03BD-4B2A-953C-9076175FA8F7}" srcOrd="0" destOrd="0" presId="urn:microsoft.com/office/officeart/2005/8/layout/gear1"/>
    <dgm:cxn modelId="{EAC43474-38D6-4674-8B57-DFC2F9A21978}" type="presOf" srcId="{F00BB962-EC71-4D4E-912A-E9AC52730C42}" destId="{79AB8194-453A-4DFC-A59F-315BA5BEBF37}" srcOrd="0" destOrd="0" presId="urn:microsoft.com/office/officeart/2005/8/layout/gear1"/>
    <dgm:cxn modelId="{B11916B8-5463-4CCF-A4E9-4C9C38F53283}" type="presOf" srcId="{0300E62C-ABC9-4630-91D4-47141A2A622A}" destId="{9D85C9DD-66A4-43C3-9430-C01DA5B0A987}" srcOrd="0" destOrd="0" presId="urn:microsoft.com/office/officeart/2005/8/layout/gear1"/>
    <dgm:cxn modelId="{B1D25E98-4DAD-47C0-AEDB-01A1058D2AAD}" type="presOf" srcId="{0300E62C-ABC9-4630-91D4-47141A2A622A}" destId="{AE746FA0-775F-4E6B-9A24-F8EE378D812F}" srcOrd="2" destOrd="0" presId="urn:microsoft.com/office/officeart/2005/8/layout/gear1"/>
    <dgm:cxn modelId="{642977ED-3DB6-4DFF-AFC4-168C236AEECF}" type="presParOf" srcId="{B86B3262-5045-4B0C-BFA5-15DB963C4924}" destId="{2274B114-03BD-4B2A-953C-9076175FA8F7}" srcOrd="0" destOrd="0" presId="urn:microsoft.com/office/officeart/2005/8/layout/gear1"/>
    <dgm:cxn modelId="{252A7282-BFEC-4564-ACA3-1EB8ADBC8D78}" type="presParOf" srcId="{B86B3262-5045-4B0C-BFA5-15DB963C4924}" destId="{1804C2E7-29BE-4C53-B69A-C7D105E6AA7A}" srcOrd="1" destOrd="0" presId="urn:microsoft.com/office/officeart/2005/8/layout/gear1"/>
    <dgm:cxn modelId="{545158B6-2CEE-47D7-A272-EF7B64F21B2E}" type="presParOf" srcId="{B86B3262-5045-4B0C-BFA5-15DB963C4924}" destId="{234478CD-A99D-4C91-8F5C-7BF618D38D4F}" srcOrd="2" destOrd="0" presId="urn:microsoft.com/office/officeart/2005/8/layout/gear1"/>
    <dgm:cxn modelId="{6BA138E7-5C82-4634-9F3B-00BF8DAC105B}" type="presParOf" srcId="{B86B3262-5045-4B0C-BFA5-15DB963C4924}" destId="{C87B44FC-E30D-4860-B9AD-76B1F679E1CA}" srcOrd="3" destOrd="0" presId="urn:microsoft.com/office/officeart/2005/8/layout/gear1"/>
    <dgm:cxn modelId="{9C5EE020-6321-4D94-91A7-928C178B2CA8}" type="presParOf" srcId="{B86B3262-5045-4B0C-BFA5-15DB963C4924}" destId="{95F1B4A4-EEB9-4B63-990C-146D7483769B}" srcOrd="4" destOrd="0" presId="urn:microsoft.com/office/officeart/2005/8/layout/gear1"/>
    <dgm:cxn modelId="{984D5FCA-B5E7-43F4-A234-0F29116DC6D7}" type="presParOf" srcId="{B86B3262-5045-4B0C-BFA5-15DB963C4924}" destId="{BDC114FA-3ABC-442E-B74A-B3FBC7A43A12}" srcOrd="5" destOrd="0" presId="urn:microsoft.com/office/officeart/2005/8/layout/gear1"/>
    <dgm:cxn modelId="{A92130DB-2B94-4D97-ABB9-5D76CEB54FE7}" type="presParOf" srcId="{B86B3262-5045-4B0C-BFA5-15DB963C4924}" destId="{9D85C9DD-66A4-43C3-9430-C01DA5B0A987}" srcOrd="6" destOrd="0" presId="urn:microsoft.com/office/officeart/2005/8/layout/gear1"/>
    <dgm:cxn modelId="{50C9A730-0393-4D15-9E5C-C9E6FA470B98}" type="presParOf" srcId="{B86B3262-5045-4B0C-BFA5-15DB963C4924}" destId="{EFB4716B-B3BB-4BE8-97D9-DDB55D94BFF9}" srcOrd="7" destOrd="0" presId="urn:microsoft.com/office/officeart/2005/8/layout/gear1"/>
    <dgm:cxn modelId="{133EE442-2E21-4B33-870C-2C8DAEEB08C5}" type="presParOf" srcId="{B86B3262-5045-4B0C-BFA5-15DB963C4924}" destId="{AE746FA0-775F-4E6B-9A24-F8EE378D812F}" srcOrd="8" destOrd="0" presId="urn:microsoft.com/office/officeart/2005/8/layout/gear1"/>
    <dgm:cxn modelId="{DBD74D31-14D1-469F-8FC7-F959181D82EB}" type="presParOf" srcId="{B86B3262-5045-4B0C-BFA5-15DB963C4924}" destId="{29B7510C-CE5B-43DA-8434-1274D4FF8632}" srcOrd="9" destOrd="0" presId="urn:microsoft.com/office/officeart/2005/8/layout/gear1"/>
    <dgm:cxn modelId="{70403154-29C5-483B-92AE-DB52A1A01A72}" type="presParOf" srcId="{B86B3262-5045-4B0C-BFA5-15DB963C4924}" destId="{1C32C0C9-7D1C-49C7-8FAB-75174D7813A9}" srcOrd="10" destOrd="0" presId="urn:microsoft.com/office/officeart/2005/8/layout/gear1"/>
    <dgm:cxn modelId="{39A84C0F-67E1-49A4-8121-5648C80F4A2C}" type="presParOf" srcId="{B86B3262-5045-4B0C-BFA5-15DB963C4924}" destId="{79AB8194-453A-4DFC-A59F-315BA5BEBF37}" srcOrd="11" destOrd="0" presId="urn:microsoft.com/office/officeart/2005/8/layout/gear1"/>
    <dgm:cxn modelId="{2980AF98-C391-4AB8-A466-BE64C1CB0083}" type="presParOf" srcId="{B86B3262-5045-4B0C-BFA5-15DB963C4924}" destId="{2BA076E4-D065-42DA-9C94-A40D66DE07D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7538A91-5F5E-4E64-86C3-C92FC98446A2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5CBA4CD-10FF-41E6-B353-5AA1E83BD906}">
      <dgm:prSet phldrT="[Текст]" custT="1"/>
      <dgm:spPr/>
      <dgm:t>
        <a:bodyPr/>
        <a:lstStyle/>
        <a:p>
          <a:r>
            <a:rPr lang="ru-RU" sz="4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Тема</a:t>
          </a:r>
          <a:endParaRPr lang="ru-RU" sz="4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673216-90D9-4586-AF87-0C5BC1655A16}" type="parTrans" cxnId="{25E0317F-46C7-4A8B-AFFA-54809BED131A}">
      <dgm:prSet/>
      <dgm:spPr/>
      <dgm:t>
        <a:bodyPr/>
        <a:lstStyle/>
        <a:p>
          <a:endParaRPr lang="ru-RU"/>
        </a:p>
      </dgm:t>
    </dgm:pt>
    <dgm:pt modelId="{84B6259E-0758-488E-9F69-CA3A01F4D545}" type="sibTrans" cxnId="{25E0317F-46C7-4A8B-AFFA-54809BED131A}">
      <dgm:prSet/>
      <dgm:spPr/>
      <dgm:t>
        <a:bodyPr/>
        <a:lstStyle/>
        <a:p>
          <a:endParaRPr lang="ru-RU"/>
        </a:p>
      </dgm:t>
    </dgm:pt>
    <dgm:pt modelId="{A74F0FC0-0D84-45D6-B2E2-E39E4A27C262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Виды</a:t>
          </a:r>
          <a:endParaRPr lang="ru-RU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E2388C-053E-4FE5-A758-E7F71DD1B194}" type="parTrans" cxnId="{64AF5C95-BA5F-4E98-996F-C877FC036690}">
      <dgm:prSet/>
      <dgm:spPr/>
      <dgm:t>
        <a:bodyPr/>
        <a:lstStyle/>
        <a:p>
          <a:endParaRPr lang="ru-RU"/>
        </a:p>
      </dgm:t>
    </dgm:pt>
    <dgm:pt modelId="{67FE5E22-00D8-449D-8A83-E1CBC664297C}" type="sibTrans" cxnId="{64AF5C95-BA5F-4E98-996F-C877FC036690}">
      <dgm:prSet/>
      <dgm:spPr/>
      <dgm:t>
        <a:bodyPr/>
        <a:lstStyle/>
        <a:p>
          <a:endParaRPr lang="ru-RU"/>
        </a:p>
      </dgm:t>
    </dgm:pt>
    <dgm:pt modelId="{E268DE89-742A-4CF8-BCBB-0177605A7AE5}">
      <dgm:prSet phldrT="[Текст]" custT="1"/>
      <dgm:spPr/>
      <dgm:t>
        <a:bodyPr/>
        <a:lstStyle/>
        <a:p>
          <a:r>
            <a: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Основные</a:t>
          </a:r>
        </a:p>
        <a:p>
          <a:r>
            <a: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понятия</a:t>
          </a:r>
          <a:endParaRPr lang="ru-RU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DF129F-150A-405C-B138-6810AF438CC5}" type="parTrans" cxnId="{2FFB0AEA-41E6-4D43-A634-FAABBF94A014}">
      <dgm:prSet/>
      <dgm:spPr/>
      <dgm:t>
        <a:bodyPr/>
        <a:lstStyle/>
        <a:p>
          <a:endParaRPr lang="ru-RU"/>
        </a:p>
      </dgm:t>
    </dgm:pt>
    <dgm:pt modelId="{ED9B41D8-29FF-461C-AA7D-AF7AB6C9E338}" type="sibTrans" cxnId="{2FFB0AEA-41E6-4D43-A634-FAABBF94A014}">
      <dgm:prSet/>
      <dgm:spPr/>
      <dgm:t>
        <a:bodyPr/>
        <a:lstStyle/>
        <a:p>
          <a:endParaRPr lang="ru-RU"/>
        </a:p>
      </dgm:t>
    </dgm:pt>
    <dgm:pt modelId="{8D65C1F0-AA9F-41AD-B606-7E51D308F04A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Характеристики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7A8448-3F4A-4044-BF14-1DCCC2AE89B7}" type="parTrans" cxnId="{C34742B5-9747-4ED8-945C-3D699D36C31B}">
      <dgm:prSet/>
      <dgm:spPr/>
      <dgm:t>
        <a:bodyPr/>
        <a:lstStyle/>
        <a:p>
          <a:endParaRPr lang="ru-RU"/>
        </a:p>
      </dgm:t>
    </dgm:pt>
    <dgm:pt modelId="{6028BE59-DA62-453E-BAE5-FCA52340FFAA}" type="sibTrans" cxnId="{C34742B5-9747-4ED8-945C-3D699D36C31B}">
      <dgm:prSet/>
      <dgm:spPr/>
      <dgm:t>
        <a:bodyPr/>
        <a:lstStyle/>
        <a:p>
          <a:endParaRPr lang="ru-RU"/>
        </a:p>
      </dgm:t>
    </dgm:pt>
    <dgm:pt modelId="{77BA103E-42D4-480E-B8E0-914D96D03CFA}" type="pres">
      <dgm:prSet presAssocID="{87538A91-5F5E-4E64-86C3-C92FC98446A2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675632-3BDA-4694-A3A9-3213285E0AF5}" type="pres">
      <dgm:prSet presAssocID="{87538A91-5F5E-4E64-86C3-C92FC98446A2}" presName="triangle1" presStyleLbl="node1" presStyleIdx="0" presStyleCnt="4" custScaleX="125482" custScaleY="92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EBA6B-39A9-4911-90AB-DBF64C74E8AC}" type="pres">
      <dgm:prSet presAssocID="{87538A91-5F5E-4E64-86C3-C92FC98446A2}" presName="triangle2" presStyleLbl="node1" presStyleIdx="1" presStyleCnt="4" custScaleX="171047" custLinFactNeighborX="831" custLinFactNeighborY="10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F281F4-D200-4412-B491-FFEB8E3B269F}" type="pres">
      <dgm:prSet presAssocID="{87538A91-5F5E-4E64-86C3-C92FC98446A2}" presName="triangle3" presStyleLbl="node1" presStyleIdx="2" presStyleCnt="4" custScaleX="173598" custScaleY="1210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49427-C344-4CEE-83FB-258429DBC744}" type="pres">
      <dgm:prSet presAssocID="{87538A91-5F5E-4E64-86C3-C92FC98446A2}" presName="triangle4" presStyleLbl="node1" presStyleIdx="3" presStyleCnt="4" custScaleX="172052" custLinFactNeighborX="15973" custLinFactNeighborY="12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5E0317F-46C7-4A8B-AFFA-54809BED131A}" srcId="{87538A91-5F5E-4E64-86C3-C92FC98446A2}" destId="{45CBA4CD-10FF-41E6-B353-5AA1E83BD906}" srcOrd="0" destOrd="0" parTransId="{67673216-90D9-4586-AF87-0C5BC1655A16}" sibTransId="{84B6259E-0758-488E-9F69-CA3A01F4D545}"/>
    <dgm:cxn modelId="{C34742B5-9747-4ED8-945C-3D699D36C31B}" srcId="{87538A91-5F5E-4E64-86C3-C92FC98446A2}" destId="{8D65C1F0-AA9F-41AD-B606-7E51D308F04A}" srcOrd="3" destOrd="0" parTransId="{BD7A8448-3F4A-4044-BF14-1DCCC2AE89B7}" sibTransId="{6028BE59-DA62-453E-BAE5-FCA52340FFAA}"/>
    <dgm:cxn modelId="{64AF5C95-BA5F-4E98-996F-C877FC036690}" srcId="{87538A91-5F5E-4E64-86C3-C92FC98446A2}" destId="{A74F0FC0-0D84-45D6-B2E2-E39E4A27C262}" srcOrd="1" destOrd="0" parTransId="{E6E2388C-053E-4FE5-A758-E7F71DD1B194}" sibTransId="{67FE5E22-00D8-449D-8A83-E1CBC664297C}"/>
    <dgm:cxn modelId="{EEDF16E3-E2A6-46A3-8EA0-EC785FE4571D}" type="presOf" srcId="{45CBA4CD-10FF-41E6-B353-5AA1E83BD906}" destId="{64675632-3BDA-4694-A3A9-3213285E0AF5}" srcOrd="0" destOrd="0" presId="urn:microsoft.com/office/officeart/2005/8/layout/pyramid4"/>
    <dgm:cxn modelId="{040670B6-96E6-45AC-B8D9-43DA081E8F8B}" type="presOf" srcId="{A74F0FC0-0D84-45D6-B2E2-E39E4A27C262}" destId="{918EBA6B-39A9-4911-90AB-DBF64C74E8AC}" srcOrd="0" destOrd="0" presId="urn:microsoft.com/office/officeart/2005/8/layout/pyramid4"/>
    <dgm:cxn modelId="{D85E8A62-6377-4A8A-A8C3-AD802745A298}" type="presOf" srcId="{E268DE89-742A-4CF8-BCBB-0177605A7AE5}" destId="{CAF281F4-D200-4412-B491-FFEB8E3B269F}" srcOrd="0" destOrd="0" presId="urn:microsoft.com/office/officeart/2005/8/layout/pyramid4"/>
    <dgm:cxn modelId="{C3B23DBB-0727-44F3-85D0-E40A2CC1AEA5}" type="presOf" srcId="{87538A91-5F5E-4E64-86C3-C92FC98446A2}" destId="{77BA103E-42D4-480E-B8E0-914D96D03CFA}" srcOrd="0" destOrd="0" presId="urn:microsoft.com/office/officeart/2005/8/layout/pyramid4"/>
    <dgm:cxn modelId="{1DC89DB8-A68E-440F-89D4-A14D5463A501}" type="presOf" srcId="{8D65C1F0-AA9F-41AD-B606-7E51D308F04A}" destId="{59E49427-C344-4CEE-83FB-258429DBC744}" srcOrd="0" destOrd="0" presId="urn:microsoft.com/office/officeart/2005/8/layout/pyramid4"/>
    <dgm:cxn modelId="{2FFB0AEA-41E6-4D43-A634-FAABBF94A014}" srcId="{87538A91-5F5E-4E64-86C3-C92FC98446A2}" destId="{E268DE89-742A-4CF8-BCBB-0177605A7AE5}" srcOrd="2" destOrd="0" parTransId="{AFDF129F-150A-405C-B138-6810AF438CC5}" sibTransId="{ED9B41D8-29FF-461C-AA7D-AF7AB6C9E338}"/>
    <dgm:cxn modelId="{D2724A3E-088B-49D4-99BD-69A05431BF2C}" type="presParOf" srcId="{77BA103E-42D4-480E-B8E0-914D96D03CFA}" destId="{64675632-3BDA-4694-A3A9-3213285E0AF5}" srcOrd="0" destOrd="0" presId="urn:microsoft.com/office/officeart/2005/8/layout/pyramid4"/>
    <dgm:cxn modelId="{C5AF18CA-D5E3-4258-8740-19F75F5AA052}" type="presParOf" srcId="{77BA103E-42D4-480E-B8E0-914D96D03CFA}" destId="{918EBA6B-39A9-4911-90AB-DBF64C74E8AC}" srcOrd="1" destOrd="0" presId="urn:microsoft.com/office/officeart/2005/8/layout/pyramid4"/>
    <dgm:cxn modelId="{B168DD35-61EB-45ED-A8A3-54D6FEEB4461}" type="presParOf" srcId="{77BA103E-42D4-480E-B8E0-914D96D03CFA}" destId="{CAF281F4-D200-4412-B491-FFEB8E3B269F}" srcOrd="2" destOrd="0" presId="urn:microsoft.com/office/officeart/2005/8/layout/pyramid4"/>
    <dgm:cxn modelId="{2B0340B1-6184-40ED-8D7D-0D57DF7982DF}" type="presParOf" srcId="{77BA103E-42D4-480E-B8E0-914D96D03CFA}" destId="{59E49427-C344-4CEE-83FB-258429DBC744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46EFE79-B94A-4B2F-B0A8-FE06B8FE316D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305B50B-712E-4EB5-A705-28E60911174B}">
      <dgm:prSet phldrT="[Текст]"/>
      <dgm:spPr/>
      <dgm:t>
        <a:bodyPr/>
        <a:lstStyle/>
        <a:p>
          <a:r>
            <a:rPr lang="ru-RU" dirty="0" smtClean="0"/>
            <a:t>Тема</a:t>
          </a:r>
          <a:endParaRPr lang="ru-RU" dirty="0"/>
        </a:p>
      </dgm:t>
    </dgm:pt>
    <dgm:pt modelId="{6EFB0E85-A61A-4F52-8EA8-8DFA6EEC43DF}" type="parTrans" cxnId="{BB770974-BC9B-4D81-8199-4EE562E66A67}">
      <dgm:prSet/>
      <dgm:spPr/>
      <dgm:t>
        <a:bodyPr/>
        <a:lstStyle/>
        <a:p>
          <a:endParaRPr lang="ru-RU"/>
        </a:p>
      </dgm:t>
    </dgm:pt>
    <dgm:pt modelId="{7529521E-2ACB-41C5-AFD2-C772330F6462}" type="sibTrans" cxnId="{BB770974-BC9B-4D81-8199-4EE562E66A67}">
      <dgm:prSet/>
      <dgm:spPr/>
      <dgm:t>
        <a:bodyPr/>
        <a:lstStyle/>
        <a:p>
          <a:endParaRPr lang="ru-RU"/>
        </a:p>
      </dgm:t>
    </dgm:pt>
    <dgm:pt modelId="{AB19C808-63D5-4C98-99EE-CBE3F9A378B1}">
      <dgm:prSet phldrT="[Текст]"/>
      <dgm:spPr/>
      <dgm:t>
        <a:bodyPr/>
        <a:lstStyle/>
        <a:p>
          <a:r>
            <a:rPr lang="ru-RU" dirty="0" smtClean="0"/>
            <a:t>Знаю</a:t>
          </a:r>
          <a:endParaRPr lang="ru-RU" dirty="0"/>
        </a:p>
      </dgm:t>
    </dgm:pt>
    <dgm:pt modelId="{33F615BC-27B3-4826-ADF8-D60D67C9B28A}" type="parTrans" cxnId="{6601995A-9D5E-4A77-89FC-64F69316F91C}">
      <dgm:prSet/>
      <dgm:spPr/>
      <dgm:t>
        <a:bodyPr/>
        <a:lstStyle/>
        <a:p>
          <a:endParaRPr lang="ru-RU"/>
        </a:p>
      </dgm:t>
    </dgm:pt>
    <dgm:pt modelId="{C27C3183-AEE1-4218-99C3-46283051F889}" type="sibTrans" cxnId="{6601995A-9D5E-4A77-89FC-64F69316F91C}">
      <dgm:prSet/>
      <dgm:spPr/>
      <dgm:t>
        <a:bodyPr/>
        <a:lstStyle/>
        <a:p>
          <a:endParaRPr lang="ru-RU"/>
        </a:p>
      </dgm:t>
    </dgm:pt>
    <dgm:pt modelId="{B4105550-537B-4A63-886B-251E9DF28F0B}">
      <dgm:prSet phldrT="[Текст]"/>
      <dgm:spPr/>
      <dgm:t>
        <a:bodyPr/>
        <a:lstStyle/>
        <a:p>
          <a:r>
            <a:rPr lang="ru-RU" dirty="0" smtClean="0"/>
            <a:t>Умею</a:t>
          </a:r>
          <a:endParaRPr lang="ru-RU" dirty="0"/>
        </a:p>
      </dgm:t>
    </dgm:pt>
    <dgm:pt modelId="{AC1F69F7-8192-456E-B64E-2BA7060549A0}" type="parTrans" cxnId="{2BEB9271-95AF-4E24-84C1-E54E07F52E69}">
      <dgm:prSet/>
      <dgm:spPr/>
      <dgm:t>
        <a:bodyPr/>
        <a:lstStyle/>
        <a:p>
          <a:endParaRPr lang="ru-RU"/>
        </a:p>
      </dgm:t>
    </dgm:pt>
    <dgm:pt modelId="{65F5A34A-3BC6-403F-8011-FB912B3E5543}" type="sibTrans" cxnId="{2BEB9271-95AF-4E24-84C1-E54E07F52E69}">
      <dgm:prSet/>
      <dgm:spPr/>
      <dgm:t>
        <a:bodyPr/>
        <a:lstStyle/>
        <a:p>
          <a:endParaRPr lang="ru-RU"/>
        </a:p>
      </dgm:t>
    </dgm:pt>
    <dgm:pt modelId="{BB895988-3436-4A9D-AF92-B368F690DBA1}">
      <dgm:prSet phldrT="[Текст]"/>
      <dgm:spPr/>
      <dgm:t>
        <a:bodyPr/>
        <a:lstStyle/>
        <a:p>
          <a:r>
            <a:rPr lang="ru-RU" dirty="0" smtClean="0"/>
            <a:t>Применяю на практике</a:t>
          </a:r>
          <a:endParaRPr lang="ru-RU" dirty="0"/>
        </a:p>
      </dgm:t>
    </dgm:pt>
    <dgm:pt modelId="{8D352779-2353-416E-A725-B4618519B5CC}" type="parTrans" cxnId="{B09B991C-59AF-4972-BAEE-0788747C2F69}">
      <dgm:prSet/>
      <dgm:spPr/>
      <dgm:t>
        <a:bodyPr/>
        <a:lstStyle/>
        <a:p>
          <a:endParaRPr lang="ru-RU"/>
        </a:p>
      </dgm:t>
    </dgm:pt>
    <dgm:pt modelId="{AD245FEC-27AB-4300-9E7A-267518D61773}" type="sibTrans" cxnId="{B09B991C-59AF-4972-BAEE-0788747C2F69}">
      <dgm:prSet/>
      <dgm:spPr/>
      <dgm:t>
        <a:bodyPr/>
        <a:lstStyle/>
        <a:p>
          <a:endParaRPr lang="ru-RU"/>
        </a:p>
      </dgm:t>
    </dgm:pt>
    <dgm:pt modelId="{1F87A111-2C44-4FFF-8BEC-29B0B27160F7}" type="pres">
      <dgm:prSet presAssocID="{846EFE79-B94A-4B2F-B0A8-FE06B8FE316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CC58F05-4BC1-47C6-8E25-B6AD233A5D84}" type="pres">
      <dgm:prSet presAssocID="{1305B50B-712E-4EB5-A705-28E60911174B}" presName="centerShape" presStyleLbl="node0" presStyleIdx="0" presStyleCnt="1"/>
      <dgm:spPr/>
      <dgm:t>
        <a:bodyPr/>
        <a:lstStyle/>
        <a:p>
          <a:endParaRPr lang="ru-RU"/>
        </a:p>
      </dgm:t>
    </dgm:pt>
    <dgm:pt modelId="{5C8EF1A8-7F3A-4F16-AAEE-25F5BEC39B4E}" type="pres">
      <dgm:prSet presAssocID="{33F615BC-27B3-4826-ADF8-D60D67C9B28A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F788D74F-3301-4958-86B8-6A282ECAB42F}" type="pres">
      <dgm:prSet presAssocID="{AB19C808-63D5-4C98-99EE-CBE3F9A378B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C9AD94-8F64-4B52-B766-0630298FD76F}" type="pres">
      <dgm:prSet presAssocID="{AC1F69F7-8192-456E-B64E-2BA7060549A0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58438A4D-4DE5-47E6-904B-A8C703D50D6E}" type="pres">
      <dgm:prSet presAssocID="{B4105550-537B-4A63-886B-251E9DF28F0B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7BB6F7-F984-45E9-BDBD-8A292BD62EE0}" type="pres">
      <dgm:prSet presAssocID="{8D352779-2353-416E-A725-B4618519B5CC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92E97328-1E02-434E-B778-EC2B751F6470}" type="pres">
      <dgm:prSet presAssocID="{BB895988-3436-4A9D-AF92-B368F690DBA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01995A-9D5E-4A77-89FC-64F69316F91C}" srcId="{1305B50B-712E-4EB5-A705-28E60911174B}" destId="{AB19C808-63D5-4C98-99EE-CBE3F9A378B1}" srcOrd="0" destOrd="0" parTransId="{33F615BC-27B3-4826-ADF8-D60D67C9B28A}" sibTransId="{C27C3183-AEE1-4218-99C3-46283051F889}"/>
    <dgm:cxn modelId="{E98AFE7B-5A66-4825-8CA9-BFE1094B167A}" type="presOf" srcId="{33F615BC-27B3-4826-ADF8-D60D67C9B28A}" destId="{5C8EF1A8-7F3A-4F16-AAEE-25F5BEC39B4E}" srcOrd="0" destOrd="0" presId="urn:microsoft.com/office/officeart/2005/8/layout/radial4"/>
    <dgm:cxn modelId="{28662B9A-9B49-49E2-97A8-2C909B2918C0}" type="presOf" srcId="{8D352779-2353-416E-A725-B4618519B5CC}" destId="{507BB6F7-F984-45E9-BDBD-8A292BD62EE0}" srcOrd="0" destOrd="0" presId="urn:microsoft.com/office/officeart/2005/8/layout/radial4"/>
    <dgm:cxn modelId="{95A4A46D-28AB-4E95-B68D-3E42FBAB294F}" type="presOf" srcId="{1305B50B-712E-4EB5-A705-28E60911174B}" destId="{ECC58F05-4BC1-47C6-8E25-B6AD233A5D84}" srcOrd="0" destOrd="0" presId="urn:microsoft.com/office/officeart/2005/8/layout/radial4"/>
    <dgm:cxn modelId="{BB770974-BC9B-4D81-8199-4EE562E66A67}" srcId="{846EFE79-B94A-4B2F-B0A8-FE06B8FE316D}" destId="{1305B50B-712E-4EB5-A705-28E60911174B}" srcOrd="0" destOrd="0" parTransId="{6EFB0E85-A61A-4F52-8EA8-8DFA6EEC43DF}" sibTransId="{7529521E-2ACB-41C5-AFD2-C772330F6462}"/>
    <dgm:cxn modelId="{2BEB9271-95AF-4E24-84C1-E54E07F52E69}" srcId="{1305B50B-712E-4EB5-A705-28E60911174B}" destId="{B4105550-537B-4A63-886B-251E9DF28F0B}" srcOrd="1" destOrd="0" parTransId="{AC1F69F7-8192-456E-B64E-2BA7060549A0}" sibTransId="{65F5A34A-3BC6-403F-8011-FB912B3E5543}"/>
    <dgm:cxn modelId="{B8095C9F-425B-47F7-BD80-C79C3A982D7A}" type="presOf" srcId="{BB895988-3436-4A9D-AF92-B368F690DBA1}" destId="{92E97328-1E02-434E-B778-EC2B751F6470}" srcOrd="0" destOrd="0" presId="urn:microsoft.com/office/officeart/2005/8/layout/radial4"/>
    <dgm:cxn modelId="{07D43730-38FA-40EB-848B-01468256DCD6}" type="presOf" srcId="{AC1F69F7-8192-456E-B64E-2BA7060549A0}" destId="{A9C9AD94-8F64-4B52-B766-0630298FD76F}" srcOrd="0" destOrd="0" presId="urn:microsoft.com/office/officeart/2005/8/layout/radial4"/>
    <dgm:cxn modelId="{B09B991C-59AF-4972-BAEE-0788747C2F69}" srcId="{1305B50B-712E-4EB5-A705-28E60911174B}" destId="{BB895988-3436-4A9D-AF92-B368F690DBA1}" srcOrd="2" destOrd="0" parTransId="{8D352779-2353-416E-A725-B4618519B5CC}" sibTransId="{AD245FEC-27AB-4300-9E7A-267518D61773}"/>
    <dgm:cxn modelId="{242424B1-C7DE-4335-9A47-DDBD079E48A4}" type="presOf" srcId="{AB19C808-63D5-4C98-99EE-CBE3F9A378B1}" destId="{F788D74F-3301-4958-86B8-6A282ECAB42F}" srcOrd="0" destOrd="0" presId="urn:microsoft.com/office/officeart/2005/8/layout/radial4"/>
    <dgm:cxn modelId="{6A749708-C80F-4491-8EA7-0E21600DEF67}" type="presOf" srcId="{846EFE79-B94A-4B2F-B0A8-FE06B8FE316D}" destId="{1F87A111-2C44-4FFF-8BEC-29B0B27160F7}" srcOrd="0" destOrd="0" presId="urn:microsoft.com/office/officeart/2005/8/layout/radial4"/>
    <dgm:cxn modelId="{42503C34-F938-4DE1-A51B-2173589709C7}" type="presOf" srcId="{B4105550-537B-4A63-886B-251E9DF28F0B}" destId="{58438A4D-4DE5-47E6-904B-A8C703D50D6E}" srcOrd="0" destOrd="0" presId="urn:microsoft.com/office/officeart/2005/8/layout/radial4"/>
    <dgm:cxn modelId="{633BDAF7-6884-4AC2-AAC3-8A51DC7DC901}" type="presParOf" srcId="{1F87A111-2C44-4FFF-8BEC-29B0B27160F7}" destId="{ECC58F05-4BC1-47C6-8E25-B6AD233A5D84}" srcOrd="0" destOrd="0" presId="urn:microsoft.com/office/officeart/2005/8/layout/radial4"/>
    <dgm:cxn modelId="{86E1AA97-86E6-4DA2-8F29-93952BAAC667}" type="presParOf" srcId="{1F87A111-2C44-4FFF-8BEC-29B0B27160F7}" destId="{5C8EF1A8-7F3A-4F16-AAEE-25F5BEC39B4E}" srcOrd="1" destOrd="0" presId="urn:microsoft.com/office/officeart/2005/8/layout/radial4"/>
    <dgm:cxn modelId="{D175013E-CF25-4C1E-9FA7-D995273EEE48}" type="presParOf" srcId="{1F87A111-2C44-4FFF-8BEC-29B0B27160F7}" destId="{F788D74F-3301-4958-86B8-6A282ECAB42F}" srcOrd="2" destOrd="0" presId="urn:microsoft.com/office/officeart/2005/8/layout/radial4"/>
    <dgm:cxn modelId="{4B42A444-903F-41CA-8DA8-74F0799CED32}" type="presParOf" srcId="{1F87A111-2C44-4FFF-8BEC-29B0B27160F7}" destId="{A9C9AD94-8F64-4B52-B766-0630298FD76F}" srcOrd="3" destOrd="0" presId="urn:microsoft.com/office/officeart/2005/8/layout/radial4"/>
    <dgm:cxn modelId="{C0AD4E34-FFEC-49BA-BED1-A06321477F82}" type="presParOf" srcId="{1F87A111-2C44-4FFF-8BEC-29B0B27160F7}" destId="{58438A4D-4DE5-47E6-904B-A8C703D50D6E}" srcOrd="4" destOrd="0" presId="urn:microsoft.com/office/officeart/2005/8/layout/radial4"/>
    <dgm:cxn modelId="{F5A0727F-78BC-40CB-90A3-7FE951F5A667}" type="presParOf" srcId="{1F87A111-2C44-4FFF-8BEC-29B0B27160F7}" destId="{507BB6F7-F984-45E9-BDBD-8A292BD62EE0}" srcOrd="5" destOrd="0" presId="urn:microsoft.com/office/officeart/2005/8/layout/radial4"/>
    <dgm:cxn modelId="{0269D9EC-DB08-4DDD-A760-C2BFD14BBAC4}" type="presParOf" srcId="{1F87A111-2C44-4FFF-8BEC-29B0B27160F7}" destId="{92E97328-1E02-434E-B778-EC2B751F6470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2D57ABB-6B3F-45C9-93C0-E40668F569EA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6E7F473-8DEA-4E15-ADAB-864059EC146F}">
      <dgm:prSet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положительная динамика успеваемости и качества знаний учащихся</a:t>
          </a:r>
          <a:endParaRPr lang="ru-RU" sz="20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391273-F9CD-443C-92E7-7DD5EF1EC641}" type="parTrans" cxnId="{8E45E58B-5A78-4360-B582-FD38ECC4D922}">
      <dgm:prSet/>
      <dgm:spPr/>
      <dgm:t>
        <a:bodyPr/>
        <a:lstStyle/>
        <a:p>
          <a:endParaRPr lang="ru-RU"/>
        </a:p>
      </dgm:t>
    </dgm:pt>
    <dgm:pt modelId="{EC1CBB44-6916-4E9C-8173-845184C49508}" type="sibTrans" cxnId="{8E45E58B-5A78-4360-B582-FD38ECC4D922}">
      <dgm:prSet/>
      <dgm:spPr/>
      <dgm:t>
        <a:bodyPr/>
        <a:lstStyle/>
        <a:p>
          <a:endParaRPr lang="ru-RU"/>
        </a:p>
      </dgm:t>
    </dgm:pt>
    <dgm:pt modelId="{87F24BEF-3D82-4ECF-A3ED-AA23F2E0911C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перечисленные методы имеют </a:t>
          </a:r>
          <a:r>
            <a:rPr lang="ru-RU" sz="20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здоровьесберегательную</a:t>
          </a:r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направленность</a:t>
          </a:r>
        </a:p>
      </dgm:t>
    </dgm:pt>
    <dgm:pt modelId="{294DEAC0-8042-43A9-989E-0121C25B4B6E}" type="parTrans" cxnId="{E20D7648-5634-447F-ACC0-FD0015A558FF}">
      <dgm:prSet/>
      <dgm:spPr/>
      <dgm:t>
        <a:bodyPr/>
        <a:lstStyle/>
        <a:p>
          <a:endParaRPr lang="ru-RU"/>
        </a:p>
      </dgm:t>
    </dgm:pt>
    <dgm:pt modelId="{A3E1D2F5-1DEC-4EB5-95C7-13E4F8095555}" type="sibTrans" cxnId="{E20D7648-5634-447F-ACC0-FD0015A558FF}">
      <dgm:prSet/>
      <dgm:spPr/>
      <dgm:t>
        <a:bodyPr/>
        <a:lstStyle/>
        <a:p>
          <a:endParaRPr lang="ru-RU"/>
        </a:p>
      </dgm:t>
    </dgm:pt>
    <dgm:pt modelId="{8398BFAB-A617-423A-8B15-3431FEFA7041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снимают усталость, напряжённость умственного труда</a:t>
          </a:r>
        </a:p>
      </dgm:t>
    </dgm:pt>
    <dgm:pt modelId="{8CE520BB-672E-4C40-94D0-0CA15B409CA0}" type="parTrans" cxnId="{179E8B52-9101-4E92-93FE-06A4BE74BDFE}">
      <dgm:prSet/>
      <dgm:spPr/>
      <dgm:t>
        <a:bodyPr/>
        <a:lstStyle/>
        <a:p>
          <a:endParaRPr lang="ru-RU"/>
        </a:p>
      </dgm:t>
    </dgm:pt>
    <dgm:pt modelId="{523BF50D-EC73-430B-A662-5C16685FBEBD}" type="sibTrans" cxnId="{179E8B52-9101-4E92-93FE-06A4BE74BDFE}">
      <dgm:prSet/>
      <dgm:spPr/>
      <dgm:t>
        <a:bodyPr/>
        <a:lstStyle/>
        <a:p>
          <a:endParaRPr lang="ru-RU"/>
        </a:p>
      </dgm:t>
    </dgm:pt>
    <dgm:pt modelId="{1E867F1D-DD3F-4121-8683-3ACA5B4B449C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повышают работоспособность учеников на уроках</a:t>
          </a:r>
        </a:p>
      </dgm:t>
    </dgm:pt>
    <dgm:pt modelId="{07212FA5-C575-4EFE-8598-4DEC703BEA1A}" type="parTrans" cxnId="{C61FE262-33A5-4076-B0A3-156F4765A407}">
      <dgm:prSet/>
      <dgm:spPr/>
      <dgm:t>
        <a:bodyPr/>
        <a:lstStyle/>
        <a:p>
          <a:endParaRPr lang="ru-RU"/>
        </a:p>
      </dgm:t>
    </dgm:pt>
    <dgm:pt modelId="{A7E51A27-7CEA-45CB-A1BF-4F94225FDC25}" type="sibTrans" cxnId="{C61FE262-33A5-4076-B0A3-156F4765A407}">
      <dgm:prSet/>
      <dgm:spPr/>
      <dgm:t>
        <a:bodyPr/>
        <a:lstStyle/>
        <a:p>
          <a:endParaRPr lang="ru-RU"/>
        </a:p>
      </dgm:t>
    </dgm:pt>
    <dgm:pt modelId="{A735CE4E-A13F-45C3-9F40-35652883E6D7}">
      <dgm:prSet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повышается мотивация к изучению предмета</a:t>
          </a:r>
          <a:endParaRPr lang="ru-RU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C3B87D-1737-4440-9615-0D901469D6B7}" type="parTrans" cxnId="{A440F930-DDCE-40DB-BC60-A9D7E38852A5}">
      <dgm:prSet/>
      <dgm:spPr/>
      <dgm:t>
        <a:bodyPr/>
        <a:lstStyle/>
        <a:p>
          <a:endParaRPr lang="ru-RU"/>
        </a:p>
      </dgm:t>
    </dgm:pt>
    <dgm:pt modelId="{F60B7B2A-B79E-4016-85FE-00C362622B96}" type="sibTrans" cxnId="{A440F930-DDCE-40DB-BC60-A9D7E38852A5}">
      <dgm:prSet/>
      <dgm:spPr/>
      <dgm:t>
        <a:bodyPr/>
        <a:lstStyle/>
        <a:p>
          <a:endParaRPr lang="ru-RU"/>
        </a:p>
      </dgm:t>
    </dgm:pt>
    <dgm:pt modelId="{2FE3F860-56DC-48DC-BC06-1157E5E84B5F}" type="pres">
      <dgm:prSet presAssocID="{E2D57ABB-6B3F-45C9-93C0-E40668F569E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54D6F4-9C7F-49ED-8E32-63A75C256657}" type="pres">
      <dgm:prSet presAssocID="{86E7F473-8DEA-4E15-ADAB-864059EC146F}" presName="node" presStyleLbl="node1" presStyleIdx="0" presStyleCnt="5" custScaleX="194870" custRadScaleRad="100133" custRadScaleInc="-8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489150-3AB2-4CD0-91FD-75365BEEEB12}" type="pres">
      <dgm:prSet presAssocID="{86E7F473-8DEA-4E15-ADAB-864059EC146F}" presName="spNode" presStyleCnt="0"/>
      <dgm:spPr/>
    </dgm:pt>
    <dgm:pt modelId="{42849FE9-F2E7-4C3A-9A63-55078977B44A}" type="pres">
      <dgm:prSet presAssocID="{EC1CBB44-6916-4E9C-8173-845184C49508}" presName="sibTrans" presStyleLbl="sibTrans1D1" presStyleIdx="0" presStyleCnt="5"/>
      <dgm:spPr/>
      <dgm:t>
        <a:bodyPr/>
        <a:lstStyle/>
        <a:p>
          <a:endParaRPr lang="ru-RU"/>
        </a:p>
      </dgm:t>
    </dgm:pt>
    <dgm:pt modelId="{FCDADF3B-9C95-4DE5-AB62-BA2586FD0E2B}" type="pres">
      <dgm:prSet presAssocID="{87F24BEF-3D82-4ECF-A3ED-AA23F2E0911C}" presName="node" presStyleLbl="node1" presStyleIdx="1" presStyleCnt="5" custScaleX="181018" custRadScaleRad="101008" custRadScaleInc="33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30C1CD-A074-4394-998B-FB4E20EA25F2}" type="pres">
      <dgm:prSet presAssocID="{87F24BEF-3D82-4ECF-A3ED-AA23F2E0911C}" presName="spNode" presStyleCnt="0"/>
      <dgm:spPr/>
    </dgm:pt>
    <dgm:pt modelId="{529C4BD8-5662-4488-8138-20A0EB667A1D}" type="pres">
      <dgm:prSet presAssocID="{A3E1D2F5-1DEC-4EB5-95C7-13E4F8095555}" presName="sibTrans" presStyleLbl="sibTrans1D1" presStyleIdx="1" presStyleCnt="5"/>
      <dgm:spPr/>
      <dgm:t>
        <a:bodyPr/>
        <a:lstStyle/>
        <a:p>
          <a:endParaRPr lang="ru-RU"/>
        </a:p>
      </dgm:t>
    </dgm:pt>
    <dgm:pt modelId="{E5198F2D-4A29-47FE-BC5E-CCBF40B7FA43}" type="pres">
      <dgm:prSet presAssocID="{8398BFAB-A617-423A-8B15-3431FEFA7041}" presName="node" presStyleLbl="node1" presStyleIdx="2" presStyleCnt="5" custScaleX="132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5C697D-9D65-4CDB-A354-7144D6E3DA6D}" type="pres">
      <dgm:prSet presAssocID="{8398BFAB-A617-423A-8B15-3431FEFA7041}" presName="spNode" presStyleCnt="0"/>
      <dgm:spPr/>
    </dgm:pt>
    <dgm:pt modelId="{47DC20B5-9367-430B-A9CD-00FF2D90A589}" type="pres">
      <dgm:prSet presAssocID="{523BF50D-EC73-430B-A662-5C16685FBEBD}" presName="sibTrans" presStyleLbl="sibTrans1D1" presStyleIdx="2" presStyleCnt="5"/>
      <dgm:spPr/>
      <dgm:t>
        <a:bodyPr/>
        <a:lstStyle/>
        <a:p>
          <a:endParaRPr lang="ru-RU"/>
        </a:p>
      </dgm:t>
    </dgm:pt>
    <dgm:pt modelId="{DBAF1A24-E2C4-4DD0-BC4A-C9D033EDADB1}" type="pres">
      <dgm:prSet presAssocID="{1E867F1D-DD3F-4121-8683-3ACA5B4B449C}" presName="node" presStyleLbl="node1" presStyleIdx="3" presStyleCnt="5" custScaleX="1457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918A9B-2B36-4779-9130-C15E9E0D0A0E}" type="pres">
      <dgm:prSet presAssocID="{1E867F1D-DD3F-4121-8683-3ACA5B4B449C}" presName="spNode" presStyleCnt="0"/>
      <dgm:spPr/>
    </dgm:pt>
    <dgm:pt modelId="{0CF12E02-EDE0-40AC-98E0-D8B42F7F8AB9}" type="pres">
      <dgm:prSet presAssocID="{A7E51A27-7CEA-45CB-A1BF-4F94225FDC25}" presName="sibTrans" presStyleLbl="sibTrans1D1" presStyleIdx="3" presStyleCnt="5"/>
      <dgm:spPr/>
      <dgm:t>
        <a:bodyPr/>
        <a:lstStyle/>
        <a:p>
          <a:endParaRPr lang="ru-RU"/>
        </a:p>
      </dgm:t>
    </dgm:pt>
    <dgm:pt modelId="{1F793EEC-1A2A-48DE-BE4A-EA739D39566B}" type="pres">
      <dgm:prSet presAssocID="{A735CE4E-A13F-45C3-9F40-35652883E6D7}" presName="node" presStyleLbl="node1" presStyleIdx="4" presStyleCnt="5" custScaleX="218143" custScaleY="1209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F28298-3BD3-4579-8A09-F9A0F30360A4}" type="pres">
      <dgm:prSet presAssocID="{A735CE4E-A13F-45C3-9F40-35652883E6D7}" presName="spNode" presStyleCnt="0"/>
      <dgm:spPr/>
    </dgm:pt>
    <dgm:pt modelId="{160BD61F-1334-49BC-A637-66E532A4BD97}" type="pres">
      <dgm:prSet presAssocID="{F60B7B2A-B79E-4016-85FE-00C362622B96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A440F930-DDCE-40DB-BC60-A9D7E38852A5}" srcId="{E2D57ABB-6B3F-45C9-93C0-E40668F569EA}" destId="{A735CE4E-A13F-45C3-9F40-35652883E6D7}" srcOrd="4" destOrd="0" parTransId="{89C3B87D-1737-4440-9615-0D901469D6B7}" sibTransId="{F60B7B2A-B79E-4016-85FE-00C362622B96}"/>
    <dgm:cxn modelId="{65323B5E-89F9-4A3F-A1DD-38727ABF4B48}" type="presOf" srcId="{F60B7B2A-B79E-4016-85FE-00C362622B96}" destId="{160BD61F-1334-49BC-A637-66E532A4BD97}" srcOrd="0" destOrd="0" presId="urn:microsoft.com/office/officeart/2005/8/layout/cycle5"/>
    <dgm:cxn modelId="{9811250B-8E13-4019-BA4F-661D029C3E6C}" type="presOf" srcId="{523BF50D-EC73-430B-A662-5C16685FBEBD}" destId="{47DC20B5-9367-430B-A9CD-00FF2D90A589}" srcOrd="0" destOrd="0" presId="urn:microsoft.com/office/officeart/2005/8/layout/cycle5"/>
    <dgm:cxn modelId="{CFADDED5-F9EE-486A-8773-01FF837BC880}" type="presOf" srcId="{87F24BEF-3D82-4ECF-A3ED-AA23F2E0911C}" destId="{FCDADF3B-9C95-4DE5-AB62-BA2586FD0E2B}" srcOrd="0" destOrd="0" presId="urn:microsoft.com/office/officeart/2005/8/layout/cycle5"/>
    <dgm:cxn modelId="{F2689F37-441D-4D36-AA2F-B35560F85851}" type="presOf" srcId="{EC1CBB44-6916-4E9C-8173-845184C49508}" destId="{42849FE9-F2E7-4C3A-9A63-55078977B44A}" srcOrd="0" destOrd="0" presId="urn:microsoft.com/office/officeart/2005/8/layout/cycle5"/>
    <dgm:cxn modelId="{179E8B52-9101-4E92-93FE-06A4BE74BDFE}" srcId="{E2D57ABB-6B3F-45C9-93C0-E40668F569EA}" destId="{8398BFAB-A617-423A-8B15-3431FEFA7041}" srcOrd="2" destOrd="0" parTransId="{8CE520BB-672E-4C40-94D0-0CA15B409CA0}" sibTransId="{523BF50D-EC73-430B-A662-5C16685FBEBD}"/>
    <dgm:cxn modelId="{EA87E8A8-54BA-496B-990B-E0AC46ABEA29}" type="presOf" srcId="{8398BFAB-A617-423A-8B15-3431FEFA7041}" destId="{E5198F2D-4A29-47FE-BC5E-CCBF40B7FA43}" srcOrd="0" destOrd="0" presId="urn:microsoft.com/office/officeart/2005/8/layout/cycle5"/>
    <dgm:cxn modelId="{C61FE262-33A5-4076-B0A3-156F4765A407}" srcId="{E2D57ABB-6B3F-45C9-93C0-E40668F569EA}" destId="{1E867F1D-DD3F-4121-8683-3ACA5B4B449C}" srcOrd="3" destOrd="0" parTransId="{07212FA5-C575-4EFE-8598-4DEC703BEA1A}" sibTransId="{A7E51A27-7CEA-45CB-A1BF-4F94225FDC25}"/>
    <dgm:cxn modelId="{E20D7648-5634-447F-ACC0-FD0015A558FF}" srcId="{E2D57ABB-6B3F-45C9-93C0-E40668F569EA}" destId="{87F24BEF-3D82-4ECF-A3ED-AA23F2E0911C}" srcOrd="1" destOrd="0" parTransId="{294DEAC0-8042-43A9-989E-0121C25B4B6E}" sibTransId="{A3E1D2F5-1DEC-4EB5-95C7-13E4F8095555}"/>
    <dgm:cxn modelId="{8C73DCEA-4931-4E04-AA48-24BC34EB596B}" type="presOf" srcId="{A7E51A27-7CEA-45CB-A1BF-4F94225FDC25}" destId="{0CF12E02-EDE0-40AC-98E0-D8B42F7F8AB9}" srcOrd="0" destOrd="0" presId="urn:microsoft.com/office/officeart/2005/8/layout/cycle5"/>
    <dgm:cxn modelId="{B117BF72-559B-4AC8-8966-13A8AC56ACD2}" type="presOf" srcId="{86E7F473-8DEA-4E15-ADAB-864059EC146F}" destId="{4D54D6F4-9C7F-49ED-8E32-63A75C256657}" srcOrd="0" destOrd="0" presId="urn:microsoft.com/office/officeart/2005/8/layout/cycle5"/>
    <dgm:cxn modelId="{9866D2FF-05B7-4A46-810A-C4DC8F464494}" type="presOf" srcId="{1E867F1D-DD3F-4121-8683-3ACA5B4B449C}" destId="{DBAF1A24-E2C4-4DD0-BC4A-C9D033EDADB1}" srcOrd="0" destOrd="0" presId="urn:microsoft.com/office/officeart/2005/8/layout/cycle5"/>
    <dgm:cxn modelId="{445CB076-77BB-4E57-AD43-0561F0315EC7}" type="presOf" srcId="{A3E1D2F5-1DEC-4EB5-95C7-13E4F8095555}" destId="{529C4BD8-5662-4488-8138-20A0EB667A1D}" srcOrd="0" destOrd="0" presId="urn:microsoft.com/office/officeart/2005/8/layout/cycle5"/>
    <dgm:cxn modelId="{0604E2E4-D879-4286-82CD-58470FD1DED7}" type="presOf" srcId="{E2D57ABB-6B3F-45C9-93C0-E40668F569EA}" destId="{2FE3F860-56DC-48DC-BC06-1157E5E84B5F}" srcOrd="0" destOrd="0" presId="urn:microsoft.com/office/officeart/2005/8/layout/cycle5"/>
    <dgm:cxn modelId="{DC2C3E92-77A8-4A84-A31B-7B0965EA1BF0}" type="presOf" srcId="{A735CE4E-A13F-45C3-9F40-35652883E6D7}" destId="{1F793EEC-1A2A-48DE-BE4A-EA739D39566B}" srcOrd="0" destOrd="0" presId="urn:microsoft.com/office/officeart/2005/8/layout/cycle5"/>
    <dgm:cxn modelId="{8E45E58B-5A78-4360-B582-FD38ECC4D922}" srcId="{E2D57ABB-6B3F-45C9-93C0-E40668F569EA}" destId="{86E7F473-8DEA-4E15-ADAB-864059EC146F}" srcOrd="0" destOrd="0" parTransId="{01391273-F9CD-443C-92E7-7DD5EF1EC641}" sibTransId="{EC1CBB44-6916-4E9C-8173-845184C49508}"/>
    <dgm:cxn modelId="{B8FFB2D0-91FB-4428-B38B-1E1A01D2E6B3}" type="presParOf" srcId="{2FE3F860-56DC-48DC-BC06-1157E5E84B5F}" destId="{4D54D6F4-9C7F-49ED-8E32-63A75C256657}" srcOrd="0" destOrd="0" presId="urn:microsoft.com/office/officeart/2005/8/layout/cycle5"/>
    <dgm:cxn modelId="{5DBBCB8D-6CA2-48F0-853D-2A71F7A46AD1}" type="presParOf" srcId="{2FE3F860-56DC-48DC-BC06-1157E5E84B5F}" destId="{90489150-3AB2-4CD0-91FD-75365BEEEB12}" srcOrd="1" destOrd="0" presId="urn:microsoft.com/office/officeart/2005/8/layout/cycle5"/>
    <dgm:cxn modelId="{15259B29-CF4D-4ACA-8332-853011CC60A2}" type="presParOf" srcId="{2FE3F860-56DC-48DC-BC06-1157E5E84B5F}" destId="{42849FE9-F2E7-4C3A-9A63-55078977B44A}" srcOrd="2" destOrd="0" presId="urn:microsoft.com/office/officeart/2005/8/layout/cycle5"/>
    <dgm:cxn modelId="{9B12900D-044B-4705-862C-393799D6E7C7}" type="presParOf" srcId="{2FE3F860-56DC-48DC-BC06-1157E5E84B5F}" destId="{FCDADF3B-9C95-4DE5-AB62-BA2586FD0E2B}" srcOrd="3" destOrd="0" presId="urn:microsoft.com/office/officeart/2005/8/layout/cycle5"/>
    <dgm:cxn modelId="{B197C5F1-C5BF-4FEB-917A-6217CD5D4B9D}" type="presParOf" srcId="{2FE3F860-56DC-48DC-BC06-1157E5E84B5F}" destId="{F030C1CD-A074-4394-998B-FB4E20EA25F2}" srcOrd="4" destOrd="0" presId="urn:microsoft.com/office/officeart/2005/8/layout/cycle5"/>
    <dgm:cxn modelId="{3769B098-F80C-4189-A548-3DBFA33A1625}" type="presParOf" srcId="{2FE3F860-56DC-48DC-BC06-1157E5E84B5F}" destId="{529C4BD8-5662-4488-8138-20A0EB667A1D}" srcOrd="5" destOrd="0" presId="urn:microsoft.com/office/officeart/2005/8/layout/cycle5"/>
    <dgm:cxn modelId="{ECAA5A8C-ABDB-4AAF-813B-EC3A84C71B5E}" type="presParOf" srcId="{2FE3F860-56DC-48DC-BC06-1157E5E84B5F}" destId="{E5198F2D-4A29-47FE-BC5E-CCBF40B7FA43}" srcOrd="6" destOrd="0" presId="urn:microsoft.com/office/officeart/2005/8/layout/cycle5"/>
    <dgm:cxn modelId="{19C6B714-3C91-41B9-8BA4-0D5EDB9939E4}" type="presParOf" srcId="{2FE3F860-56DC-48DC-BC06-1157E5E84B5F}" destId="{9A5C697D-9D65-4CDB-A354-7144D6E3DA6D}" srcOrd="7" destOrd="0" presId="urn:microsoft.com/office/officeart/2005/8/layout/cycle5"/>
    <dgm:cxn modelId="{2AADD4EC-97D2-4F99-B23E-96BC4765316D}" type="presParOf" srcId="{2FE3F860-56DC-48DC-BC06-1157E5E84B5F}" destId="{47DC20B5-9367-430B-A9CD-00FF2D90A589}" srcOrd="8" destOrd="0" presId="urn:microsoft.com/office/officeart/2005/8/layout/cycle5"/>
    <dgm:cxn modelId="{413DAD84-1482-46C2-B427-BD606A47851D}" type="presParOf" srcId="{2FE3F860-56DC-48DC-BC06-1157E5E84B5F}" destId="{DBAF1A24-E2C4-4DD0-BC4A-C9D033EDADB1}" srcOrd="9" destOrd="0" presId="urn:microsoft.com/office/officeart/2005/8/layout/cycle5"/>
    <dgm:cxn modelId="{36D3FA0A-C355-443C-9BDC-F1E63FB541EC}" type="presParOf" srcId="{2FE3F860-56DC-48DC-BC06-1157E5E84B5F}" destId="{78918A9B-2B36-4779-9130-C15E9E0D0A0E}" srcOrd="10" destOrd="0" presId="urn:microsoft.com/office/officeart/2005/8/layout/cycle5"/>
    <dgm:cxn modelId="{FBC151D5-0C9D-4A11-BFE6-4C4AB880E462}" type="presParOf" srcId="{2FE3F860-56DC-48DC-BC06-1157E5E84B5F}" destId="{0CF12E02-EDE0-40AC-98E0-D8B42F7F8AB9}" srcOrd="11" destOrd="0" presId="urn:microsoft.com/office/officeart/2005/8/layout/cycle5"/>
    <dgm:cxn modelId="{7567EC5C-B8BF-4BD7-BE68-1B7D155BDE69}" type="presParOf" srcId="{2FE3F860-56DC-48DC-BC06-1157E5E84B5F}" destId="{1F793EEC-1A2A-48DE-BE4A-EA739D39566B}" srcOrd="12" destOrd="0" presId="urn:microsoft.com/office/officeart/2005/8/layout/cycle5"/>
    <dgm:cxn modelId="{4AD509BE-B3CD-4580-A55B-E6324B4252C4}" type="presParOf" srcId="{2FE3F860-56DC-48DC-BC06-1157E5E84B5F}" destId="{F8F28298-3BD3-4579-8A09-F9A0F30360A4}" srcOrd="13" destOrd="0" presId="urn:microsoft.com/office/officeart/2005/8/layout/cycle5"/>
    <dgm:cxn modelId="{C4A97222-38BC-4066-9783-36942D9BDD7B}" type="presParOf" srcId="{2FE3F860-56DC-48DC-BC06-1157E5E84B5F}" destId="{160BD61F-1334-49BC-A637-66E532A4BD9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C32C3-820E-46D7-84DE-760A2CFA0744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33F3E1-0F1E-4B0B-A8A3-08AE526980C5}">
      <dgm:prSet phldrT="[Текст]"/>
      <dgm:spPr>
        <a:solidFill>
          <a:schemeClr val="accent2">
            <a:lumMod val="60000"/>
            <a:lumOff val="40000"/>
          </a:schemeClr>
        </a:solidFill>
        <a:ln>
          <a:solidFill>
            <a:schemeClr val="accent2"/>
          </a:solidFill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оснащение кабинетов ОБЖ  («голые стены и несколько таблиц»)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1B9844-E3B2-49FF-B3D7-C1F2B6173187}" type="parTrans" cxnId="{F3BCC03B-C346-45D3-82A7-FE328449963F}">
      <dgm:prSet/>
      <dgm:spPr/>
      <dgm:t>
        <a:bodyPr/>
        <a:lstStyle/>
        <a:p>
          <a:endParaRPr lang="ru-RU"/>
        </a:p>
      </dgm:t>
    </dgm:pt>
    <dgm:pt modelId="{5A6CAB1D-2340-41A5-9A0C-09D24EABE834}" type="sibTrans" cxnId="{F3BCC03B-C346-45D3-82A7-FE328449963F}">
      <dgm:prSet/>
      <dgm:spPr/>
      <dgm:t>
        <a:bodyPr/>
        <a:lstStyle/>
        <a:p>
          <a:endParaRPr lang="ru-RU"/>
        </a:p>
      </dgm:t>
    </dgm:pt>
    <dgm:pt modelId="{267DDBE1-E532-4A3F-BF59-AEB089904003}">
      <dgm:prSet custT="1"/>
      <dgm:spPr>
        <a:solidFill>
          <a:srgbClr val="92D050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учитель</a:t>
          </a:r>
          <a:endParaRPr lang="ru-RU" sz="3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5D0416-9A74-422F-B015-5492A4C97EF3}" type="parTrans" cxnId="{618FC29C-8E5D-47DA-B867-97790E53F878}">
      <dgm:prSet/>
      <dgm:spPr/>
      <dgm:t>
        <a:bodyPr/>
        <a:lstStyle/>
        <a:p>
          <a:endParaRPr lang="ru-RU"/>
        </a:p>
      </dgm:t>
    </dgm:pt>
    <dgm:pt modelId="{6F2E1B43-FC61-42DC-B721-20F15C6D6789}" type="sibTrans" cxnId="{618FC29C-8E5D-47DA-B867-97790E53F878}">
      <dgm:prSet/>
      <dgm:spPr/>
      <dgm:t>
        <a:bodyPr/>
        <a:lstStyle/>
        <a:p>
          <a:endParaRPr lang="ru-RU"/>
        </a:p>
      </dgm:t>
    </dgm:pt>
    <dgm:pt modelId="{209AC696-C8BF-4628-B9AC-E09D40C73C98}">
      <dgm:prSet custT="1"/>
      <dgm:spPr>
        <a:solidFill>
          <a:srgbClr val="00B0F0"/>
        </a:solidFill>
        <a:ln>
          <a:solidFill>
            <a:srgbClr val="0070C0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предмет из-за сложности знаний и неинтересных уроков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3DD121-7D97-4B5B-BFAF-B580CA24C3CE}" type="parTrans" cxnId="{3C958FFC-E2CF-4C63-A985-4467098C29D4}">
      <dgm:prSet/>
      <dgm:spPr/>
      <dgm:t>
        <a:bodyPr/>
        <a:lstStyle/>
        <a:p>
          <a:endParaRPr lang="ru-RU"/>
        </a:p>
      </dgm:t>
    </dgm:pt>
    <dgm:pt modelId="{2BB067DB-A05C-466C-863F-EC32FB94A606}" type="sibTrans" cxnId="{3C958FFC-E2CF-4C63-A985-4467098C29D4}">
      <dgm:prSet/>
      <dgm:spPr/>
      <dgm:t>
        <a:bodyPr/>
        <a:lstStyle/>
        <a:p>
          <a:endParaRPr lang="ru-RU"/>
        </a:p>
      </dgm:t>
    </dgm:pt>
    <dgm:pt modelId="{D89F7749-54CB-45D8-AF30-A302F3831AB0}" type="pres">
      <dgm:prSet presAssocID="{D4EC32C3-820E-46D7-84DE-760A2CFA074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46554E-61C1-47AB-A9B0-35D88C528E09}" type="pres">
      <dgm:prSet presAssocID="{267DDBE1-E532-4A3F-BF59-AEB089904003}" presName="node" presStyleLbl="node1" presStyleIdx="0" presStyleCnt="3" custScaleY="12538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3FEF22AC-0C0F-47B0-A977-09848AC22E07}" type="pres">
      <dgm:prSet presAssocID="{6F2E1B43-FC61-42DC-B721-20F15C6D6789}" presName="sibTrans" presStyleCnt="0"/>
      <dgm:spPr/>
    </dgm:pt>
    <dgm:pt modelId="{ED5872F1-C9CC-4325-ADAB-20D055853831}" type="pres">
      <dgm:prSet presAssocID="{209AC696-C8BF-4628-B9AC-E09D40C73C98}" presName="node" presStyleLbl="node1" presStyleIdx="1" presStyleCnt="3" custScaleY="12780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AEFBD7A9-A0B3-4400-AC0F-67372A34EF78}" type="pres">
      <dgm:prSet presAssocID="{2BB067DB-A05C-466C-863F-EC32FB94A606}" presName="sibTrans" presStyleCnt="0"/>
      <dgm:spPr/>
    </dgm:pt>
    <dgm:pt modelId="{1CAB3433-C316-4DF9-98BB-64883951FAC1}" type="pres">
      <dgm:prSet presAssocID="{7833F3E1-0F1E-4B0B-A8A3-08AE526980C5}" presName="node" presStyleLbl="node1" presStyleIdx="2" presStyleCnt="3" custScaleY="13342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2243EFB1-2AD7-4285-991B-4C4BCB9213E2}" type="presOf" srcId="{7833F3E1-0F1E-4B0B-A8A3-08AE526980C5}" destId="{1CAB3433-C316-4DF9-98BB-64883951FAC1}" srcOrd="0" destOrd="0" presId="urn:microsoft.com/office/officeart/2005/8/layout/default#1"/>
    <dgm:cxn modelId="{3C958FFC-E2CF-4C63-A985-4467098C29D4}" srcId="{D4EC32C3-820E-46D7-84DE-760A2CFA0744}" destId="{209AC696-C8BF-4628-B9AC-E09D40C73C98}" srcOrd="1" destOrd="0" parTransId="{753DD121-7D97-4B5B-BFAF-B580CA24C3CE}" sibTransId="{2BB067DB-A05C-466C-863F-EC32FB94A606}"/>
    <dgm:cxn modelId="{F3BCC03B-C346-45D3-82A7-FE328449963F}" srcId="{D4EC32C3-820E-46D7-84DE-760A2CFA0744}" destId="{7833F3E1-0F1E-4B0B-A8A3-08AE526980C5}" srcOrd="2" destOrd="0" parTransId="{921B9844-E3B2-49FF-B3D7-C1F2B6173187}" sibTransId="{5A6CAB1D-2340-41A5-9A0C-09D24EABE834}"/>
    <dgm:cxn modelId="{85960D5E-675A-4709-89DC-69F9EFFF1CC7}" type="presOf" srcId="{267DDBE1-E532-4A3F-BF59-AEB089904003}" destId="{E646554E-61C1-47AB-A9B0-35D88C528E09}" srcOrd="0" destOrd="0" presId="urn:microsoft.com/office/officeart/2005/8/layout/default#1"/>
    <dgm:cxn modelId="{9FF4E3FC-7EB1-4541-9332-D4B88A1289E5}" type="presOf" srcId="{209AC696-C8BF-4628-B9AC-E09D40C73C98}" destId="{ED5872F1-C9CC-4325-ADAB-20D055853831}" srcOrd="0" destOrd="0" presId="urn:microsoft.com/office/officeart/2005/8/layout/default#1"/>
    <dgm:cxn modelId="{64FDC064-7E1B-4C40-AB59-8BBE9F1637CC}" type="presOf" srcId="{D4EC32C3-820E-46D7-84DE-760A2CFA0744}" destId="{D89F7749-54CB-45D8-AF30-A302F3831AB0}" srcOrd="0" destOrd="0" presId="urn:microsoft.com/office/officeart/2005/8/layout/default#1"/>
    <dgm:cxn modelId="{618FC29C-8E5D-47DA-B867-97790E53F878}" srcId="{D4EC32C3-820E-46D7-84DE-760A2CFA0744}" destId="{267DDBE1-E532-4A3F-BF59-AEB089904003}" srcOrd="0" destOrd="0" parTransId="{475D0416-9A74-422F-B015-5492A4C97EF3}" sibTransId="{6F2E1B43-FC61-42DC-B721-20F15C6D6789}"/>
    <dgm:cxn modelId="{942A728D-12A6-4569-AE9E-86E98C3B77EC}" type="presParOf" srcId="{D89F7749-54CB-45D8-AF30-A302F3831AB0}" destId="{E646554E-61C1-47AB-A9B0-35D88C528E09}" srcOrd="0" destOrd="0" presId="urn:microsoft.com/office/officeart/2005/8/layout/default#1"/>
    <dgm:cxn modelId="{700E2000-4460-44E7-8C30-DEF3FE9614D4}" type="presParOf" srcId="{D89F7749-54CB-45D8-AF30-A302F3831AB0}" destId="{3FEF22AC-0C0F-47B0-A977-09848AC22E07}" srcOrd="1" destOrd="0" presId="urn:microsoft.com/office/officeart/2005/8/layout/default#1"/>
    <dgm:cxn modelId="{FE3A6DB0-ADAD-4824-8D95-7B491ED5F193}" type="presParOf" srcId="{D89F7749-54CB-45D8-AF30-A302F3831AB0}" destId="{ED5872F1-C9CC-4325-ADAB-20D055853831}" srcOrd="2" destOrd="0" presId="urn:microsoft.com/office/officeart/2005/8/layout/default#1"/>
    <dgm:cxn modelId="{3B26D80A-419E-442D-A47A-CD93E8C1F22E}" type="presParOf" srcId="{D89F7749-54CB-45D8-AF30-A302F3831AB0}" destId="{AEFBD7A9-A0B3-4400-AC0F-67372A34EF78}" srcOrd="3" destOrd="0" presId="urn:microsoft.com/office/officeart/2005/8/layout/default#1"/>
    <dgm:cxn modelId="{0C21C168-0525-44E4-90E5-B71C2D10EDD4}" type="presParOf" srcId="{D89F7749-54CB-45D8-AF30-A302F3831AB0}" destId="{1CAB3433-C316-4DF9-98BB-64883951FAC1}" srcOrd="4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BE2824-B4C1-4E16-9CC4-85862A9FFB3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AD8975-A954-4A1A-8BF8-9C0792CDFC0B}">
      <dgm:prSet phldrT="[Текст]" phldr="1"/>
      <dgm:spPr/>
      <dgm:t>
        <a:bodyPr/>
        <a:lstStyle/>
        <a:p>
          <a:endParaRPr lang="ru-RU"/>
        </a:p>
      </dgm:t>
    </dgm:pt>
    <dgm:pt modelId="{D6A66CC4-7656-40C5-8A9C-0C74500A9B35}" type="parTrans" cxnId="{F1466093-BDB0-4D9B-9862-EFAE27264184}">
      <dgm:prSet/>
      <dgm:spPr/>
      <dgm:t>
        <a:bodyPr/>
        <a:lstStyle/>
        <a:p>
          <a:endParaRPr lang="ru-RU"/>
        </a:p>
      </dgm:t>
    </dgm:pt>
    <dgm:pt modelId="{15E437F9-8A05-49C3-951A-37F6FD6BC0A3}" type="sibTrans" cxnId="{F1466093-BDB0-4D9B-9862-EFAE27264184}">
      <dgm:prSet/>
      <dgm:spPr/>
      <dgm:t>
        <a:bodyPr/>
        <a:lstStyle/>
        <a:p>
          <a:endParaRPr lang="ru-RU"/>
        </a:p>
      </dgm:t>
    </dgm:pt>
    <dgm:pt modelId="{D9844B3B-A969-4FF6-A9D5-2A7BD3C78059}">
      <dgm:prSet custT="1"/>
      <dgm:spPr>
        <a:ln>
          <a:solidFill>
            <a:schemeClr val="accent1">
              <a:lumMod val="60000"/>
              <a:lumOff val="40000"/>
            </a:schemeClr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современный наглядный материал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B6D3D8-0F98-475B-B7B0-A63A6C2F20A8}" type="parTrans" cxnId="{265295F8-2789-48D0-AF74-4D7E70BA02D0}">
      <dgm:prSet/>
      <dgm:spPr/>
      <dgm:t>
        <a:bodyPr/>
        <a:lstStyle/>
        <a:p>
          <a:endParaRPr lang="ru-RU"/>
        </a:p>
      </dgm:t>
    </dgm:pt>
    <dgm:pt modelId="{AFC4F225-9F25-4F0C-A5FD-8E86F44A70DB}" type="sibTrans" cxnId="{265295F8-2789-48D0-AF74-4D7E70BA02D0}">
      <dgm:prSet/>
      <dgm:spPr/>
      <dgm:t>
        <a:bodyPr/>
        <a:lstStyle/>
        <a:p>
          <a:endParaRPr lang="ru-RU"/>
        </a:p>
      </dgm:t>
    </dgm:pt>
    <dgm:pt modelId="{4453610A-AEF9-4540-915A-1DDD38D738E0}">
      <dgm:prSet custT="1"/>
      <dgm:spPr>
        <a:solidFill>
          <a:schemeClr val="accent4">
            <a:lumMod val="60000"/>
            <a:lumOff val="4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информационно-коммуникационные технологии (ИКТ)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FC466-68B2-40D4-8DD2-F1D06CA26B8A}" type="parTrans" cxnId="{F33B3D00-F233-4A49-84E4-A7661FE1CCE5}">
      <dgm:prSet/>
      <dgm:spPr/>
      <dgm:t>
        <a:bodyPr/>
        <a:lstStyle/>
        <a:p>
          <a:endParaRPr lang="ru-RU"/>
        </a:p>
      </dgm:t>
    </dgm:pt>
    <dgm:pt modelId="{8C682ECD-1C9B-4E4C-8704-4BF83A3610A3}" type="sibTrans" cxnId="{F33B3D00-F233-4A49-84E4-A7661FE1CCE5}">
      <dgm:prSet/>
      <dgm:spPr/>
      <dgm:t>
        <a:bodyPr/>
        <a:lstStyle/>
        <a:p>
          <a:endParaRPr lang="ru-RU"/>
        </a:p>
      </dgm:t>
    </dgm:pt>
    <dgm:pt modelId="{2C81F102-B278-4279-BF0F-F3D7CD75F450}">
      <dgm:prSet custT="1"/>
      <dgm:spPr>
        <a:solidFill>
          <a:schemeClr val="bg1">
            <a:lumMod val="65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интерактивные методы обучения 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FB7874-EDA0-4B9B-B830-949383FDE3BB}" type="parTrans" cxnId="{10AF8A2B-69C8-4AD5-84CD-A69B18769B7E}">
      <dgm:prSet/>
      <dgm:spPr/>
      <dgm:t>
        <a:bodyPr/>
        <a:lstStyle/>
        <a:p>
          <a:endParaRPr lang="ru-RU"/>
        </a:p>
      </dgm:t>
    </dgm:pt>
    <dgm:pt modelId="{EDC3864E-4284-4B05-8866-0E31BC684E31}" type="sibTrans" cxnId="{10AF8A2B-69C8-4AD5-84CD-A69B18769B7E}">
      <dgm:prSet/>
      <dgm:spPr/>
      <dgm:t>
        <a:bodyPr/>
        <a:lstStyle/>
        <a:p>
          <a:endParaRPr lang="ru-RU"/>
        </a:p>
      </dgm:t>
    </dgm:pt>
    <dgm:pt modelId="{DA54DD15-717B-4523-8B08-765C7ABE4B4C}">
      <dgm:prSet custT="1"/>
      <dgm:spPr>
        <a:solidFill>
          <a:schemeClr val="accent6">
            <a:lumMod val="60000"/>
            <a:lumOff val="40000"/>
          </a:schemeClr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сочетание классических, инновационных, интерактивных методов обучения, совместно с имеющейся материально-технической оснащенностью кабинета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1D33A1-37BB-49DB-A790-C9425D1AF0EB}" type="parTrans" cxnId="{7B4D4710-4552-444E-AEAD-97561C8AEFBC}">
      <dgm:prSet/>
      <dgm:spPr/>
      <dgm:t>
        <a:bodyPr/>
        <a:lstStyle/>
        <a:p>
          <a:endParaRPr lang="ru-RU"/>
        </a:p>
      </dgm:t>
    </dgm:pt>
    <dgm:pt modelId="{39C3556F-FA98-48AE-BFB1-42C0C459E53D}" type="sibTrans" cxnId="{7B4D4710-4552-444E-AEAD-97561C8AEFBC}">
      <dgm:prSet/>
      <dgm:spPr/>
      <dgm:t>
        <a:bodyPr/>
        <a:lstStyle/>
        <a:p>
          <a:endParaRPr lang="ru-RU"/>
        </a:p>
      </dgm:t>
    </dgm:pt>
    <dgm:pt modelId="{E65C7E70-81DC-40CB-B191-844CF8732CFD}">
      <dgm:prSet custT="1"/>
      <dgm:spPr>
        <a:solidFill>
          <a:srgbClr val="92D050"/>
        </a:solidFill>
        <a:ln>
          <a:solidFill>
            <a:srgbClr val="00B050"/>
          </a:solidFill>
        </a:ln>
      </dgm:spPr>
      <dgm:t>
        <a:bodyPr/>
        <a:lstStyle/>
        <a:p>
          <a: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проводим классические уроки</a:t>
          </a:r>
          <a:br>
            <a:rPr 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3BC981-135E-4154-9DCD-6CD0F8BC8A68}" type="parTrans" cxnId="{CF41221F-00F5-4AA0-A8C0-7ED5AED2572F}">
      <dgm:prSet/>
      <dgm:spPr/>
      <dgm:t>
        <a:bodyPr/>
        <a:lstStyle/>
        <a:p>
          <a:endParaRPr lang="ru-RU"/>
        </a:p>
      </dgm:t>
    </dgm:pt>
    <dgm:pt modelId="{9F42EFD3-2F74-41F9-BE9F-793532759699}" type="sibTrans" cxnId="{CF41221F-00F5-4AA0-A8C0-7ED5AED2572F}">
      <dgm:prSet/>
      <dgm:spPr/>
      <dgm:t>
        <a:bodyPr/>
        <a:lstStyle/>
        <a:p>
          <a:endParaRPr lang="ru-RU"/>
        </a:p>
      </dgm:t>
    </dgm:pt>
    <dgm:pt modelId="{71A8E0D8-EEF4-4074-8A27-63CC081AD03F}" type="pres">
      <dgm:prSet presAssocID="{AABE2824-B4C1-4E16-9CC4-85862A9FFB3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EAED3D-B56C-464A-B6F4-4A82BBD16874}" type="pres">
      <dgm:prSet presAssocID="{AABE2824-B4C1-4E16-9CC4-85862A9FFB30}" presName="dummyMaxCanvas" presStyleCnt="0">
        <dgm:presLayoutVars/>
      </dgm:prSet>
      <dgm:spPr/>
    </dgm:pt>
    <dgm:pt modelId="{877AAF55-6339-4D69-80FF-4B48D0FF96AF}" type="pres">
      <dgm:prSet presAssocID="{AABE2824-B4C1-4E16-9CC4-85862A9FFB30}" presName="FiveNodes_1" presStyleLbl="node1" presStyleIdx="0" presStyleCnt="5" custLinFactNeighborX="-508" custLinFactNeighborY="-5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91E97-6953-478F-BEFA-D52106EE0EE6}" type="pres">
      <dgm:prSet presAssocID="{AABE2824-B4C1-4E16-9CC4-85862A9FFB30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92AC47-A74D-474C-B1C8-93AACEF3AC61}" type="pres">
      <dgm:prSet presAssocID="{AABE2824-B4C1-4E16-9CC4-85862A9FFB30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3D7FBD-B271-4C91-A1FE-DAD40A11A900}" type="pres">
      <dgm:prSet presAssocID="{AABE2824-B4C1-4E16-9CC4-85862A9FFB30}" presName="FiveNodes_4" presStyleLbl="node1" presStyleIdx="3" presStyleCnt="5" custLinFactNeighborX="-81" custLinFactNeighborY="-5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C633C-580C-4A37-AB74-B47D91F81DFE}" type="pres">
      <dgm:prSet presAssocID="{AABE2824-B4C1-4E16-9CC4-85862A9FFB30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38E60-27B7-45AC-A1C7-8B1561DCE9C6}" type="pres">
      <dgm:prSet presAssocID="{AABE2824-B4C1-4E16-9CC4-85862A9FFB30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C14971-E031-4E78-A5BB-03C6AAEF17CB}" type="pres">
      <dgm:prSet presAssocID="{AABE2824-B4C1-4E16-9CC4-85862A9FFB30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644495-81B1-45D2-A192-241EF6449821}" type="pres">
      <dgm:prSet presAssocID="{AABE2824-B4C1-4E16-9CC4-85862A9FFB30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61EA1-C64F-43BF-9740-0A65E6633368}" type="pres">
      <dgm:prSet presAssocID="{AABE2824-B4C1-4E16-9CC4-85862A9FFB30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B2A9D8-4FA9-4E53-A444-2632F1DB4F30}" type="pres">
      <dgm:prSet presAssocID="{AABE2824-B4C1-4E16-9CC4-85862A9FFB30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C8A1AF-7C93-463B-9B0E-2DCA413668B5}" type="pres">
      <dgm:prSet presAssocID="{AABE2824-B4C1-4E16-9CC4-85862A9FFB30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84FCD-CF63-457C-804B-2C65DED9A6EF}" type="pres">
      <dgm:prSet presAssocID="{AABE2824-B4C1-4E16-9CC4-85862A9FFB30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B83B0-5899-4EAB-AAE5-9263FEEF6FF3}" type="pres">
      <dgm:prSet presAssocID="{AABE2824-B4C1-4E16-9CC4-85862A9FFB30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652C70-546E-4BA7-8A1C-491DC4B14EC4}" type="pres">
      <dgm:prSet presAssocID="{AABE2824-B4C1-4E16-9CC4-85862A9FFB30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26F831-B17A-4FD0-9B35-833F49110109}" type="presOf" srcId="{8C682ECD-1C9B-4E4C-8704-4BF83A3610A3}" destId="{25C14971-E031-4E78-A5BB-03C6AAEF17CB}" srcOrd="0" destOrd="0" presId="urn:microsoft.com/office/officeart/2005/8/layout/vProcess5"/>
    <dgm:cxn modelId="{3DB099BF-A575-4605-857D-7B8333C5065B}" type="presOf" srcId="{DA54DD15-717B-4523-8B08-765C7ABE4B4C}" destId="{DDEB83B0-5899-4EAB-AAE5-9263FEEF6FF3}" srcOrd="1" destOrd="0" presId="urn:microsoft.com/office/officeart/2005/8/layout/vProcess5"/>
    <dgm:cxn modelId="{8B668142-B370-4473-B13D-FE8FEDE00B24}" type="presOf" srcId="{E65C7E70-81DC-40CB-B191-844CF8732CFD}" destId="{877AAF55-6339-4D69-80FF-4B48D0FF96AF}" srcOrd="0" destOrd="0" presId="urn:microsoft.com/office/officeart/2005/8/layout/vProcess5"/>
    <dgm:cxn modelId="{90356EC6-7559-4378-9E03-99DDEA162F68}" type="presOf" srcId="{9F42EFD3-2F74-41F9-BE9F-793532759699}" destId="{AA438E60-27B7-45AC-A1C7-8B1561DCE9C6}" srcOrd="0" destOrd="0" presId="urn:microsoft.com/office/officeart/2005/8/layout/vProcess5"/>
    <dgm:cxn modelId="{6B858118-0F54-418D-B099-2FF95895BEB3}" type="presOf" srcId="{39C3556F-FA98-48AE-BFB1-42C0C459E53D}" destId="{71B61EA1-C64F-43BF-9740-0A65E6633368}" srcOrd="0" destOrd="0" presId="urn:microsoft.com/office/officeart/2005/8/layout/vProcess5"/>
    <dgm:cxn modelId="{C10B3906-5A58-4312-8399-A419C5F46DB5}" type="presOf" srcId="{4453610A-AEF9-4540-915A-1DDD38D738E0}" destId="{CDC8A1AF-7C93-463B-9B0E-2DCA413668B5}" srcOrd="1" destOrd="0" presId="urn:microsoft.com/office/officeart/2005/8/layout/vProcess5"/>
    <dgm:cxn modelId="{265295F8-2789-48D0-AF74-4D7E70BA02D0}" srcId="{AABE2824-B4C1-4E16-9CC4-85862A9FFB30}" destId="{D9844B3B-A969-4FF6-A9D5-2A7BD3C78059}" srcOrd="2" destOrd="0" parTransId="{DDB6D3D8-0F98-475B-B7B0-A63A6C2F20A8}" sibTransId="{AFC4F225-9F25-4F0C-A5FD-8E86F44A70DB}"/>
    <dgm:cxn modelId="{72317053-CB6B-4D75-B568-D67E8DB3E9D6}" type="presOf" srcId="{AFC4F225-9F25-4F0C-A5FD-8E86F44A70DB}" destId="{44644495-81B1-45D2-A192-241EF6449821}" srcOrd="0" destOrd="0" presId="urn:microsoft.com/office/officeart/2005/8/layout/vProcess5"/>
    <dgm:cxn modelId="{CF41221F-00F5-4AA0-A8C0-7ED5AED2572F}" srcId="{AABE2824-B4C1-4E16-9CC4-85862A9FFB30}" destId="{E65C7E70-81DC-40CB-B191-844CF8732CFD}" srcOrd="0" destOrd="0" parTransId="{B63BC981-135E-4154-9DCD-6CD0F8BC8A68}" sibTransId="{9F42EFD3-2F74-41F9-BE9F-793532759699}"/>
    <dgm:cxn modelId="{A98A7FF3-ECA9-4AE9-AAA6-8DA71C2ABE30}" type="presOf" srcId="{2C81F102-B278-4279-BF0F-F3D7CD75F450}" destId="{B1652C70-546E-4BA7-8A1C-491DC4B14EC4}" srcOrd="1" destOrd="0" presId="urn:microsoft.com/office/officeart/2005/8/layout/vProcess5"/>
    <dgm:cxn modelId="{7B4D4710-4552-444E-AEAD-97561C8AEFBC}" srcId="{AABE2824-B4C1-4E16-9CC4-85862A9FFB30}" destId="{DA54DD15-717B-4523-8B08-765C7ABE4B4C}" srcOrd="3" destOrd="0" parTransId="{A61D33A1-37BB-49DB-A790-C9425D1AF0EB}" sibTransId="{39C3556F-FA98-48AE-BFB1-42C0C459E53D}"/>
    <dgm:cxn modelId="{6D200ABA-DB18-44D4-A799-4075EEC33FE5}" type="presOf" srcId="{D9844B3B-A969-4FF6-A9D5-2A7BD3C78059}" destId="{11D84FCD-CF63-457C-804B-2C65DED9A6EF}" srcOrd="1" destOrd="0" presId="urn:microsoft.com/office/officeart/2005/8/layout/vProcess5"/>
    <dgm:cxn modelId="{F33B3D00-F233-4A49-84E4-A7661FE1CCE5}" srcId="{AABE2824-B4C1-4E16-9CC4-85862A9FFB30}" destId="{4453610A-AEF9-4540-915A-1DDD38D738E0}" srcOrd="1" destOrd="0" parTransId="{2DEFC466-68B2-40D4-8DD2-F1D06CA26B8A}" sibTransId="{8C682ECD-1C9B-4E4C-8704-4BF83A3610A3}"/>
    <dgm:cxn modelId="{996B758B-5803-4512-854A-D6A65C8CF88F}" type="presOf" srcId="{2C81F102-B278-4279-BF0F-F3D7CD75F450}" destId="{862C633C-580C-4A37-AB74-B47D91F81DFE}" srcOrd="0" destOrd="0" presId="urn:microsoft.com/office/officeart/2005/8/layout/vProcess5"/>
    <dgm:cxn modelId="{B0C36C54-7DF7-495E-BFB0-E285EAE240CA}" type="presOf" srcId="{4453610A-AEF9-4540-915A-1DDD38D738E0}" destId="{FFE91E97-6953-478F-BEFA-D52106EE0EE6}" srcOrd="0" destOrd="0" presId="urn:microsoft.com/office/officeart/2005/8/layout/vProcess5"/>
    <dgm:cxn modelId="{A171DA2D-7687-476E-833D-B683C41F7B74}" type="presOf" srcId="{AABE2824-B4C1-4E16-9CC4-85862A9FFB30}" destId="{71A8E0D8-EEF4-4074-8A27-63CC081AD03F}" srcOrd="0" destOrd="0" presId="urn:microsoft.com/office/officeart/2005/8/layout/vProcess5"/>
    <dgm:cxn modelId="{10AF8A2B-69C8-4AD5-84CD-A69B18769B7E}" srcId="{AABE2824-B4C1-4E16-9CC4-85862A9FFB30}" destId="{2C81F102-B278-4279-BF0F-F3D7CD75F450}" srcOrd="4" destOrd="0" parTransId="{C3FB7874-EDA0-4B9B-B830-949383FDE3BB}" sibTransId="{EDC3864E-4284-4B05-8866-0E31BC684E31}"/>
    <dgm:cxn modelId="{F1466093-BDB0-4D9B-9862-EFAE27264184}" srcId="{AABE2824-B4C1-4E16-9CC4-85862A9FFB30}" destId="{89AD8975-A954-4A1A-8BF8-9C0792CDFC0B}" srcOrd="5" destOrd="0" parTransId="{D6A66CC4-7656-40C5-8A9C-0C74500A9B35}" sibTransId="{15E437F9-8A05-49C3-951A-37F6FD6BC0A3}"/>
    <dgm:cxn modelId="{53158AE4-AB4C-48E0-9727-3EF333A6987E}" type="presOf" srcId="{D9844B3B-A969-4FF6-A9D5-2A7BD3C78059}" destId="{6F92AC47-A74D-474C-B1C8-93AACEF3AC61}" srcOrd="0" destOrd="0" presId="urn:microsoft.com/office/officeart/2005/8/layout/vProcess5"/>
    <dgm:cxn modelId="{D3631886-4176-47FB-AC66-988606FC699E}" type="presOf" srcId="{E65C7E70-81DC-40CB-B191-844CF8732CFD}" destId="{4EB2A9D8-4FA9-4E53-A444-2632F1DB4F30}" srcOrd="1" destOrd="0" presId="urn:microsoft.com/office/officeart/2005/8/layout/vProcess5"/>
    <dgm:cxn modelId="{AFB5BC89-0446-4D7F-9748-CFAAF8884DA9}" type="presOf" srcId="{DA54DD15-717B-4523-8B08-765C7ABE4B4C}" destId="{B23D7FBD-B271-4C91-A1FE-DAD40A11A900}" srcOrd="0" destOrd="0" presId="urn:microsoft.com/office/officeart/2005/8/layout/vProcess5"/>
    <dgm:cxn modelId="{55C69273-DE82-48B8-946F-0A68F9F63BE4}" type="presParOf" srcId="{71A8E0D8-EEF4-4074-8A27-63CC081AD03F}" destId="{59EAED3D-B56C-464A-B6F4-4A82BBD16874}" srcOrd="0" destOrd="0" presId="urn:microsoft.com/office/officeart/2005/8/layout/vProcess5"/>
    <dgm:cxn modelId="{3DFF7791-816C-4C1B-8AA3-BE6A131D4E98}" type="presParOf" srcId="{71A8E0D8-EEF4-4074-8A27-63CC081AD03F}" destId="{877AAF55-6339-4D69-80FF-4B48D0FF96AF}" srcOrd="1" destOrd="0" presId="urn:microsoft.com/office/officeart/2005/8/layout/vProcess5"/>
    <dgm:cxn modelId="{E6F0BDF2-6C29-4766-8DD4-6CAD9D1721F8}" type="presParOf" srcId="{71A8E0D8-EEF4-4074-8A27-63CC081AD03F}" destId="{FFE91E97-6953-478F-BEFA-D52106EE0EE6}" srcOrd="2" destOrd="0" presId="urn:microsoft.com/office/officeart/2005/8/layout/vProcess5"/>
    <dgm:cxn modelId="{1F41438A-C233-4778-A1F8-5BC1EA57FDA4}" type="presParOf" srcId="{71A8E0D8-EEF4-4074-8A27-63CC081AD03F}" destId="{6F92AC47-A74D-474C-B1C8-93AACEF3AC61}" srcOrd="3" destOrd="0" presId="urn:microsoft.com/office/officeart/2005/8/layout/vProcess5"/>
    <dgm:cxn modelId="{61B213C3-F02F-4BD6-942A-0CB975084D79}" type="presParOf" srcId="{71A8E0D8-EEF4-4074-8A27-63CC081AD03F}" destId="{B23D7FBD-B271-4C91-A1FE-DAD40A11A900}" srcOrd="4" destOrd="0" presId="urn:microsoft.com/office/officeart/2005/8/layout/vProcess5"/>
    <dgm:cxn modelId="{73ADFAF6-2CE7-45FF-BDFE-B5D212208D9D}" type="presParOf" srcId="{71A8E0D8-EEF4-4074-8A27-63CC081AD03F}" destId="{862C633C-580C-4A37-AB74-B47D91F81DFE}" srcOrd="5" destOrd="0" presId="urn:microsoft.com/office/officeart/2005/8/layout/vProcess5"/>
    <dgm:cxn modelId="{376FD0BE-2A89-47F9-BEE9-7622C0F21AA8}" type="presParOf" srcId="{71A8E0D8-EEF4-4074-8A27-63CC081AD03F}" destId="{AA438E60-27B7-45AC-A1C7-8B1561DCE9C6}" srcOrd="6" destOrd="0" presId="urn:microsoft.com/office/officeart/2005/8/layout/vProcess5"/>
    <dgm:cxn modelId="{157B3964-0927-487A-B8F7-596CCCCF4150}" type="presParOf" srcId="{71A8E0D8-EEF4-4074-8A27-63CC081AD03F}" destId="{25C14971-E031-4E78-A5BB-03C6AAEF17CB}" srcOrd="7" destOrd="0" presId="urn:microsoft.com/office/officeart/2005/8/layout/vProcess5"/>
    <dgm:cxn modelId="{F2A7410C-61E3-4801-B5C6-A778F0A9A4E8}" type="presParOf" srcId="{71A8E0D8-EEF4-4074-8A27-63CC081AD03F}" destId="{44644495-81B1-45D2-A192-241EF6449821}" srcOrd="8" destOrd="0" presId="urn:microsoft.com/office/officeart/2005/8/layout/vProcess5"/>
    <dgm:cxn modelId="{036143CE-FBB9-4A4F-A596-C890DA061EAA}" type="presParOf" srcId="{71A8E0D8-EEF4-4074-8A27-63CC081AD03F}" destId="{71B61EA1-C64F-43BF-9740-0A65E6633368}" srcOrd="9" destOrd="0" presId="urn:microsoft.com/office/officeart/2005/8/layout/vProcess5"/>
    <dgm:cxn modelId="{3ED6ED65-4DD1-4137-8AB7-7DFFB16F17F5}" type="presParOf" srcId="{71A8E0D8-EEF4-4074-8A27-63CC081AD03F}" destId="{4EB2A9D8-4FA9-4E53-A444-2632F1DB4F30}" srcOrd="10" destOrd="0" presId="urn:microsoft.com/office/officeart/2005/8/layout/vProcess5"/>
    <dgm:cxn modelId="{F495922B-5CBF-4D17-8DFC-C2422317F5A4}" type="presParOf" srcId="{71A8E0D8-EEF4-4074-8A27-63CC081AD03F}" destId="{CDC8A1AF-7C93-463B-9B0E-2DCA413668B5}" srcOrd="11" destOrd="0" presId="urn:microsoft.com/office/officeart/2005/8/layout/vProcess5"/>
    <dgm:cxn modelId="{42AC65E6-6AB9-4DFA-BB52-D2CBFA40A855}" type="presParOf" srcId="{71A8E0D8-EEF4-4074-8A27-63CC081AD03F}" destId="{11D84FCD-CF63-457C-804B-2C65DED9A6EF}" srcOrd="12" destOrd="0" presId="urn:microsoft.com/office/officeart/2005/8/layout/vProcess5"/>
    <dgm:cxn modelId="{0048CCA1-3233-4C86-8263-A57DFB571FF9}" type="presParOf" srcId="{71A8E0D8-EEF4-4074-8A27-63CC081AD03F}" destId="{DDEB83B0-5899-4EAB-AAE5-9263FEEF6FF3}" srcOrd="13" destOrd="0" presId="urn:microsoft.com/office/officeart/2005/8/layout/vProcess5"/>
    <dgm:cxn modelId="{B31A3E16-4A85-4A91-B75F-3B9C112B8A8E}" type="presParOf" srcId="{71A8E0D8-EEF4-4074-8A27-63CC081AD03F}" destId="{B1652C70-546E-4BA7-8A1C-491DC4B14EC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4B7018-76F1-4AEA-AEDC-CE614824F57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C8553A-249F-418D-8FCA-E5EAA83A365A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60%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20BB46-C9EA-4410-AE5E-AB1640D407F0}" type="parTrans" cxnId="{FC4F9205-257D-48BF-9B36-7F8EB9064ABC}">
      <dgm:prSet/>
      <dgm:spPr/>
      <dgm:t>
        <a:bodyPr/>
        <a:lstStyle/>
        <a:p>
          <a:endParaRPr lang="ru-RU"/>
        </a:p>
      </dgm:t>
    </dgm:pt>
    <dgm:pt modelId="{451AEAB8-679B-4A28-9A8D-6212FEBB145C}" type="sibTrans" cxnId="{FC4F9205-257D-48BF-9B36-7F8EB9064ABC}">
      <dgm:prSet/>
      <dgm:spPr/>
      <dgm:t>
        <a:bodyPr/>
        <a:lstStyle/>
        <a:p>
          <a:endParaRPr lang="ru-RU"/>
        </a:p>
      </dgm:t>
    </dgm:pt>
    <dgm:pt modelId="{21963CB2-F668-4759-9F95-1A207E794E0E}">
      <dgm:prSet phldrT="[Текст]"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в своей работе современный наглядный материал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86410B-9BDB-47A6-BD47-982C3AD79184}" type="parTrans" cxnId="{7B5E143E-34BB-448E-85CD-33CF985AFF47}">
      <dgm:prSet/>
      <dgm:spPr/>
      <dgm:t>
        <a:bodyPr/>
        <a:lstStyle/>
        <a:p>
          <a:endParaRPr lang="ru-RU"/>
        </a:p>
      </dgm:t>
    </dgm:pt>
    <dgm:pt modelId="{6737A3F4-F572-42BC-967F-81068EA78BDD}" type="sibTrans" cxnId="{7B5E143E-34BB-448E-85CD-33CF985AFF47}">
      <dgm:prSet/>
      <dgm:spPr/>
      <dgm:t>
        <a:bodyPr/>
        <a:lstStyle/>
        <a:p>
          <a:endParaRPr lang="ru-RU"/>
        </a:p>
      </dgm:t>
    </dgm:pt>
    <dgm:pt modelId="{B428E60C-AF4B-4570-956A-6C5BE8DE8FB2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46,7%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5DB64-990F-4C59-B258-3E208F8F7299}" type="parTrans" cxnId="{65699D74-90C9-4982-83B9-218E690B8BAF}">
      <dgm:prSet/>
      <dgm:spPr/>
      <dgm:t>
        <a:bodyPr/>
        <a:lstStyle/>
        <a:p>
          <a:endParaRPr lang="ru-RU"/>
        </a:p>
      </dgm:t>
    </dgm:pt>
    <dgm:pt modelId="{2D57AEAE-DA33-47D0-A100-2377617A4CCC}" type="sibTrans" cxnId="{65699D74-90C9-4982-83B9-218E690B8BAF}">
      <dgm:prSet/>
      <dgm:spPr/>
      <dgm:t>
        <a:bodyPr/>
        <a:lstStyle/>
        <a:p>
          <a:endParaRPr lang="ru-RU"/>
        </a:p>
      </dgm:t>
    </dgm:pt>
    <dgm:pt modelId="{4B0DD045-EF9B-4F24-A960-85943EF975FA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53,3%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7D0449-F29F-4B09-BA65-6AF5B9608988}" type="parTrans" cxnId="{1229838C-A03B-4A51-8662-83D954EE884A}">
      <dgm:prSet/>
      <dgm:spPr/>
      <dgm:t>
        <a:bodyPr/>
        <a:lstStyle/>
        <a:p>
          <a:endParaRPr lang="ru-RU"/>
        </a:p>
      </dgm:t>
    </dgm:pt>
    <dgm:pt modelId="{B49420B1-3475-47E6-8C34-C7288E5AA193}" type="sibTrans" cxnId="{1229838C-A03B-4A51-8662-83D954EE884A}">
      <dgm:prSet/>
      <dgm:spPr/>
      <dgm:t>
        <a:bodyPr/>
        <a:lstStyle/>
        <a:p>
          <a:endParaRPr lang="ru-RU"/>
        </a:p>
      </dgm:t>
    </dgm:pt>
    <dgm:pt modelId="{5ACC26C6-AD19-4C87-9649-8A3241204D8E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53,3%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CE928F-3076-4C5B-A762-348B4CCFEEB7}" type="parTrans" cxnId="{29BA6EED-63A0-4681-859E-3474B288753D}">
      <dgm:prSet/>
      <dgm:spPr/>
      <dgm:t>
        <a:bodyPr/>
        <a:lstStyle/>
        <a:p>
          <a:endParaRPr lang="ru-RU"/>
        </a:p>
      </dgm:t>
    </dgm:pt>
    <dgm:pt modelId="{F2890F22-8D9D-42FB-B92D-CB33213EDAEA}" type="sibTrans" cxnId="{29BA6EED-63A0-4681-859E-3474B288753D}">
      <dgm:prSet/>
      <dgm:spPr/>
      <dgm:t>
        <a:bodyPr/>
        <a:lstStyle/>
        <a:p>
          <a:endParaRPr lang="ru-RU"/>
        </a:p>
      </dgm:t>
    </dgm:pt>
    <dgm:pt modelId="{08EE4335-0E20-4337-AC4A-87816295A04E}">
      <dgm:prSet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46,7%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9AD0C-D00C-4346-A823-63B406B85C94}" type="parTrans" cxnId="{ADC65148-DED5-44FA-97DD-ADDBA0EDAAD3}">
      <dgm:prSet/>
      <dgm:spPr/>
      <dgm:t>
        <a:bodyPr/>
        <a:lstStyle/>
        <a:p>
          <a:endParaRPr lang="ru-RU"/>
        </a:p>
      </dgm:t>
    </dgm:pt>
    <dgm:pt modelId="{8F6CC0EF-6F06-4EBC-A102-80A8EC71A3D0}" type="sibTrans" cxnId="{ADC65148-DED5-44FA-97DD-ADDBA0EDAAD3}">
      <dgm:prSet/>
      <dgm:spPr/>
      <dgm:t>
        <a:bodyPr/>
        <a:lstStyle/>
        <a:p>
          <a:endParaRPr lang="ru-RU"/>
        </a:p>
      </dgm:t>
    </dgm:pt>
    <dgm:pt modelId="{A96E24BC-61A1-47B8-8B75-FDB4E251B64E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на своих уроках информационно-коммуникационные технологии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595DFB-3BCE-477D-8442-C5F87E234A15}" type="parTrans" cxnId="{658B791A-54C5-430C-8347-C1000C696891}">
      <dgm:prSet/>
      <dgm:spPr/>
      <dgm:t>
        <a:bodyPr/>
        <a:lstStyle/>
        <a:p>
          <a:endParaRPr lang="ru-RU"/>
        </a:p>
      </dgm:t>
    </dgm:pt>
    <dgm:pt modelId="{25B9665E-E3C1-485A-B025-F684AD24EB77}" type="sibTrans" cxnId="{658B791A-54C5-430C-8347-C1000C696891}">
      <dgm:prSet/>
      <dgm:spPr/>
      <dgm:t>
        <a:bodyPr/>
        <a:lstStyle/>
        <a:p>
          <a:endParaRPr lang="ru-RU"/>
        </a:p>
      </dgm:t>
    </dgm:pt>
    <dgm:pt modelId="{9A0556DB-ED26-4AAA-AE19-D761691407A3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интерактивных методов обучения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5AC6F-B266-4F8D-8494-4D0A1AE0B5EA}" type="parTrans" cxnId="{C9C5686F-3DFA-446F-9B34-24AD1ACE584F}">
      <dgm:prSet/>
      <dgm:spPr/>
      <dgm:t>
        <a:bodyPr/>
        <a:lstStyle/>
        <a:p>
          <a:endParaRPr lang="ru-RU"/>
        </a:p>
      </dgm:t>
    </dgm:pt>
    <dgm:pt modelId="{C8C71D17-5A8C-4CA9-B191-E165427F5453}" type="sibTrans" cxnId="{C9C5686F-3DFA-446F-9B34-24AD1ACE584F}">
      <dgm:prSet/>
      <dgm:spPr/>
      <dgm:t>
        <a:bodyPr/>
        <a:lstStyle/>
        <a:p>
          <a:endParaRPr lang="ru-RU"/>
        </a:p>
      </dgm:t>
    </dgm:pt>
    <dgm:pt modelId="{BACEA0CB-D07E-40CB-A03A-DB9AD01D0F23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Сочетание классические, инновационные, интерактивные методы обучения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A025DC-1217-401B-8049-E7D6561F8DB3}" type="parTrans" cxnId="{83C47B76-644E-48C8-9507-531E8B310F68}">
      <dgm:prSet/>
      <dgm:spPr/>
      <dgm:t>
        <a:bodyPr/>
        <a:lstStyle/>
        <a:p>
          <a:endParaRPr lang="ru-RU"/>
        </a:p>
      </dgm:t>
    </dgm:pt>
    <dgm:pt modelId="{2E10C260-03AC-46D8-9022-271D29D6B134}" type="sibTrans" cxnId="{83C47B76-644E-48C8-9507-531E8B310F68}">
      <dgm:prSet/>
      <dgm:spPr/>
      <dgm:t>
        <a:bodyPr/>
        <a:lstStyle/>
        <a:p>
          <a:endParaRPr lang="ru-RU"/>
        </a:p>
      </dgm:t>
    </dgm:pt>
    <dgm:pt modelId="{3F102D99-96DA-46AF-98CC-B80CE2F17879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Проводят классические уроки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032A59-E597-4926-942F-90CC4BC3A367}" type="parTrans" cxnId="{BA136F70-72AE-41B8-A69D-2D53D500532C}">
      <dgm:prSet/>
      <dgm:spPr/>
      <dgm:t>
        <a:bodyPr/>
        <a:lstStyle/>
        <a:p>
          <a:endParaRPr lang="ru-RU"/>
        </a:p>
      </dgm:t>
    </dgm:pt>
    <dgm:pt modelId="{9CCBFE64-539D-4C67-B710-38CDB653226A}" type="sibTrans" cxnId="{BA136F70-72AE-41B8-A69D-2D53D500532C}">
      <dgm:prSet/>
      <dgm:spPr/>
      <dgm:t>
        <a:bodyPr/>
        <a:lstStyle/>
        <a:p>
          <a:endParaRPr lang="ru-RU"/>
        </a:p>
      </dgm:t>
    </dgm:pt>
    <dgm:pt modelId="{F0F5235C-44BC-49AC-90A9-D5D3E79FDA59}" type="pres">
      <dgm:prSet presAssocID="{C04B7018-76F1-4AEA-AEDC-CE614824F57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A6A26E-1113-4754-B5BE-C3AECD7CCB10}" type="pres">
      <dgm:prSet presAssocID="{F3C8553A-249F-418D-8FCA-E5EAA83A365A}" presName="linNode" presStyleCnt="0"/>
      <dgm:spPr/>
    </dgm:pt>
    <dgm:pt modelId="{817FF73E-3CED-47E0-9CC6-01F78E1F9E5D}" type="pres">
      <dgm:prSet presAssocID="{F3C8553A-249F-418D-8FCA-E5EAA83A365A}" presName="parentShp" presStyleLbl="node1" presStyleIdx="0" presStyleCnt="5" custLinFactNeighborX="-628" custLinFactNeighborY="14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740C5-F333-4822-8DD8-E3C05B3DC449}" type="pres">
      <dgm:prSet presAssocID="{F3C8553A-249F-418D-8FCA-E5EAA83A365A}" presName="childShp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B0218-774A-4362-AAE3-1D88D0025A6F}" type="pres">
      <dgm:prSet presAssocID="{451AEAB8-679B-4A28-9A8D-6212FEBB145C}" presName="spacing" presStyleCnt="0"/>
      <dgm:spPr/>
    </dgm:pt>
    <dgm:pt modelId="{DF4DFB5E-CB89-440C-BCA2-944BE9E8F64D}" type="pres">
      <dgm:prSet presAssocID="{08EE4335-0E20-4337-AC4A-87816295A04E}" presName="linNode" presStyleCnt="0"/>
      <dgm:spPr/>
    </dgm:pt>
    <dgm:pt modelId="{668C276D-4EB6-4470-A3EF-EB9CD0F16168}" type="pres">
      <dgm:prSet presAssocID="{08EE4335-0E20-4337-AC4A-87816295A04E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1860F-4ECB-4E66-96CE-0295BE1B3D45}" type="pres">
      <dgm:prSet presAssocID="{08EE4335-0E20-4337-AC4A-87816295A04E}" presName="childShp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FAE41-24C4-455F-B897-0961B76309C1}" type="pres">
      <dgm:prSet presAssocID="{8F6CC0EF-6F06-4EBC-A102-80A8EC71A3D0}" presName="spacing" presStyleCnt="0"/>
      <dgm:spPr/>
    </dgm:pt>
    <dgm:pt modelId="{ABED5904-3985-440A-8BE0-C19BEC8A3DD1}" type="pres">
      <dgm:prSet presAssocID="{5ACC26C6-AD19-4C87-9649-8A3241204D8E}" presName="linNode" presStyleCnt="0"/>
      <dgm:spPr/>
    </dgm:pt>
    <dgm:pt modelId="{FEFBA1E0-A9DF-45B4-9F1A-26AC65E5B2EB}" type="pres">
      <dgm:prSet presAssocID="{5ACC26C6-AD19-4C87-9649-8A3241204D8E}" presName="parent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DF303-B6AC-4EBA-80CD-0E20B22ED4B7}" type="pres">
      <dgm:prSet presAssocID="{5ACC26C6-AD19-4C87-9649-8A3241204D8E}" presName="childShp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B1CAE-AC61-44F0-9393-3EC6782FEB69}" type="pres">
      <dgm:prSet presAssocID="{F2890F22-8D9D-42FB-B92D-CB33213EDAEA}" presName="spacing" presStyleCnt="0"/>
      <dgm:spPr/>
    </dgm:pt>
    <dgm:pt modelId="{9245DF72-B437-4241-A98B-17CE209F01BA}" type="pres">
      <dgm:prSet presAssocID="{4B0DD045-EF9B-4F24-A960-85943EF975FA}" presName="linNode" presStyleCnt="0"/>
      <dgm:spPr/>
    </dgm:pt>
    <dgm:pt modelId="{F1C926E0-50FA-4E53-AB7F-967A888FBD33}" type="pres">
      <dgm:prSet presAssocID="{4B0DD045-EF9B-4F24-A960-85943EF975FA}" presName="parent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E6C00-9366-45B0-844F-F003778C657B}" type="pres">
      <dgm:prSet presAssocID="{4B0DD045-EF9B-4F24-A960-85943EF975FA}" presName="childShp" presStyleLbl="bg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89963-EB42-4B2F-99CA-FF6433AA93AD}" type="pres">
      <dgm:prSet presAssocID="{B49420B1-3475-47E6-8C34-C7288E5AA193}" presName="spacing" presStyleCnt="0"/>
      <dgm:spPr/>
    </dgm:pt>
    <dgm:pt modelId="{A3A98B07-EE95-4AAE-9565-CE25245E69D3}" type="pres">
      <dgm:prSet presAssocID="{B428E60C-AF4B-4570-956A-6C5BE8DE8FB2}" presName="linNode" presStyleCnt="0"/>
      <dgm:spPr/>
    </dgm:pt>
    <dgm:pt modelId="{9D71E4E5-840C-491A-84BD-75C4EA0D8A55}" type="pres">
      <dgm:prSet presAssocID="{B428E60C-AF4B-4570-956A-6C5BE8DE8FB2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3C541-BB56-44E6-9249-C4ABD724E859}" type="pres">
      <dgm:prSet presAssocID="{B428E60C-AF4B-4570-956A-6C5BE8DE8FB2}" presName="childShp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9C5686F-3DFA-446F-9B34-24AD1ACE584F}" srcId="{5ACC26C6-AD19-4C87-9649-8A3241204D8E}" destId="{9A0556DB-ED26-4AAA-AE19-D761691407A3}" srcOrd="0" destOrd="0" parTransId="{3745AC6F-B266-4F8D-8494-4D0A1AE0B5EA}" sibTransId="{C8C71D17-5A8C-4CA9-B191-E165427F5453}"/>
    <dgm:cxn modelId="{83C47B76-644E-48C8-9507-531E8B310F68}" srcId="{4B0DD045-EF9B-4F24-A960-85943EF975FA}" destId="{BACEA0CB-D07E-40CB-A03A-DB9AD01D0F23}" srcOrd="0" destOrd="0" parTransId="{2FA025DC-1217-401B-8049-E7D6561F8DB3}" sibTransId="{2E10C260-03AC-46D8-9022-271D29D6B134}"/>
    <dgm:cxn modelId="{F69D5FD0-E0D3-40F4-B8DC-4E4659E29290}" type="presOf" srcId="{F3C8553A-249F-418D-8FCA-E5EAA83A365A}" destId="{817FF73E-3CED-47E0-9CC6-01F78E1F9E5D}" srcOrd="0" destOrd="0" presId="urn:microsoft.com/office/officeart/2005/8/layout/vList6"/>
    <dgm:cxn modelId="{29BA6EED-63A0-4681-859E-3474B288753D}" srcId="{C04B7018-76F1-4AEA-AEDC-CE614824F57F}" destId="{5ACC26C6-AD19-4C87-9649-8A3241204D8E}" srcOrd="2" destOrd="0" parTransId="{5ACE928F-3076-4C5B-A762-348B4CCFEEB7}" sibTransId="{F2890F22-8D9D-42FB-B92D-CB33213EDAEA}"/>
    <dgm:cxn modelId="{9524B2F3-A161-452C-BA02-A8F0BA2447A1}" type="presOf" srcId="{4B0DD045-EF9B-4F24-A960-85943EF975FA}" destId="{F1C926E0-50FA-4E53-AB7F-967A888FBD33}" srcOrd="0" destOrd="0" presId="urn:microsoft.com/office/officeart/2005/8/layout/vList6"/>
    <dgm:cxn modelId="{1229838C-A03B-4A51-8662-83D954EE884A}" srcId="{C04B7018-76F1-4AEA-AEDC-CE614824F57F}" destId="{4B0DD045-EF9B-4F24-A960-85943EF975FA}" srcOrd="3" destOrd="0" parTransId="{6D7D0449-F29F-4B09-BA65-6AF5B9608988}" sibTransId="{B49420B1-3475-47E6-8C34-C7288E5AA193}"/>
    <dgm:cxn modelId="{CFD1CCFD-0F2B-453C-B56F-76FDBC3CC21E}" type="presOf" srcId="{21963CB2-F668-4759-9F95-1A207E794E0E}" destId="{1CC740C5-F333-4822-8DD8-E3C05B3DC449}" srcOrd="0" destOrd="0" presId="urn:microsoft.com/office/officeart/2005/8/layout/vList6"/>
    <dgm:cxn modelId="{0E90DB14-9469-4C61-85FC-4D02B96F4E75}" type="presOf" srcId="{3F102D99-96DA-46AF-98CC-B80CE2F17879}" destId="{7CC3C541-BB56-44E6-9249-C4ABD724E859}" srcOrd="0" destOrd="0" presId="urn:microsoft.com/office/officeart/2005/8/layout/vList6"/>
    <dgm:cxn modelId="{658B791A-54C5-430C-8347-C1000C696891}" srcId="{08EE4335-0E20-4337-AC4A-87816295A04E}" destId="{A96E24BC-61A1-47B8-8B75-FDB4E251B64E}" srcOrd="0" destOrd="0" parTransId="{11595DFB-3BCE-477D-8442-C5F87E234A15}" sibTransId="{25B9665E-E3C1-485A-B025-F684AD24EB77}"/>
    <dgm:cxn modelId="{65699D74-90C9-4982-83B9-218E690B8BAF}" srcId="{C04B7018-76F1-4AEA-AEDC-CE614824F57F}" destId="{B428E60C-AF4B-4570-956A-6C5BE8DE8FB2}" srcOrd="4" destOrd="0" parTransId="{1735DB64-990F-4C59-B258-3E208F8F7299}" sibTransId="{2D57AEAE-DA33-47D0-A100-2377617A4CCC}"/>
    <dgm:cxn modelId="{7B5E143E-34BB-448E-85CD-33CF985AFF47}" srcId="{F3C8553A-249F-418D-8FCA-E5EAA83A365A}" destId="{21963CB2-F668-4759-9F95-1A207E794E0E}" srcOrd="0" destOrd="0" parTransId="{3F86410B-9BDB-47A6-BD47-982C3AD79184}" sibTransId="{6737A3F4-F572-42BC-967F-81068EA78BDD}"/>
    <dgm:cxn modelId="{101142C7-59CC-436A-B472-0159659D81B0}" type="presOf" srcId="{08EE4335-0E20-4337-AC4A-87816295A04E}" destId="{668C276D-4EB6-4470-A3EF-EB9CD0F16168}" srcOrd="0" destOrd="0" presId="urn:microsoft.com/office/officeart/2005/8/layout/vList6"/>
    <dgm:cxn modelId="{72A79B04-1ADC-4CAC-887B-D87422C314C6}" type="presOf" srcId="{A96E24BC-61A1-47B8-8B75-FDB4E251B64E}" destId="{4041860F-4ECB-4E66-96CE-0295BE1B3D45}" srcOrd="0" destOrd="0" presId="urn:microsoft.com/office/officeart/2005/8/layout/vList6"/>
    <dgm:cxn modelId="{BA136F70-72AE-41B8-A69D-2D53D500532C}" srcId="{B428E60C-AF4B-4570-956A-6C5BE8DE8FB2}" destId="{3F102D99-96DA-46AF-98CC-B80CE2F17879}" srcOrd="0" destOrd="0" parTransId="{76032A59-E597-4926-942F-90CC4BC3A367}" sibTransId="{9CCBFE64-539D-4C67-B710-38CDB653226A}"/>
    <dgm:cxn modelId="{FC4F9205-257D-48BF-9B36-7F8EB9064ABC}" srcId="{C04B7018-76F1-4AEA-AEDC-CE614824F57F}" destId="{F3C8553A-249F-418D-8FCA-E5EAA83A365A}" srcOrd="0" destOrd="0" parTransId="{7520BB46-C9EA-4410-AE5E-AB1640D407F0}" sibTransId="{451AEAB8-679B-4A28-9A8D-6212FEBB145C}"/>
    <dgm:cxn modelId="{C969FCC3-19D2-4C77-B21F-E06E5ECB1739}" type="presOf" srcId="{5ACC26C6-AD19-4C87-9649-8A3241204D8E}" destId="{FEFBA1E0-A9DF-45B4-9F1A-26AC65E5B2EB}" srcOrd="0" destOrd="0" presId="urn:microsoft.com/office/officeart/2005/8/layout/vList6"/>
    <dgm:cxn modelId="{95F5DE79-B588-4260-8C0A-068CE374C821}" type="presOf" srcId="{C04B7018-76F1-4AEA-AEDC-CE614824F57F}" destId="{F0F5235C-44BC-49AC-90A9-D5D3E79FDA59}" srcOrd="0" destOrd="0" presId="urn:microsoft.com/office/officeart/2005/8/layout/vList6"/>
    <dgm:cxn modelId="{86B152C6-AD3C-4B3A-9DD1-9C5080EFB076}" type="presOf" srcId="{BACEA0CB-D07E-40CB-A03A-DB9AD01D0F23}" destId="{708E6C00-9366-45B0-844F-F003778C657B}" srcOrd="0" destOrd="0" presId="urn:microsoft.com/office/officeart/2005/8/layout/vList6"/>
    <dgm:cxn modelId="{171B0E97-36BA-4C1F-9B76-0156A5534781}" type="presOf" srcId="{9A0556DB-ED26-4AAA-AE19-D761691407A3}" destId="{92BDF303-B6AC-4EBA-80CD-0E20B22ED4B7}" srcOrd="0" destOrd="0" presId="urn:microsoft.com/office/officeart/2005/8/layout/vList6"/>
    <dgm:cxn modelId="{ADC65148-DED5-44FA-97DD-ADDBA0EDAAD3}" srcId="{C04B7018-76F1-4AEA-AEDC-CE614824F57F}" destId="{08EE4335-0E20-4337-AC4A-87816295A04E}" srcOrd="1" destOrd="0" parTransId="{7BA9AD0C-D00C-4346-A823-63B406B85C94}" sibTransId="{8F6CC0EF-6F06-4EBC-A102-80A8EC71A3D0}"/>
    <dgm:cxn modelId="{C20CB0A6-D6AD-484D-956E-8899837965C8}" type="presOf" srcId="{B428E60C-AF4B-4570-956A-6C5BE8DE8FB2}" destId="{9D71E4E5-840C-491A-84BD-75C4EA0D8A55}" srcOrd="0" destOrd="0" presId="urn:microsoft.com/office/officeart/2005/8/layout/vList6"/>
    <dgm:cxn modelId="{2929269B-5D8D-4636-9F0F-7D1D45D1E005}" type="presParOf" srcId="{F0F5235C-44BC-49AC-90A9-D5D3E79FDA59}" destId="{2CA6A26E-1113-4754-B5BE-C3AECD7CCB10}" srcOrd="0" destOrd="0" presId="urn:microsoft.com/office/officeart/2005/8/layout/vList6"/>
    <dgm:cxn modelId="{996DDB07-ABD5-436A-AC59-C504F88F6CA0}" type="presParOf" srcId="{2CA6A26E-1113-4754-B5BE-C3AECD7CCB10}" destId="{817FF73E-3CED-47E0-9CC6-01F78E1F9E5D}" srcOrd="0" destOrd="0" presId="urn:microsoft.com/office/officeart/2005/8/layout/vList6"/>
    <dgm:cxn modelId="{3A5B5747-3492-49AB-9117-CD7A289969A3}" type="presParOf" srcId="{2CA6A26E-1113-4754-B5BE-C3AECD7CCB10}" destId="{1CC740C5-F333-4822-8DD8-E3C05B3DC449}" srcOrd="1" destOrd="0" presId="urn:microsoft.com/office/officeart/2005/8/layout/vList6"/>
    <dgm:cxn modelId="{1AEE4632-E787-4DC3-9C83-01B5262F26A3}" type="presParOf" srcId="{F0F5235C-44BC-49AC-90A9-D5D3E79FDA59}" destId="{724B0218-774A-4362-AAE3-1D88D0025A6F}" srcOrd="1" destOrd="0" presId="urn:microsoft.com/office/officeart/2005/8/layout/vList6"/>
    <dgm:cxn modelId="{36DCFFF4-BF46-42EB-9BA5-7E8745103377}" type="presParOf" srcId="{F0F5235C-44BC-49AC-90A9-D5D3E79FDA59}" destId="{DF4DFB5E-CB89-440C-BCA2-944BE9E8F64D}" srcOrd="2" destOrd="0" presId="urn:microsoft.com/office/officeart/2005/8/layout/vList6"/>
    <dgm:cxn modelId="{F18D9352-4CDE-42EE-9C08-5B0430AFB695}" type="presParOf" srcId="{DF4DFB5E-CB89-440C-BCA2-944BE9E8F64D}" destId="{668C276D-4EB6-4470-A3EF-EB9CD0F16168}" srcOrd="0" destOrd="0" presId="urn:microsoft.com/office/officeart/2005/8/layout/vList6"/>
    <dgm:cxn modelId="{C3040643-D438-478E-8A37-58C37DC511E8}" type="presParOf" srcId="{DF4DFB5E-CB89-440C-BCA2-944BE9E8F64D}" destId="{4041860F-4ECB-4E66-96CE-0295BE1B3D45}" srcOrd="1" destOrd="0" presId="urn:microsoft.com/office/officeart/2005/8/layout/vList6"/>
    <dgm:cxn modelId="{B00CAE49-5A19-4979-9352-0B38B297787A}" type="presParOf" srcId="{F0F5235C-44BC-49AC-90A9-D5D3E79FDA59}" destId="{CA8FAE41-24C4-455F-B897-0961B76309C1}" srcOrd="3" destOrd="0" presId="urn:microsoft.com/office/officeart/2005/8/layout/vList6"/>
    <dgm:cxn modelId="{7B6E0305-2D04-4BE3-9CA1-B1A42067CB58}" type="presParOf" srcId="{F0F5235C-44BC-49AC-90A9-D5D3E79FDA59}" destId="{ABED5904-3985-440A-8BE0-C19BEC8A3DD1}" srcOrd="4" destOrd="0" presId="urn:microsoft.com/office/officeart/2005/8/layout/vList6"/>
    <dgm:cxn modelId="{96A5082F-2A08-41BE-BF37-1CA1C6D19603}" type="presParOf" srcId="{ABED5904-3985-440A-8BE0-C19BEC8A3DD1}" destId="{FEFBA1E0-A9DF-45B4-9F1A-26AC65E5B2EB}" srcOrd="0" destOrd="0" presId="urn:microsoft.com/office/officeart/2005/8/layout/vList6"/>
    <dgm:cxn modelId="{7C1724EC-C2EA-4158-96EC-1B9CD566E109}" type="presParOf" srcId="{ABED5904-3985-440A-8BE0-C19BEC8A3DD1}" destId="{92BDF303-B6AC-4EBA-80CD-0E20B22ED4B7}" srcOrd="1" destOrd="0" presId="urn:microsoft.com/office/officeart/2005/8/layout/vList6"/>
    <dgm:cxn modelId="{0F6DDB42-2121-45A8-A8B8-E7C0905C9DE0}" type="presParOf" srcId="{F0F5235C-44BC-49AC-90A9-D5D3E79FDA59}" destId="{649B1CAE-AC61-44F0-9393-3EC6782FEB69}" srcOrd="5" destOrd="0" presId="urn:microsoft.com/office/officeart/2005/8/layout/vList6"/>
    <dgm:cxn modelId="{DB4FB81C-7743-41A7-89BF-D53A8DA474AE}" type="presParOf" srcId="{F0F5235C-44BC-49AC-90A9-D5D3E79FDA59}" destId="{9245DF72-B437-4241-A98B-17CE209F01BA}" srcOrd="6" destOrd="0" presId="urn:microsoft.com/office/officeart/2005/8/layout/vList6"/>
    <dgm:cxn modelId="{63E5D466-57EA-4A55-856B-6F4480929C1E}" type="presParOf" srcId="{9245DF72-B437-4241-A98B-17CE209F01BA}" destId="{F1C926E0-50FA-4E53-AB7F-967A888FBD33}" srcOrd="0" destOrd="0" presId="urn:microsoft.com/office/officeart/2005/8/layout/vList6"/>
    <dgm:cxn modelId="{1B9B448D-9D46-4BF7-8310-89D177CA3FDF}" type="presParOf" srcId="{9245DF72-B437-4241-A98B-17CE209F01BA}" destId="{708E6C00-9366-45B0-844F-F003778C657B}" srcOrd="1" destOrd="0" presId="urn:microsoft.com/office/officeart/2005/8/layout/vList6"/>
    <dgm:cxn modelId="{FD6A8AD6-ECFE-489B-BBB1-58323FE042E7}" type="presParOf" srcId="{F0F5235C-44BC-49AC-90A9-D5D3E79FDA59}" destId="{AB889963-EB42-4B2F-99CA-FF6433AA93AD}" srcOrd="7" destOrd="0" presId="urn:microsoft.com/office/officeart/2005/8/layout/vList6"/>
    <dgm:cxn modelId="{5A08C592-1697-46D7-A045-B3532544440E}" type="presParOf" srcId="{F0F5235C-44BC-49AC-90A9-D5D3E79FDA59}" destId="{A3A98B07-EE95-4AAE-9565-CE25245E69D3}" srcOrd="8" destOrd="0" presId="urn:microsoft.com/office/officeart/2005/8/layout/vList6"/>
    <dgm:cxn modelId="{6F7B51ED-D4CA-4101-8BD8-37B3C581B72E}" type="presParOf" srcId="{A3A98B07-EE95-4AAE-9565-CE25245E69D3}" destId="{9D71E4E5-840C-491A-84BD-75C4EA0D8A55}" srcOrd="0" destOrd="0" presId="urn:microsoft.com/office/officeart/2005/8/layout/vList6"/>
    <dgm:cxn modelId="{014CEF8E-6C23-4259-A652-97DDFFFCE694}" type="presParOf" srcId="{A3A98B07-EE95-4AAE-9565-CE25245E69D3}" destId="{7CC3C541-BB56-44E6-9249-C4ABD724E85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0864FA8-D9CE-418A-8A17-9382B71BD6D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E6DC62A2-7F56-474F-9AEB-9B0A5E4B8EA8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 всем классом: реферат, беседа с преподавателем, обсуждение, презентация;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309578-2591-49A8-A317-E92855D8C74B}" type="parTrans" cxnId="{55CA6BEF-9E95-47FC-B5DD-8A1A5E91A0DA}">
      <dgm:prSet/>
      <dgm:spPr/>
      <dgm:t>
        <a:bodyPr/>
        <a:lstStyle/>
        <a:p>
          <a:endParaRPr lang="ru-RU"/>
        </a:p>
      </dgm:t>
    </dgm:pt>
    <dgm:pt modelId="{85D9E2B9-9789-4B16-9CC7-8D667D9AF481}" type="sibTrans" cxnId="{55CA6BEF-9E95-47FC-B5DD-8A1A5E91A0DA}">
      <dgm:prSet/>
      <dgm:spPr/>
      <dgm:t>
        <a:bodyPr/>
        <a:lstStyle/>
        <a:p>
          <a:endParaRPr lang="ru-RU"/>
        </a:p>
      </dgm:t>
    </dgm:pt>
    <dgm:pt modelId="{DAF876D8-66E2-4234-8978-E36F98F82A58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малой группой: 3-7 обучаемых работают над одним заданием, решение которого затем обсуждается всем классом</a:t>
          </a:r>
          <a:r>
            <a:rPr lang="ru-RU" sz="1400" dirty="0" smtClean="0"/>
            <a:t>;</a:t>
          </a:r>
          <a:endParaRPr lang="ru-RU" sz="1400" dirty="0"/>
        </a:p>
      </dgm:t>
    </dgm:pt>
    <dgm:pt modelId="{8212D6A4-648D-4668-80CD-3502CDF1D38B}" type="parTrans" cxnId="{7FDE7CAB-5224-4E0A-8957-0F0E35547C39}">
      <dgm:prSet/>
      <dgm:spPr/>
      <dgm:t>
        <a:bodyPr/>
        <a:lstStyle/>
        <a:p>
          <a:endParaRPr lang="ru-RU"/>
        </a:p>
      </dgm:t>
    </dgm:pt>
    <dgm:pt modelId="{930FCE45-FE24-471F-99FA-E4EF3B98F61B}" type="sibTrans" cxnId="{7FDE7CAB-5224-4E0A-8957-0F0E35547C39}">
      <dgm:prSet/>
      <dgm:spPr/>
      <dgm:t>
        <a:bodyPr/>
        <a:lstStyle/>
        <a:p>
          <a:endParaRPr lang="ru-RU"/>
        </a:p>
      </dgm:t>
    </dgm:pt>
    <dgm:pt modelId="{2CB9F682-CF6F-4FBC-A4D6-8AF5217AA263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парах: двое учащихся обсуждают постановку задачи, ищут решение, которое затем обсуждается в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микрогруппе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или всем классом;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90FE57-9ACE-495F-AAF6-9C5AFEE9242F}" type="parTrans" cxnId="{52D63BB4-4C3F-43D4-AAB6-5A00351A8A26}">
      <dgm:prSet/>
      <dgm:spPr/>
      <dgm:t>
        <a:bodyPr/>
        <a:lstStyle/>
        <a:p>
          <a:endParaRPr lang="ru-RU"/>
        </a:p>
      </dgm:t>
    </dgm:pt>
    <dgm:pt modelId="{07877505-A652-4684-91B4-4A9537F4DEB2}" type="sibTrans" cxnId="{52D63BB4-4C3F-43D4-AAB6-5A00351A8A26}">
      <dgm:prSet/>
      <dgm:spPr/>
      <dgm:t>
        <a:bodyPr/>
        <a:lstStyle/>
        <a:p>
          <a:endParaRPr lang="ru-RU"/>
        </a:p>
      </dgm:t>
    </dgm:pt>
    <dgm:pt modelId="{B60BC063-BC69-4F9A-8B6C-E45F7BB6CB4B}">
      <dgm:prSet custT="1"/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индивидуальную: каждый обучаемый индивидуально решает задачу, после чего его решение сравнивается с решениями остальных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FBF484-291A-46DB-80F3-BE20FACA2C1C}" type="parTrans" cxnId="{70ED8EBD-241C-433D-9A01-6673EC0F3B33}">
      <dgm:prSet/>
      <dgm:spPr/>
      <dgm:t>
        <a:bodyPr/>
        <a:lstStyle/>
        <a:p>
          <a:endParaRPr lang="ru-RU"/>
        </a:p>
      </dgm:t>
    </dgm:pt>
    <dgm:pt modelId="{F7638D8B-A0DC-4EA4-81B7-2938811B4B39}" type="sibTrans" cxnId="{70ED8EBD-241C-433D-9A01-6673EC0F3B33}">
      <dgm:prSet/>
      <dgm:spPr/>
      <dgm:t>
        <a:bodyPr/>
        <a:lstStyle/>
        <a:p>
          <a:endParaRPr lang="ru-RU"/>
        </a:p>
      </dgm:t>
    </dgm:pt>
    <dgm:pt modelId="{DB0AC9F7-8582-4336-A79B-8434D080B19A}" type="pres">
      <dgm:prSet presAssocID="{F0864FA8-D9CE-418A-8A17-9382B71BD6DE}" presName="compositeShape" presStyleCnt="0">
        <dgm:presLayoutVars>
          <dgm:dir/>
          <dgm:resizeHandles/>
        </dgm:presLayoutVars>
      </dgm:prSet>
      <dgm:spPr/>
    </dgm:pt>
    <dgm:pt modelId="{9B7460B2-7238-49F9-80F5-0067042B20FB}" type="pres">
      <dgm:prSet presAssocID="{F0864FA8-D9CE-418A-8A17-9382B71BD6DE}" presName="pyramid" presStyleLbl="node1" presStyleIdx="0" presStyleCnt="1"/>
      <dgm:spPr>
        <a:solidFill>
          <a:srgbClr val="92D050"/>
        </a:solidFill>
      </dgm:spPr>
    </dgm:pt>
    <dgm:pt modelId="{6C7A0E24-0412-4B6F-AD23-0AAE86A9C01F}" type="pres">
      <dgm:prSet presAssocID="{F0864FA8-D9CE-418A-8A17-9382B71BD6DE}" presName="theList" presStyleCnt="0"/>
      <dgm:spPr/>
    </dgm:pt>
    <dgm:pt modelId="{BD693C7B-3905-480D-AB0C-ABB30E78A012}" type="pres">
      <dgm:prSet presAssocID="{E6DC62A2-7F56-474F-9AEB-9B0A5E4B8EA8}" presName="aNode" presStyleLbl="fgAcc1" presStyleIdx="0" presStyleCnt="4" custScaleX="139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F037F4-6AFC-4171-AE9C-75EA955A642C}" type="pres">
      <dgm:prSet presAssocID="{E6DC62A2-7F56-474F-9AEB-9B0A5E4B8EA8}" presName="aSpace" presStyleCnt="0"/>
      <dgm:spPr/>
    </dgm:pt>
    <dgm:pt modelId="{E7597720-8B25-453A-BC1F-74510456FA14}" type="pres">
      <dgm:prSet presAssocID="{DAF876D8-66E2-4234-8978-E36F98F82A58}" presName="aNode" presStyleLbl="fgAcc1" presStyleIdx="1" presStyleCnt="4" custScaleX="140830" custLinFactNeighborX="458" custLinFactNeighborY="302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036D3A-5227-4E87-AB71-4306CB49B0FB}" type="pres">
      <dgm:prSet presAssocID="{DAF876D8-66E2-4234-8978-E36F98F82A58}" presName="aSpace" presStyleCnt="0"/>
      <dgm:spPr/>
    </dgm:pt>
    <dgm:pt modelId="{E99ADBC9-568D-4CAD-9302-3AFE7F751D5D}" type="pres">
      <dgm:prSet presAssocID="{2CB9F682-CF6F-4FBC-A4D6-8AF5217AA263}" presName="aNode" presStyleLbl="fgAcc1" presStyleIdx="2" presStyleCnt="4" custScaleX="140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287F28-E81D-4712-9AE2-51D27484C40F}" type="pres">
      <dgm:prSet presAssocID="{2CB9F682-CF6F-4FBC-A4D6-8AF5217AA263}" presName="aSpace" presStyleCnt="0"/>
      <dgm:spPr/>
    </dgm:pt>
    <dgm:pt modelId="{3EDF7615-9A1A-43C2-BF68-0623C0B0241B}" type="pres">
      <dgm:prSet presAssocID="{B60BC063-BC69-4F9A-8B6C-E45F7BB6CB4B}" presName="aNode" presStyleLbl="fgAcc1" presStyleIdx="3" presStyleCnt="4" custScaleX="1402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4CBBF-3EC1-48B8-B9F7-61F41591214E}" type="pres">
      <dgm:prSet presAssocID="{B60BC063-BC69-4F9A-8B6C-E45F7BB6CB4B}" presName="aSpace" presStyleCnt="0"/>
      <dgm:spPr/>
    </dgm:pt>
  </dgm:ptLst>
  <dgm:cxnLst>
    <dgm:cxn modelId="{13E6FC8A-C7DC-474F-B46E-FBA023181375}" type="presOf" srcId="{DAF876D8-66E2-4234-8978-E36F98F82A58}" destId="{E7597720-8B25-453A-BC1F-74510456FA14}" srcOrd="0" destOrd="0" presId="urn:microsoft.com/office/officeart/2005/8/layout/pyramid2"/>
    <dgm:cxn modelId="{55CA6BEF-9E95-47FC-B5DD-8A1A5E91A0DA}" srcId="{F0864FA8-D9CE-418A-8A17-9382B71BD6DE}" destId="{E6DC62A2-7F56-474F-9AEB-9B0A5E4B8EA8}" srcOrd="0" destOrd="0" parTransId="{F7309578-2591-49A8-A317-E92855D8C74B}" sibTransId="{85D9E2B9-9789-4B16-9CC7-8D667D9AF481}"/>
    <dgm:cxn modelId="{52D63BB4-4C3F-43D4-AAB6-5A00351A8A26}" srcId="{F0864FA8-D9CE-418A-8A17-9382B71BD6DE}" destId="{2CB9F682-CF6F-4FBC-A4D6-8AF5217AA263}" srcOrd="2" destOrd="0" parTransId="{5B90FE57-9ACE-495F-AAF6-9C5AFEE9242F}" sibTransId="{07877505-A652-4684-91B4-4A9537F4DEB2}"/>
    <dgm:cxn modelId="{B206817C-1716-4A6A-BE12-B41692E87A79}" type="presOf" srcId="{B60BC063-BC69-4F9A-8B6C-E45F7BB6CB4B}" destId="{3EDF7615-9A1A-43C2-BF68-0623C0B0241B}" srcOrd="0" destOrd="0" presId="urn:microsoft.com/office/officeart/2005/8/layout/pyramid2"/>
    <dgm:cxn modelId="{7FDE7CAB-5224-4E0A-8957-0F0E35547C39}" srcId="{F0864FA8-D9CE-418A-8A17-9382B71BD6DE}" destId="{DAF876D8-66E2-4234-8978-E36F98F82A58}" srcOrd="1" destOrd="0" parTransId="{8212D6A4-648D-4668-80CD-3502CDF1D38B}" sibTransId="{930FCE45-FE24-471F-99FA-E4EF3B98F61B}"/>
    <dgm:cxn modelId="{FCCC1298-1AFD-4A50-909B-955D6461DFA5}" type="presOf" srcId="{F0864FA8-D9CE-418A-8A17-9382B71BD6DE}" destId="{DB0AC9F7-8582-4336-A79B-8434D080B19A}" srcOrd="0" destOrd="0" presId="urn:microsoft.com/office/officeart/2005/8/layout/pyramid2"/>
    <dgm:cxn modelId="{0D74FA39-2AC0-4901-A581-AE8601DB59F9}" type="presOf" srcId="{E6DC62A2-7F56-474F-9AEB-9B0A5E4B8EA8}" destId="{BD693C7B-3905-480D-AB0C-ABB30E78A012}" srcOrd="0" destOrd="0" presId="urn:microsoft.com/office/officeart/2005/8/layout/pyramid2"/>
    <dgm:cxn modelId="{4B28807D-3D7E-4CB9-B86D-79521D60FCA1}" type="presOf" srcId="{2CB9F682-CF6F-4FBC-A4D6-8AF5217AA263}" destId="{E99ADBC9-568D-4CAD-9302-3AFE7F751D5D}" srcOrd="0" destOrd="0" presId="urn:microsoft.com/office/officeart/2005/8/layout/pyramid2"/>
    <dgm:cxn modelId="{70ED8EBD-241C-433D-9A01-6673EC0F3B33}" srcId="{F0864FA8-D9CE-418A-8A17-9382B71BD6DE}" destId="{B60BC063-BC69-4F9A-8B6C-E45F7BB6CB4B}" srcOrd="3" destOrd="0" parTransId="{EEFBF484-291A-46DB-80F3-BE20FACA2C1C}" sibTransId="{F7638D8B-A0DC-4EA4-81B7-2938811B4B39}"/>
    <dgm:cxn modelId="{F58EE60A-4B1E-4204-B3C6-844567FF31EA}" type="presParOf" srcId="{DB0AC9F7-8582-4336-A79B-8434D080B19A}" destId="{9B7460B2-7238-49F9-80F5-0067042B20FB}" srcOrd="0" destOrd="0" presId="urn:microsoft.com/office/officeart/2005/8/layout/pyramid2"/>
    <dgm:cxn modelId="{150CDEA1-FB45-4E21-9BE0-C8E5DE80EA62}" type="presParOf" srcId="{DB0AC9F7-8582-4336-A79B-8434D080B19A}" destId="{6C7A0E24-0412-4B6F-AD23-0AAE86A9C01F}" srcOrd="1" destOrd="0" presId="urn:microsoft.com/office/officeart/2005/8/layout/pyramid2"/>
    <dgm:cxn modelId="{4A91D46F-3F96-4295-9BED-934512D0E4EE}" type="presParOf" srcId="{6C7A0E24-0412-4B6F-AD23-0AAE86A9C01F}" destId="{BD693C7B-3905-480D-AB0C-ABB30E78A012}" srcOrd="0" destOrd="0" presId="urn:microsoft.com/office/officeart/2005/8/layout/pyramid2"/>
    <dgm:cxn modelId="{F432F228-598A-4340-BC71-990B6A68498B}" type="presParOf" srcId="{6C7A0E24-0412-4B6F-AD23-0AAE86A9C01F}" destId="{1AF037F4-6AFC-4171-AE9C-75EA955A642C}" srcOrd="1" destOrd="0" presId="urn:microsoft.com/office/officeart/2005/8/layout/pyramid2"/>
    <dgm:cxn modelId="{F2A8AAB7-F38F-41D4-A148-83AFEAE13906}" type="presParOf" srcId="{6C7A0E24-0412-4B6F-AD23-0AAE86A9C01F}" destId="{E7597720-8B25-453A-BC1F-74510456FA14}" srcOrd="2" destOrd="0" presId="urn:microsoft.com/office/officeart/2005/8/layout/pyramid2"/>
    <dgm:cxn modelId="{E3A37DEA-FBF5-4414-A13B-11D75138F701}" type="presParOf" srcId="{6C7A0E24-0412-4B6F-AD23-0AAE86A9C01F}" destId="{E5036D3A-5227-4E87-AB71-4306CB49B0FB}" srcOrd="3" destOrd="0" presId="urn:microsoft.com/office/officeart/2005/8/layout/pyramid2"/>
    <dgm:cxn modelId="{2580629B-81CC-4FE9-BB6F-F686661FA4C0}" type="presParOf" srcId="{6C7A0E24-0412-4B6F-AD23-0AAE86A9C01F}" destId="{E99ADBC9-568D-4CAD-9302-3AFE7F751D5D}" srcOrd="4" destOrd="0" presId="urn:microsoft.com/office/officeart/2005/8/layout/pyramid2"/>
    <dgm:cxn modelId="{23085198-9409-4F89-B398-402B0B3DAEC7}" type="presParOf" srcId="{6C7A0E24-0412-4B6F-AD23-0AAE86A9C01F}" destId="{0B287F28-E81D-4712-9AE2-51D27484C40F}" srcOrd="5" destOrd="0" presId="urn:microsoft.com/office/officeart/2005/8/layout/pyramid2"/>
    <dgm:cxn modelId="{C11D6C2B-BEE3-46F3-AB72-2FCE2A3D2460}" type="presParOf" srcId="{6C7A0E24-0412-4B6F-AD23-0AAE86A9C01F}" destId="{3EDF7615-9A1A-43C2-BF68-0623C0B0241B}" srcOrd="6" destOrd="0" presId="urn:microsoft.com/office/officeart/2005/8/layout/pyramid2"/>
    <dgm:cxn modelId="{C7A6EB11-E38C-4BC2-A48C-101E1CB268E0}" type="presParOf" srcId="{6C7A0E24-0412-4B6F-AD23-0AAE86A9C01F}" destId="{7AE4CBBF-3EC1-48B8-B9F7-61F41591214E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0D4AB3-C313-4AA7-B779-50FBF739C11F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6D67CC-96FD-4A74-AE29-CA0CDD8B476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Пассивные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FFEE31-9E04-437B-8CC4-1CF06B601BCA}" type="parTrans" cxnId="{69F3D2C4-A29C-4342-85F0-5CDDADE82B02}">
      <dgm:prSet/>
      <dgm:spPr/>
      <dgm:t>
        <a:bodyPr/>
        <a:lstStyle/>
        <a:p>
          <a:endParaRPr lang="ru-RU"/>
        </a:p>
      </dgm:t>
    </dgm:pt>
    <dgm:pt modelId="{4833EA2D-173C-47A5-ADB0-0541B94E59A0}" type="sibTrans" cxnId="{69F3D2C4-A29C-4342-85F0-5CDDADE82B02}">
      <dgm:prSet/>
      <dgm:spPr/>
      <dgm:t>
        <a:bodyPr/>
        <a:lstStyle/>
        <a:p>
          <a:endParaRPr lang="ru-RU"/>
        </a:p>
      </dgm:t>
    </dgm:pt>
    <dgm:pt modelId="{3414EDD9-47D8-48FA-A56D-D5A8771EB7D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93AD8C-1913-46F2-B38A-EC536D22AA13}" type="parTrans" cxnId="{15710DAA-06C3-46E1-887F-1DF8523657AE}">
      <dgm:prSet/>
      <dgm:spPr/>
      <dgm:t>
        <a:bodyPr/>
        <a:lstStyle/>
        <a:p>
          <a:endParaRPr lang="ru-RU"/>
        </a:p>
      </dgm:t>
    </dgm:pt>
    <dgm:pt modelId="{D3D37552-1B78-4536-9133-7B8D3E30DE57}" type="sibTrans" cxnId="{15710DAA-06C3-46E1-887F-1DF8523657AE}">
      <dgm:prSet/>
      <dgm:spPr/>
      <dgm:t>
        <a:bodyPr/>
        <a:lstStyle/>
        <a:p>
          <a:endParaRPr lang="ru-RU"/>
        </a:p>
      </dgm:t>
    </dgm:pt>
    <dgm:pt modelId="{557962CF-EB9A-4588-BC30-48E60DF7D37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Интерактивные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70084C-0480-48DE-8CE4-44DAD94E7330}" type="parTrans" cxnId="{9F9D24DF-D8C6-477E-8CB5-7F0810113149}">
      <dgm:prSet/>
      <dgm:spPr/>
      <dgm:t>
        <a:bodyPr/>
        <a:lstStyle/>
        <a:p>
          <a:endParaRPr lang="ru-RU"/>
        </a:p>
      </dgm:t>
    </dgm:pt>
    <dgm:pt modelId="{168F7E80-5DC9-459A-89F7-9FD71FF15FAB}" type="sibTrans" cxnId="{9F9D24DF-D8C6-477E-8CB5-7F0810113149}">
      <dgm:prSet/>
      <dgm:spPr/>
      <dgm:t>
        <a:bodyPr/>
        <a:lstStyle/>
        <a:p>
          <a:endParaRPr lang="ru-RU"/>
        </a:p>
      </dgm:t>
    </dgm:pt>
    <dgm:pt modelId="{3AE7044B-D661-4F24-9515-7F607A1A261F}" type="pres">
      <dgm:prSet presAssocID="{800D4AB3-C313-4AA7-B779-50FBF739C11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36207F-26EE-49A9-AD4D-D0C5F3B8C0DB}" type="pres">
      <dgm:prSet presAssocID="{F26D67CC-96FD-4A74-AE29-CA0CDD8B4760}" presName="circle1" presStyleLbl="node1" presStyleIdx="0" presStyleCnt="3"/>
      <dgm:spPr>
        <a:solidFill>
          <a:schemeClr val="accent5">
            <a:lumMod val="60000"/>
            <a:lumOff val="40000"/>
          </a:schemeClr>
        </a:solidFill>
      </dgm:spPr>
    </dgm:pt>
    <dgm:pt modelId="{F90B34AD-C551-4880-AF18-83FD37534F70}" type="pres">
      <dgm:prSet presAssocID="{F26D67CC-96FD-4A74-AE29-CA0CDD8B4760}" presName="space" presStyleCnt="0"/>
      <dgm:spPr/>
    </dgm:pt>
    <dgm:pt modelId="{12BCDF5C-1CE8-4E74-A20F-A6781FDBB322}" type="pres">
      <dgm:prSet presAssocID="{F26D67CC-96FD-4A74-AE29-CA0CDD8B4760}" presName="rect1" presStyleLbl="alignAcc1" presStyleIdx="0" presStyleCnt="3"/>
      <dgm:spPr/>
      <dgm:t>
        <a:bodyPr/>
        <a:lstStyle/>
        <a:p>
          <a:endParaRPr lang="ru-RU"/>
        </a:p>
      </dgm:t>
    </dgm:pt>
    <dgm:pt modelId="{D3258F5C-5658-475B-9B75-B8A46665FFC7}" type="pres">
      <dgm:prSet presAssocID="{3414EDD9-47D8-48FA-A56D-D5A8771EB7D7}" presName="vertSpace2" presStyleLbl="node1" presStyleIdx="0" presStyleCnt="3"/>
      <dgm:spPr/>
    </dgm:pt>
    <dgm:pt modelId="{39A06EF9-D32B-4607-B1D0-D9A3BA59C0F0}" type="pres">
      <dgm:prSet presAssocID="{3414EDD9-47D8-48FA-A56D-D5A8771EB7D7}" presName="circle2" presStyleLbl="node1" presStyleIdx="1" presStyleCnt="3"/>
      <dgm:spPr>
        <a:solidFill>
          <a:schemeClr val="accent6">
            <a:lumMod val="60000"/>
            <a:lumOff val="40000"/>
          </a:schemeClr>
        </a:solidFill>
      </dgm:spPr>
    </dgm:pt>
    <dgm:pt modelId="{E7862A93-A878-490E-9968-70DB5BC478B2}" type="pres">
      <dgm:prSet presAssocID="{3414EDD9-47D8-48FA-A56D-D5A8771EB7D7}" presName="rect2" presStyleLbl="alignAcc1" presStyleIdx="1" presStyleCnt="3"/>
      <dgm:spPr/>
      <dgm:t>
        <a:bodyPr/>
        <a:lstStyle/>
        <a:p>
          <a:endParaRPr lang="ru-RU"/>
        </a:p>
      </dgm:t>
    </dgm:pt>
    <dgm:pt modelId="{8CA7F0F7-9B3C-408D-B11B-BCAB21CD56C1}" type="pres">
      <dgm:prSet presAssocID="{557962CF-EB9A-4588-BC30-48E60DF7D371}" presName="vertSpace3" presStyleLbl="node1" presStyleIdx="1" presStyleCnt="3"/>
      <dgm:spPr/>
    </dgm:pt>
    <dgm:pt modelId="{EC3E4035-3638-474E-9553-3ADA311CE609}" type="pres">
      <dgm:prSet presAssocID="{557962CF-EB9A-4588-BC30-48E60DF7D371}" presName="circle3" presStyleLbl="node1" presStyleIdx="2" presStyleCnt="3"/>
      <dgm:spPr>
        <a:solidFill>
          <a:srgbClr val="92D050"/>
        </a:solidFill>
      </dgm:spPr>
    </dgm:pt>
    <dgm:pt modelId="{9256100B-9DBB-4C81-95FC-61FAE9CD5BAB}" type="pres">
      <dgm:prSet presAssocID="{557962CF-EB9A-4588-BC30-48E60DF7D371}" presName="rect3" presStyleLbl="alignAcc1" presStyleIdx="2" presStyleCnt="3"/>
      <dgm:spPr/>
      <dgm:t>
        <a:bodyPr/>
        <a:lstStyle/>
        <a:p>
          <a:endParaRPr lang="ru-RU"/>
        </a:p>
      </dgm:t>
    </dgm:pt>
    <dgm:pt modelId="{B93C1407-28B2-44CC-AC1A-562E94F7C68C}" type="pres">
      <dgm:prSet presAssocID="{F26D67CC-96FD-4A74-AE29-CA0CDD8B4760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A94FAD-0530-49FF-9DC0-19BD826BC0C8}" type="pres">
      <dgm:prSet presAssocID="{3414EDD9-47D8-48FA-A56D-D5A8771EB7D7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45CC9C-508C-43CC-A645-4D09970AE5C2}" type="pres">
      <dgm:prSet presAssocID="{557962CF-EB9A-4588-BC30-48E60DF7D371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75D1B70-B4AA-492C-A0FB-C71C05651BE6}" type="presOf" srcId="{800D4AB3-C313-4AA7-B779-50FBF739C11F}" destId="{3AE7044B-D661-4F24-9515-7F607A1A261F}" srcOrd="0" destOrd="0" presId="urn:microsoft.com/office/officeart/2005/8/layout/target3"/>
    <dgm:cxn modelId="{DE386381-1562-4694-BF23-1E0AF7283CFE}" type="presOf" srcId="{F26D67CC-96FD-4A74-AE29-CA0CDD8B4760}" destId="{B93C1407-28B2-44CC-AC1A-562E94F7C68C}" srcOrd="1" destOrd="0" presId="urn:microsoft.com/office/officeart/2005/8/layout/target3"/>
    <dgm:cxn modelId="{79C99BD5-261B-4A93-B740-18A4529588D5}" type="presOf" srcId="{557962CF-EB9A-4588-BC30-48E60DF7D371}" destId="{9256100B-9DBB-4C81-95FC-61FAE9CD5BAB}" srcOrd="0" destOrd="0" presId="urn:microsoft.com/office/officeart/2005/8/layout/target3"/>
    <dgm:cxn modelId="{69F3D2C4-A29C-4342-85F0-5CDDADE82B02}" srcId="{800D4AB3-C313-4AA7-B779-50FBF739C11F}" destId="{F26D67CC-96FD-4A74-AE29-CA0CDD8B4760}" srcOrd="0" destOrd="0" parTransId="{ADFFEE31-9E04-437B-8CC4-1CF06B601BCA}" sibTransId="{4833EA2D-173C-47A5-ADB0-0541B94E59A0}"/>
    <dgm:cxn modelId="{E9C785F4-1DB0-46A7-BE3C-F372ADFF8499}" type="presOf" srcId="{3414EDD9-47D8-48FA-A56D-D5A8771EB7D7}" destId="{E7862A93-A878-490E-9968-70DB5BC478B2}" srcOrd="0" destOrd="0" presId="urn:microsoft.com/office/officeart/2005/8/layout/target3"/>
    <dgm:cxn modelId="{1B9D506E-FCAF-42A8-BCA3-54FF6E34DC30}" type="presOf" srcId="{3414EDD9-47D8-48FA-A56D-D5A8771EB7D7}" destId="{3FA94FAD-0530-49FF-9DC0-19BD826BC0C8}" srcOrd="1" destOrd="0" presId="urn:microsoft.com/office/officeart/2005/8/layout/target3"/>
    <dgm:cxn modelId="{9F9D24DF-D8C6-477E-8CB5-7F0810113149}" srcId="{800D4AB3-C313-4AA7-B779-50FBF739C11F}" destId="{557962CF-EB9A-4588-BC30-48E60DF7D371}" srcOrd="2" destOrd="0" parTransId="{DB70084C-0480-48DE-8CE4-44DAD94E7330}" sibTransId="{168F7E80-5DC9-459A-89F7-9FD71FF15FAB}"/>
    <dgm:cxn modelId="{E344A1AB-145A-487F-8AA0-24497FE3DDB2}" type="presOf" srcId="{F26D67CC-96FD-4A74-AE29-CA0CDD8B4760}" destId="{12BCDF5C-1CE8-4E74-A20F-A6781FDBB322}" srcOrd="0" destOrd="0" presId="urn:microsoft.com/office/officeart/2005/8/layout/target3"/>
    <dgm:cxn modelId="{FFFF3067-9208-466D-91EB-B7BF6C8AC602}" type="presOf" srcId="{557962CF-EB9A-4588-BC30-48E60DF7D371}" destId="{0245CC9C-508C-43CC-A645-4D09970AE5C2}" srcOrd="1" destOrd="0" presId="urn:microsoft.com/office/officeart/2005/8/layout/target3"/>
    <dgm:cxn modelId="{15710DAA-06C3-46E1-887F-1DF8523657AE}" srcId="{800D4AB3-C313-4AA7-B779-50FBF739C11F}" destId="{3414EDD9-47D8-48FA-A56D-D5A8771EB7D7}" srcOrd="1" destOrd="0" parTransId="{9793AD8C-1913-46F2-B38A-EC536D22AA13}" sibTransId="{D3D37552-1B78-4536-9133-7B8D3E30DE57}"/>
    <dgm:cxn modelId="{0FAC11C1-BA76-48C1-9F2D-55C0B3C1C8B1}" type="presParOf" srcId="{3AE7044B-D661-4F24-9515-7F607A1A261F}" destId="{5B36207F-26EE-49A9-AD4D-D0C5F3B8C0DB}" srcOrd="0" destOrd="0" presId="urn:microsoft.com/office/officeart/2005/8/layout/target3"/>
    <dgm:cxn modelId="{88347FEE-14B9-4534-BB61-9E5A398A753C}" type="presParOf" srcId="{3AE7044B-D661-4F24-9515-7F607A1A261F}" destId="{F90B34AD-C551-4880-AF18-83FD37534F70}" srcOrd="1" destOrd="0" presId="urn:microsoft.com/office/officeart/2005/8/layout/target3"/>
    <dgm:cxn modelId="{0981BF6D-88F2-459C-8797-DDABCEA62446}" type="presParOf" srcId="{3AE7044B-D661-4F24-9515-7F607A1A261F}" destId="{12BCDF5C-1CE8-4E74-A20F-A6781FDBB322}" srcOrd="2" destOrd="0" presId="urn:microsoft.com/office/officeart/2005/8/layout/target3"/>
    <dgm:cxn modelId="{5C89E523-333D-49DC-9C5A-9E293FDA48A1}" type="presParOf" srcId="{3AE7044B-D661-4F24-9515-7F607A1A261F}" destId="{D3258F5C-5658-475B-9B75-B8A46665FFC7}" srcOrd="3" destOrd="0" presId="urn:microsoft.com/office/officeart/2005/8/layout/target3"/>
    <dgm:cxn modelId="{8E0AFD85-A4E1-4922-B5F5-A02DF72E5F9E}" type="presParOf" srcId="{3AE7044B-D661-4F24-9515-7F607A1A261F}" destId="{39A06EF9-D32B-4607-B1D0-D9A3BA59C0F0}" srcOrd="4" destOrd="0" presId="urn:microsoft.com/office/officeart/2005/8/layout/target3"/>
    <dgm:cxn modelId="{D75F0806-81E9-40C4-9A97-6F2ECD7C6B7F}" type="presParOf" srcId="{3AE7044B-D661-4F24-9515-7F607A1A261F}" destId="{E7862A93-A878-490E-9968-70DB5BC478B2}" srcOrd="5" destOrd="0" presId="urn:microsoft.com/office/officeart/2005/8/layout/target3"/>
    <dgm:cxn modelId="{0CE98C5C-0BB2-4D33-A12A-21507E8BC027}" type="presParOf" srcId="{3AE7044B-D661-4F24-9515-7F607A1A261F}" destId="{8CA7F0F7-9B3C-408D-B11B-BCAB21CD56C1}" srcOrd="6" destOrd="0" presId="urn:microsoft.com/office/officeart/2005/8/layout/target3"/>
    <dgm:cxn modelId="{2A8F8BD9-7CF2-4F12-895D-90ACE3186AB3}" type="presParOf" srcId="{3AE7044B-D661-4F24-9515-7F607A1A261F}" destId="{EC3E4035-3638-474E-9553-3ADA311CE609}" srcOrd="7" destOrd="0" presId="urn:microsoft.com/office/officeart/2005/8/layout/target3"/>
    <dgm:cxn modelId="{994A6E77-4BBE-4AC4-923C-4BEBCD6A47DD}" type="presParOf" srcId="{3AE7044B-D661-4F24-9515-7F607A1A261F}" destId="{9256100B-9DBB-4C81-95FC-61FAE9CD5BAB}" srcOrd="8" destOrd="0" presId="urn:microsoft.com/office/officeart/2005/8/layout/target3"/>
    <dgm:cxn modelId="{FC5B4A55-3A44-4801-9CD8-EBFF7AB50910}" type="presParOf" srcId="{3AE7044B-D661-4F24-9515-7F607A1A261F}" destId="{B93C1407-28B2-44CC-AC1A-562E94F7C68C}" srcOrd="9" destOrd="0" presId="urn:microsoft.com/office/officeart/2005/8/layout/target3"/>
    <dgm:cxn modelId="{46961FFE-7245-41B3-A60D-107004F951AD}" type="presParOf" srcId="{3AE7044B-D661-4F24-9515-7F607A1A261F}" destId="{3FA94FAD-0530-49FF-9DC0-19BD826BC0C8}" srcOrd="10" destOrd="0" presId="urn:microsoft.com/office/officeart/2005/8/layout/target3"/>
    <dgm:cxn modelId="{417BAEE6-8BCD-4A6A-B33C-47E5CB7E68A9}" type="presParOf" srcId="{3AE7044B-D661-4F24-9515-7F607A1A261F}" destId="{0245CC9C-508C-43CC-A645-4D09970AE5C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4B7018-76F1-4AEA-AEDC-CE614824F57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C8553A-249F-418D-8FCA-E5EAA83A365A}">
      <dgm:prSet phldrT="[Текст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10%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20BB46-C9EA-4410-AE5E-AB1640D407F0}" type="parTrans" cxnId="{FC4F9205-257D-48BF-9B36-7F8EB9064ABC}">
      <dgm:prSet/>
      <dgm:spPr/>
      <dgm:t>
        <a:bodyPr/>
        <a:lstStyle/>
        <a:p>
          <a:endParaRPr lang="ru-RU"/>
        </a:p>
      </dgm:t>
    </dgm:pt>
    <dgm:pt modelId="{451AEAB8-679B-4A28-9A8D-6212FEBB145C}" type="sibTrans" cxnId="{FC4F9205-257D-48BF-9B36-7F8EB9064ABC}">
      <dgm:prSet/>
      <dgm:spPr/>
      <dgm:t>
        <a:bodyPr/>
        <a:lstStyle/>
        <a:p>
          <a:endParaRPr lang="ru-RU"/>
        </a:p>
      </dgm:t>
    </dgm:pt>
    <dgm:pt modelId="{21963CB2-F668-4759-9F95-1A207E794E0E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читает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86410B-9BDB-47A6-BD47-982C3AD79184}" type="parTrans" cxnId="{7B5E143E-34BB-448E-85CD-33CF985AFF47}">
      <dgm:prSet/>
      <dgm:spPr/>
      <dgm:t>
        <a:bodyPr/>
        <a:lstStyle/>
        <a:p>
          <a:endParaRPr lang="ru-RU"/>
        </a:p>
      </dgm:t>
    </dgm:pt>
    <dgm:pt modelId="{6737A3F4-F572-42BC-967F-81068EA78BDD}" type="sibTrans" cxnId="{7B5E143E-34BB-448E-85CD-33CF985AFF47}">
      <dgm:prSet/>
      <dgm:spPr/>
      <dgm:t>
        <a:bodyPr/>
        <a:lstStyle/>
        <a:p>
          <a:endParaRPr lang="ru-RU"/>
        </a:p>
      </dgm:t>
    </dgm:pt>
    <dgm:pt modelId="{B428E60C-AF4B-4570-956A-6C5BE8DE8FB2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90%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35DB64-990F-4C59-B258-3E208F8F7299}" type="parTrans" cxnId="{65699D74-90C9-4982-83B9-218E690B8BAF}">
      <dgm:prSet/>
      <dgm:spPr/>
      <dgm:t>
        <a:bodyPr/>
        <a:lstStyle/>
        <a:p>
          <a:endParaRPr lang="ru-RU"/>
        </a:p>
      </dgm:t>
    </dgm:pt>
    <dgm:pt modelId="{2D57AEAE-DA33-47D0-A100-2377617A4CCC}" type="sibTrans" cxnId="{65699D74-90C9-4982-83B9-218E690B8BAF}">
      <dgm:prSet/>
      <dgm:spPr/>
      <dgm:t>
        <a:bodyPr/>
        <a:lstStyle/>
        <a:p>
          <a:endParaRPr lang="ru-RU"/>
        </a:p>
      </dgm:t>
    </dgm:pt>
    <dgm:pt modelId="{4B0DD045-EF9B-4F24-A960-85943EF975FA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70%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7D0449-F29F-4B09-BA65-6AF5B9608988}" type="parTrans" cxnId="{1229838C-A03B-4A51-8662-83D954EE884A}">
      <dgm:prSet/>
      <dgm:spPr/>
      <dgm:t>
        <a:bodyPr/>
        <a:lstStyle/>
        <a:p>
          <a:endParaRPr lang="ru-RU"/>
        </a:p>
      </dgm:t>
    </dgm:pt>
    <dgm:pt modelId="{B49420B1-3475-47E6-8C34-C7288E5AA193}" type="sibTrans" cxnId="{1229838C-A03B-4A51-8662-83D954EE884A}">
      <dgm:prSet/>
      <dgm:spPr/>
      <dgm:t>
        <a:bodyPr/>
        <a:lstStyle/>
        <a:p>
          <a:endParaRPr lang="ru-RU"/>
        </a:p>
      </dgm:t>
    </dgm:pt>
    <dgm:pt modelId="{5ACC26C6-AD19-4C87-9649-8A3241204D8E}">
      <dgm:prSet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30%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CE928F-3076-4C5B-A762-348B4CCFEEB7}" type="parTrans" cxnId="{29BA6EED-63A0-4681-859E-3474B288753D}">
      <dgm:prSet/>
      <dgm:spPr/>
      <dgm:t>
        <a:bodyPr/>
        <a:lstStyle/>
        <a:p>
          <a:endParaRPr lang="ru-RU"/>
        </a:p>
      </dgm:t>
    </dgm:pt>
    <dgm:pt modelId="{F2890F22-8D9D-42FB-B92D-CB33213EDAEA}" type="sibTrans" cxnId="{29BA6EED-63A0-4681-859E-3474B288753D}">
      <dgm:prSet/>
      <dgm:spPr/>
      <dgm:t>
        <a:bodyPr/>
        <a:lstStyle/>
        <a:p>
          <a:endParaRPr lang="ru-RU"/>
        </a:p>
      </dgm:t>
    </dgm:pt>
    <dgm:pt modelId="{08EE4335-0E20-4337-AC4A-87816295A04E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20%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9AD0C-D00C-4346-A823-63B406B85C94}" type="parTrans" cxnId="{ADC65148-DED5-44FA-97DD-ADDBA0EDAAD3}">
      <dgm:prSet/>
      <dgm:spPr/>
      <dgm:t>
        <a:bodyPr/>
        <a:lstStyle/>
        <a:p>
          <a:endParaRPr lang="ru-RU"/>
        </a:p>
      </dgm:t>
    </dgm:pt>
    <dgm:pt modelId="{8F6CC0EF-6F06-4EBC-A102-80A8EC71A3D0}" type="sibTrans" cxnId="{ADC65148-DED5-44FA-97DD-ADDBA0EDAAD3}">
      <dgm:prSet/>
      <dgm:spPr/>
      <dgm:t>
        <a:bodyPr/>
        <a:lstStyle/>
        <a:p>
          <a:endParaRPr lang="ru-RU"/>
        </a:p>
      </dgm:t>
    </dgm:pt>
    <dgm:pt modelId="{A96E24BC-61A1-47B8-8B75-FDB4E251B64E}">
      <dgm:prSet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слышит </a:t>
          </a:r>
          <a:endParaRPr lang="ru-RU" sz="1900" dirty="0"/>
        </a:p>
      </dgm:t>
    </dgm:pt>
    <dgm:pt modelId="{11595DFB-3BCE-477D-8442-C5F87E234A15}" type="parTrans" cxnId="{658B791A-54C5-430C-8347-C1000C696891}">
      <dgm:prSet/>
      <dgm:spPr/>
      <dgm:t>
        <a:bodyPr/>
        <a:lstStyle/>
        <a:p>
          <a:endParaRPr lang="ru-RU"/>
        </a:p>
      </dgm:t>
    </dgm:pt>
    <dgm:pt modelId="{25B9665E-E3C1-485A-B025-F684AD24EB77}" type="sibTrans" cxnId="{658B791A-54C5-430C-8347-C1000C696891}">
      <dgm:prSet/>
      <dgm:spPr/>
      <dgm:t>
        <a:bodyPr/>
        <a:lstStyle/>
        <a:p>
          <a:endParaRPr lang="ru-RU"/>
        </a:p>
      </dgm:t>
    </dgm:pt>
    <dgm:pt modelId="{9A0556DB-ED26-4AAA-AE19-D761691407A3}">
      <dgm:prSet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видит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45AC6F-B266-4F8D-8494-4D0A1AE0B5EA}" type="parTrans" cxnId="{C9C5686F-3DFA-446F-9B34-24AD1ACE584F}">
      <dgm:prSet/>
      <dgm:spPr/>
      <dgm:t>
        <a:bodyPr/>
        <a:lstStyle/>
        <a:p>
          <a:endParaRPr lang="ru-RU"/>
        </a:p>
      </dgm:t>
    </dgm:pt>
    <dgm:pt modelId="{C8C71D17-5A8C-4CA9-B191-E165427F5453}" type="sibTrans" cxnId="{C9C5686F-3DFA-446F-9B34-24AD1ACE584F}">
      <dgm:prSet/>
      <dgm:spPr/>
      <dgm:t>
        <a:bodyPr/>
        <a:lstStyle/>
        <a:p>
          <a:endParaRPr lang="ru-RU"/>
        </a:p>
      </dgm:t>
    </dgm:pt>
    <dgm:pt modelId="{BACEA0CB-D07E-40CB-A03A-DB9AD01D0F23}">
      <dgm:prSet/>
      <dgm:spPr/>
      <dgm:t>
        <a:bodyPr/>
        <a:lstStyle/>
        <a:p>
          <a:endParaRPr lang="ru-RU" sz="1900" dirty="0"/>
        </a:p>
      </dgm:t>
    </dgm:pt>
    <dgm:pt modelId="{2FA025DC-1217-401B-8049-E7D6561F8DB3}" type="parTrans" cxnId="{83C47B76-644E-48C8-9507-531E8B310F68}">
      <dgm:prSet/>
      <dgm:spPr/>
      <dgm:t>
        <a:bodyPr/>
        <a:lstStyle/>
        <a:p>
          <a:endParaRPr lang="ru-RU"/>
        </a:p>
      </dgm:t>
    </dgm:pt>
    <dgm:pt modelId="{2E10C260-03AC-46D8-9022-271D29D6B134}" type="sibTrans" cxnId="{83C47B76-644E-48C8-9507-531E8B310F68}">
      <dgm:prSet/>
      <dgm:spPr/>
      <dgm:t>
        <a:bodyPr/>
        <a:lstStyle/>
        <a:p>
          <a:endParaRPr lang="ru-RU"/>
        </a:p>
      </dgm:t>
    </dgm:pt>
    <dgm:pt modelId="{3F102D99-96DA-46AF-98CC-B80CE2F17879}">
      <dgm:prSet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делает сам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032A59-E597-4926-942F-90CC4BC3A367}" type="parTrans" cxnId="{BA136F70-72AE-41B8-A69D-2D53D500532C}">
      <dgm:prSet/>
      <dgm:spPr/>
      <dgm:t>
        <a:bodyPr/>
        <a:lstStyle/>
        <a:p>
          <a:endParaRPr lang="ru-RU"/>
        </a:p>
      </dgm:t>
    </dgm:pt>
    <dgm:pt modelId="{9CCBFE64-539D-4C67-B710-38CDB653226A}" type="sibTrans" cxnId="{BA136F70-72AE-41B8-A69D-2D53D500532C}">
      <dgm:prSet/>
      <dgm:spPr/>
      <dgm:t>
        <a:bodyPr/>
        <a:lstStyle/>
        <a:p>
          <a:endParaRPr lang="ru-RU"/>
        </a:p>
      </dgm:t>
    </dgm:pt>
    <dgm:pt modelId="{6990485B-E9B0-47E8-9DA6-70534F0D0959}">
      <dgm:prSet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сам говорит 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B40488-2C65-4186-A933-EB00B090578B}" type="parTrans" cxnId="{244C70EF-C66C-4B86-9D0E-11BC994232DE}">
      <dgm:prSet/>
      <dgm:spPr/>
      <dgm:t>
        <a:bodyPr/>
        <a:lstStyle/>
        <a:p>
          <a:endParaRPr lang="ru-RU"/>
        </a:p>
      </dgm:t>
    </dgm:pt>
    <dgm:pt modelId="{2E64BF2B-6A7C-4BB9-9C4C-47478221538A}" type="sibTrans" cxnId="{244C70EF-C66C-4B86-9D0E-11BC994232DE}">
      <dgm:prSet/>
      <dgm:spPr/>
      <dgm:t>
        <a:bodyPr/>
        <a:lstStyle/>
        <a:p>
          <a:endParaRPr lang="ru-RU"/>
        </a:p>
      </dgm:t>
    </dgm:pt>
    <dgm:pt modelId="{F0F5235C-44BC-49AC-90A9-D5D3E79FDA59}" type="pres">
      <dgm:prSet presAssocID="{C04B7018-76F1-4AEA-AEDC-CE614824F57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CA6A26E-1113-4754-B5BE-C3AECD7CCB10}" type="pres">
      <dgm:prSet presAssocID="{F3C8553A-249F-418D-8FCA-E5EAA83A365A}" presName="linNode" presStyleCnt="0"/>
      <dgm:spPr/>
    </dgm:pt>
    <dgm:pt modelId="{817FF73E-3CED-47E0-9CC6-01F78E1F9E5D}" type="pres">
      <dgm:prSet presAssocID="{F3C8553A-249F-418D-8FCA-E5EAA83A365A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C740C5-F333-4822-8DD8-E3C05B3DC449}" type="pres">
      <dgm:prSet presAssocID="{F3C8553A-249F-418D-8FCA-E5EAA83A365A}" presName="childShp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4B0218-774A-4362-AAE3-1D88D0025A6F}" type="pres">
      <dgm:prSet presAssocID="{451AEAB8-679B-4A28-9A8D-6212FEBB145C}" presName="spacing" presStyleCnt="0"/>
      <dgm:spPr/>
    </dgm:pt>
    <dgm:pt modelId="{DF4DFB5E-CB89-440C-BCA2-944BE9E8F64D}" type="pres">
      <dgm:prSet presAssocID="{08EE4335-0E20-4337-AC4A-87816295A04E}" presName="linNode" presStyleCnt="0"/>
      <dgm:spPr/>
    </dgm:pt>
    <dgm:pt modelId="{668C276D-4EB6-4470-A3EF-EB9CD0F16168}" type="pres">
      <dgm:prSet presAssocID="{08EE4335-0E20-4337-AC4A-87816295A04E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41860F-4ECB-4E66-96CE-0295BE1B3D45}" type="pres">
      <dgm:prSet presAssocID="{08EE4335-0E20-4337-AC4A-87816295A04E}" presName="childShp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8FAE41-24C4-455F-B897-0961B76309C1}" type="pres">
      <dgm:prSet presAssocID="{8F6CC0EF-6F06-4EBC-A102-80A8EC71A3D0}" presName="spacing" presStyleCnt="0"/>
      <dgm:spPr/>
    </dgm:pt>
    <dgm:pt modelId="{ABED5904-3985-440A-8BE0-C19BEC8A3DD1}" type="pres">
      <dgm:prSet presAssocID="{5ACC26C6-AD19-4C87-9649-8A3241204D8E}" presName="linNode" presStyleCnt="0"/>
      <dgm:spPr/>
    </dgm:pt>
    <dgm:pt modelId="{FEFBA1E0-A9DF-45B4-9F1A-26AC65E5B2EB}" type="pres">
      <dgm:prSet presAssocID="{5ACC26C6-AD19-4C87-9649-8A3241204D8E}" presName="parent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DF303-B6AC-4EBA-80CD-0E20B22ED4B7}" type="pres">
      <dgm:prSet presAssocID="{5ACC26C6-AD19-4C87-9649-8A3241204D8E}" presName="childShp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B1CAE-AC61-44F0-9393-3EC6782FEB69}" type="pres">
      <dgm:prSet presAssocID="{F2890F22-8D9D-42FB-B92D-CB33213EDAEA}" presName="spacing" presStyleCnt="0"/>
      <dgm:spPr/>
    </dgm:pt>
    <dgm:pt modelId="{9245DF72-B437-4241-A98B-17CE209F01BA}" type="pres">
      <dgm:prSet presAssocID="{4B0DD045-EF9B-4F24-A960-85943EF975FA}" presName="linNode" presStyleCnt="0"/>
      <dgm:spPr/>
    </dgm:pt>
    <dgm:pt modelId="{F1C926E0-50FA-4E53-AB7F-967A888FBD33}" type="pres">
      <dgm:prSet presAssocID="{4B0DD045-EF9B-4F24-A960-85943EF975FA}" presName="parent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8E6C00-9366-45B0-844F-F003778C657B}" type="pres">
      <dgm:prSet presAssocID="{4B0DD045-EF9B-4F24-A960-85943EF975FA}" presName="childShp" presStyleLbl="bgAccFollowNode1" presStyleIdx="3" presStyleCnt="5" custScaleY="1693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889963-EB42-4B2F-99CA-FF6433AA93AD}" type="pres">
      <dgm:prSet presAssocID="{B49420B1-3475-47E6-8C34-C7288E5AA193}" presName="spacing" presStyleCnt="0"/>
      <dgm:spPr/>
    </dgm:pt>
    <dgm:pt modelId="{A3A98B07-EE95-4AAE-9565-CE25245E69D3}" type="pres">
      <dgm:prSet presAssocID="{B428E60C-AF4B-4570-956A-6C5BE8DE8FB2}" presName="linNode" presStyleCnt="0"/>
      <dgm:spPr/>
    </dgm:pt>
    <dgm:pt modelId="{9D71E4E5-840C-491A-84BD-75C4EA0D8A55}" type="pres">
      <dgm:prSet presAssocID="{B428E60C-AF4B-4570-956A-6C5BE8DE8FB2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C3C541-BB56-44E6-9249-C4ABD724E859}" type="pres">
      <dgm:prSet presAssocID="{B428E60C-AF4B-4570-956A-6C5BE8DE8FB2}" presName="childShp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FC730D-09D0-4461-9842-B8BD07DD8D6C}" type="presOf" srcId="{9A0556DB-ED26-4AAA-AE19-D761691407A3}" destId="{92BDF303-B6AC-4EBA-80CD-0E20B22ED4B7}" srcOrd="0" destOrd="0" presId="urn:microsoft.com/office/officeart/2005/8/layout/vList6"/>
    <dgm:cxn modelId="{C9C5686F-3DFA-446F-9B34-24AD1ACE584F}" srcId="{5ACC26C6-AD19-4C87-9649-8A3241204D8E}" destId="{9A0556DB-ED26-4AAA-AE19-D761691407A3}" srcOrd="0" destOrd="0" parTransId="{3745AC6F-B266-4F8D-8494-4D0A1AE0B5EA}" sibTransId="{C8C71D17-5A8C-4CA9-B191-E165427F5453}"/>
    <dgm:cxn modelId="{83C47B76-644E-48C8-9507-531E8B310F68}" srcId="{4B0DD045-EF9B-4F24-A960-85943EF975FA}" destId="{BACEA0CB-D07E-40CB-A03A-DB9AD01D0F23}" srcOrd="0" destOrd="0" parTransId="{2FA025DC-1217-401B-8049-E7D6561F8DB3}" sibTransId="{2E10C260-03AC-46D8-9022-271D29D6B134}"/>
    <dgm:cxn modelId="{2FBF2CFB-24E0-45A7-B139-6D89DDAD61F5}" type="presOf" srcId="{6990485B-E9B0-47E8-9DA6-70534F0D0959}" destId="{708E6C00-9366-45B0-844F-F003778C657B}" srcOrd="0" destOrd="1" presId="urn:microsoft.com/office/officeart/2005/8/layout/vList6"/>
    <dgm:cxn modelId="{A99E0F06-0786-4F9B-A89E-E1DE4E93B24F}" type="presOf" srcId="{3F102D99-96DA-46AF-98CC-B80CE2F17879}" destId="{7CC3C541-BB56-44E6-9249-C4ABD724E859}" srcOrd="0" destOrd="0" presId="urn:microsoft.com/office/officeart/2005/8/layout/vList6"/>
    <dgm:cxn modelId="{B35A9444-FD99-43A0-ACB1-BC7BC2343719}" type="presOf" srcId="{BACEA0CB-D07E-40CB-A03A-DB9AD01D0F23}" destId="{708E6C00-9366-45B0-844F-F003778C657B}" srcOrd="0" destOrd="0" presId="urn:microsoft.com/office/officeart/2005/8/layout/vList6"/>
    <dgm:cxn modelId="{29BA6EED-63A0-4681-859E-3474B288753D}" srcId="{C04B7018-76F1-4AEA-AEDC-CE614824F57F}" destId="{5ACC26C6-AD19-4C87-9649-8A3241204D8E}" srcOrd="2" destOrd="0" parTransId="{5ACE928F-3076-4C5B-A762-348B4CCFEEB7}" sibTransId="{F2890F22-8D9D-42FB-B92D-CB33213EDAEA}"/>
    <dgm:cxn modelId="{1229838C-A03B-4A51-8662-83D954EE884A}" srcId="{C04B7018-76F1-4AEA-AEDC-CE614824F57F}" destId="{4B0DD045-EF9B-4F24-A960-85943EF975FA}" srcOrd="3" destOrd="0" parTransId="{6D7D0449-F29F-4B09-BA65-6AF5B9608988}" sibTransId="{B49420B1-3475-47E6-8C34-C7288E5AA193}"/>
    <dgm:cxn modelId="{77290CD1-0095-49C5-848F-360B9CAF1C13}" type="presOf" srcId="{A96E24BC-61A1-47B8-8B75-FDB4E251B64E}" destId="{4041860F-4ECB-4E66-96CE-0295BE1B3D45}" srcOrd="0" destOrd="0" presId="urn:microsoft.com/office/officeart/2005/8/layout/vList6"/>
    <dgm:cxn modelId="{244C70EF-C66C-4B86-9D0E-11BC994232DE}" srcId="{4B0DD045-EF9B-4F24-A960-85943EF975FA}" destId="{6990485B-E9B0-47E8-9DA6-70534F0D0959}" srcOrd="1" destOrd="0" parTransId="{5FB40488-2C65-4186-A933-EB00B090578B}" sibTransId="{2E64BF2B-6A7C-4BB9-9C4C-47478221538A}"/>
    <dgm:cxn modelId="{658B791A-54C5-430C-8347-C1000C696891}" srcId="{08EE4335-0E20-4337-AC4A-87816295A04E}" destId="{A96E24BC-61A1-47B8-8B75-FDB4E251B64E}" srcOrd="0" destOrd="0" parTransId="{11595DFB-3BCE-477D-8442-C5F87E234A15}" sibTransId="{25B9665E-E3C1-485A-B025-F684AD24EB77}"/>
    <dgm:cxn modelId="{B21B9550-A99F-4DC2-A90E-5016EA3FE544}" type="presOf" srcId="{F3C8553A-249F-418D-8FCA-E5EAA83A365A}" destId="{817FF73E-3CED-47E0-9CC6-01F78E1F9E5D}" srcOrd="0" destOrd="0" presId="urn:microsoft.com/office/officeart/2005/8/layout/vList6"/>
    <dgm:cxn modelId="{65699D74-90C9-4982-83B9-218E690B8BAF}" srcId="{C04B7018-76F1-4AEA-AEDC-CE614824F57F}" destId="{B428E60C-AF4B-4570-956A-6C5BE8DE8FB2}" srcOrd="4" destOrd="0" parTransId="{1735DB64-990F-4C59-B258-3E208F8F7299}" sibTransId="{2D57AEAE-DA33-47D0-A100-2377617A4CCC}"/>
    <dgm:cxn modelId="{7B5E143E-34BB-448E-85CD-33CF985AFF47}" srcId="{F3C8553A-249F-418D-8FCA-E5EAA83A365A}" destId="{21963CB2-F668-4759-9F95-1A207E794E0E}" srcOrd="0" destOrd="0" parTransId="{3F86410B-9BDB-47A6-BD47-982C3AD79184}" sibTransId="{6737A3F4-F572-42BC-967F-81068EA78BDD}"/>
    <dgm:cxn modelId="{063C860D-3D2B-472A-B1AE-3DD3128FD377}" type="presOf" srcId="{B428E60C-AF4B-4570-956A-6C5BE8DE8FB2}" destId="{9D71E4E5-840C-491A-84BD-75C4EA0D8A55}" srcOrd="0" destOrd="0" presId="urn:microsoft.com/office/officeart/2005/8/layout/vList6"/>
    <dgm:cxn modelId="{1F996F62-8D89-4502-99CA-9418757421EE}" type="presOf" srcId="{08EE4335-0E20-4337-AC4A-87816295A04E}" destId="{668C276D-4EB6-4470-A3EF-EB9CD0F16168}" srcOrd="0" destOrd="0" presId="urn:microsoft.com/office/officeart/2005/8/layout/vList6"/>
    <dgm:cxn modelId="{BA136F70-72AE-41B8-A69D-2D53D500532C}" srcId="{B428E60C-AF4B-4570-956A-6C5BE8DE8FB2}" destId="{3F102D99-96DA-46AF-98CC-B80CE2F17879}" srcOrd="0" destOrd="0" parTransId="{76032A59-E597-4926-942F-90CC4BC3A367}" sibTransId="{9CCBFE64-539D-4C67-B710-38CDB653226A}"/>
    <dgm:cxn modelId="{FC4F9205-257D-48BF-9B36-7F8EB9064ABC}" srcId="{C04B7018-76F1-4AEA-AEDC-CE614824F57F}" destId="{F3C8553A-249F-418D-8FCA-E5EAA83A365A}" srcOrd="0" destOrd="0" parTransId="{7520BB46-C9EA-4410-AE5E-AB1640D407F0}" sibTransId="{451AEAB8-679B-4A28-9A8D-6212FEBB145C}"/>
    <dgm:cxn modelId="{77D7CBE1-00CF-4DB2-8F06-0EBB3ECFC8D9}" type="presOf" srcId="{C04B7018-76F1-4AEA-AEDC-CE614824F57F}" destId="{F0F5235C-44BC-49AC-90A9-D5D3E79FDA59}" srcOrd="0" destOrd="0" presId="urn:microsoft.com/office/officeart/2005/8/layout/vList6"/>
    <dgm:cxn modelId="{678725DC-8653-457C-9675-8B3E8A877E17}" type="presOf" srcId="{5ACC26C6-AD19-4C87-9649-8A3241204D8E}" destId="{FEFBA1E0-A9DF-45B4-9F1A-26AC65E5B2EB}" srcOrd="0" destOrd="0" presId="urn:microsoft.com/office/officeart/2005/8/layout/vList6"/>
    <dgm:cxn modelId="{25EB67D3-CD79-4152-927B-080991F19856}" type="presOf" srcId="{21963CB2-F668-4759-9F95-1A207E794E0E}" destId="{1CC740C5-F333-4822-8DD8-E3C05B3DC449}" srcOrd="0" destOrd="0" presId="urn:microsoft.com/office/officeart/2005/8/layout/vList6"/>
    <dgm:cxn modelId="{B1D3E74B-50FE-477D-9512-1E3EC779AC33}" type="presOf" srcId="{4B0DD045-EF9B-4F24-A960-85943EF975FA}" destId="{F1C926E0-50FA-4E53-AB7F-967A888FBD33}" srcOrd="0" destOrd="0" presId="urn:microsoft.com/office/officeart/2005/8/layout/vList6"/>
    <dgm:cxn modelId="{ADC65148-DED5-44FA-97DD-ADDBA0EDAAD3}" srcId="{C04B7018-76F1-4AEA-AEDC-CE614824F57F}" destId="{08EE4335-0E20-4337-AC4A-87816295A04E}" srcOrd="1" destOrd="0" parTransId="{7BA9AD0C-D00C-4346-A823-63B406B85C94}" sibTransId="{8F6CC0EF-6F06-4EBC-A102-80A8EC71A3D0}"/>
    <dgm:cxn modelId="{A8D9875D-0E62-410C-A274-58E24734345A}" type="presParOf" srcId="{F0F5235C-44BC-49AC-90A9-D5D3E79FDA59}" destId="{2CA6A26E-1113-4754-B5BE-C3AECD7CCB10}" srcOrd="0" destOrd="0" presId="urn:microsoft.com/office/officeart/2005/8/layout/vList6"/>
    <dgm:cxn modelId="{BC5D92D7-A469-4418-8096-CBB4C289C457}" type="presParOf" srcId="{2CA6A26E-1113-4754-B5BE-C3AECD7CCB10}" destId="{817FF73E-3CED-47E0-9CC6-01F78E1F9E5D}" srcOrd="0" destOrd="0" presId="urn:microsoft.com/office/officeart/2005/8/layout/vList6"/>
    <dgm:cxn modelId="{413062D0-DDA1-49CD-829D-04636C264E0B}" type="presParOf" srcId="{2CA6A26E-1113-4754-B5BE-C3AECD7CCB10}" destId="{1CC740C5-F333-4822-8DD8-E3C05B3DC449}" srcOrd="1" destOrd="0" presId="urn:microsoft.com/office/officeart/2005/8/layout/vList6"/>
    <dgm:cxn modelId="{7F2CE218-DF9E-42EF-9D64-06087F8FC579}" type="presParOf" srcId="{F0F5235C-44BC-49AC-90A9-D5D3E79FDA59}" destId="{724B0218-774A-4362-AAE3-1D88D0025A6F}" srcOrd="1" destOrd="0" presId="urn:microsoft.com/office/officeart/2005/8/layout/vList6"/>
    <dgm:cxn modelId="{9CF7C0ED-1C91-41F2-988C-413BB8C4DB0C}" type="presParOf" srcId="{F0F5235C-44BC-49AC-90A9-D5D3E79FDA59}" destId="{DF4DFB5E-CB89-440C-BCA2-944BE9E8F64D}" srcOrd="2" destOrd="0" presId="urn:microsoft.com/office/officeart/2005/8/layout/vList6"/>
    <dgm:cxn modelId="{C54ADEEA-D802-4E85-BB82-09C8484CF029}" type="presParOf" srcId="{DF4DFB5E-CB89-440C-BCA2-944BE9E8F64D}" destId="{668C276D-4EB6-4470-A3EF-EB9CD0F16168}" srcOrd="0" destOrd="0" presId="urn:microsoft.com/office/officeart/2005/8/layout/vList6"/>
    <dgm:cxn modelId="{144EDE57-AACE-4F1B-AF8B-D9A028927348}" type="presParOf" srcId="{DF4DFB5E-CB89-440C-BCA2-944BE9E8F64D}" destId="{4041860F-4ECB-4E66-96CE-0295BE1B3D45}" srcOrd="1" destOrd="0" presId="urn:microsoft.com/office/officeart/2005/8/layout/vList6"/>
    <dgm:cxn modelId="{793B6E2B-EE01-4D96-8416-BAF1BC576BF0}" type="presParOf" srcId="{F0F5235C-44BC-49AC-90A9-D5D3E79FDA59}" destId="{CA8FAE41-24C4-455F-B897-0961B76309C1}" srcOrd="3" destOrd="0" presId="urn:microsoft.com/office/officeart/2005/8/layout/vList6"/>
    <dgm:cxn modelId="{F77465C2-4C4F-4A2C-9AF1-AF3880311613}" type="presParOf" srcId="{F0F5235C-44BC-49AC-90A9-D5D3E79FDA59}" destId="{ABED5904-3985-440A-8BE0-C19BEC8A3DD1}" srcOrd="4" destOrd="0" presId="urn:microsoft.com/office/officeart/2005/8/layout/vList6"/>
    <dgm:cxn modelId="{3E35DA51-D9BE-4C0B-9395-3C9D351FB91E}" type="presParOf" srcId="{ABED5904-3985-440A-8BE0-C19BEC8A3DD1}" destId="{FEFBA1E0-A9DF-45B4-9F1A-26AC65E5B2EB}" srcOrd="0" destOrd="0" presId="urn:microsoft.com/office/officeart/2005/8/layout/vList6"/>
    <dgm:cxn modelId="{63CFAC8D-7A81-47FA-85A2-63226B0E536C}" type="presParOf" srcId="{ABED5904-3985-440A-8BE0-C19BEC8A3DD1}" destId="{92BDF303-B6AC-4EBA-80CD-0E20B22ED4B7}" srcOrd="1" destOrd="0" presId="urn:microsoft.com/office/officeart/2005/8/layout/vList6"/>
    <dgm:cxn modelId="{1261A8A9-90FA-4491-9E75-BB2F69FE6913}" type="presParOf" srcId="{F0F5235C-44BC-49AC-90A9-D5D3E79FDA59}" destId="{649B1CAE-AC61-44F0-9393-3EC6782FEB69}" srcOrd="5" destOrd="0" presId="urn:microsoft.com/office/officeart/2005/8/layout/vList6"/>
    <dgm:cxn modelId="{9374EA3C-5BB7-4FD5-A448-7FA56A9D679D}" type="presParOf" srcId="{F0F5235C-44BC-49AC-90A9-D5D3E79FDA59}" destId="{9245DF72-B437-4241-A98B-17CE209F01BA}" srcOrd="6" destOrd="0" presId="urn:microsoft.com/office/officeart/2005/8/layout/vList6"/>
    <dgm:cxn modelId="{3DA68180-AEE3-4EAF-9589-7BA9741E39BA}" type="presParOf" srcId="{9245DF72-B437-4241-A98B-17CE209F01BA}" destId="{F1C926E0-50FA-4E53-AB7F-967A888FBD33}" srcOrd="0" destOrd="0" presId="urn:microsoft.com/office/officeart/2005/8/layout/vList6"/>
    <dgm:cxn modelId="{079F2309-6D34-465C-9620-E00ED6FDD8FF}" type="presParOf" srcId="{9245DF72-B437-4241-A98B-17CE209F01BA}" destId="{708E6C00-9366-45B0-844F-F003778C657B}" srcOrd="1" destOrd="0" presId="urn:microsoft.com/office/officeart/2005/8/layout/vList6"/>
    <dgm:cxn modelId="{0A967C1E-3810-408E-ABD1-07CA93FD9FF5}" type="presParOf" srcId="{F0F5235C-44BC-49AC-90A9-D5D3E79FDA59}" destId="{AB889963-EB42-4B2F-99CA-FF6433AA93AD}" srcOrd="7" destOrd="0" presId="urn:microsoft.com/office/officeart/2005/8/layout/vList6"/>
    <dgm:cxn modelId="{E61E3726-21DE-4BE6-89F7-10560D539042}" type="presParOf" srcId="{F0F5235C-44BC-49AC-90A9-D5D3E79FDA59}" destId="{A3A98B07-EE95-4AAE-9565-CE25245E69D3}" srcOrd="8" destOrd="0" presId="urn:microsoft.com/office/officeart/2005/8/layout/vList6"/>
    <dgm:cxn modelId="{49FC4B21-F22F-461D-B1C6-DF82F9F753FB}" type="presParOf" srcId="{A3A98B07-EE95-4AAE-9565-CE25245E69D3}" destId="{9D71E4E5-840C-491A-84BD-75C4EA0D8A55}" srcOrd="0" destOrd="0" presId="urn:microsoft.com/office/officeart/2005/8/layout/vList6"/>
    <dgm:cxn modelId="{515F8CED-3354-4773-BA99-E04ECF9D5350}" type="presParOf" srcId="{A3A98B07-EE95-4AAE-9565-CE25245E69D3}" destId="{7CC3C541-BB56-44E6-9249-C4ABD724E85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46AB85C-93BF-4B7F-AA58-603EE53807C0}" type="doc">
      <dgm:prSet loTypeId="urn:microsoft.com/office/officeart/2005/8/layout/arrow2" loCatId="process" qsTypeId="urn:microsoft.com/office/officeart/2005/8/quickstyle/simple1" qsCatId="simple" csTypeId="urn:microsoft.com/office/officeart/2005/8/colors/accent2_1" csCatId="accent2" phldr="1"/>
      <dgm:spPr/>
    </dgm:pt>
    <dgm:pt modelId="{E4B38BE7-4882-400C-8598-8C5D66F8D022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0C3523B-6AFB-41B7-9D60-0F6E0910164B}" type="parTrans" cxnId="{81E27DEE-DF77-404C-B888-EF99321AAC8D}">
      <dgm:prSet/>
      <dgm:spPr/>
      <dgm:t>
        <a:bodyPr/>
        <a:lstStyle/>
        <a:p>
          <a:endParaRPr lang="ru-RU"/>
        </a:p>
      </dgm:t>
    </dgm:pt>
    <dgm:pt modelId="{F980ABB0-3C95-4390-A77A-C1CB3D48E148}" type="sibTrans" cxnId="{81E27DEE-DF77-404C-B888-EF99321AAC8D}">
      <dgm:prSet/>
      <dgm:spPr/>
      <dgm:t>
        <a:bodyPr/>
        <a:lstStyle/>
        <a:p>
          <a:endParaRPr lang="ru-RU"/>
        </a:p>
      </dgm:t>
    </dgm:pt>
    <dgm:pt modelId="{84816D80-ACAE-4692-9C57-56BD421A9F71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Тема1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11ED0B8-8E83-4A97-A96A-2FB42B50E8AE}" type="parTrans" cxnId="{849DEE02-D85F-4C7F-B414-D5377B8C487E}">
      <dgm:prSet/>
      <dgm:spPr/>
      <dgm:t>
        <a:bodyPr/>
        <a:lstStyle/>
        <a:p>
          <a:endParaRPr lang="ru-RU"/>
        </a:p>
      </dgm:t>
    </dgm:pt>
    <dgm:pt modelId="{A3916382-3FBD-479E-8B81-C2123608FD9D}" type="sibTrans" cxnId="{849DEE02-D85F-4C7F-B414-D5377B8C487E}">
      <dgm:prSet/>
      <dgm:spPr/>
      <dgm:t>
        <a:bodyPr/>
        <a:lstStyle/>
        <a:p>
          <a:endParaRPr lang="ru-RU"/>
        </a:p>
      </dgm:t>
    </dgm:pt>
    <dgm:pt modelId="{E8900507-C0EB-4D24-B672-95E106240E5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Тема2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7FA67A-32FD-496C-85DE-5F2AC9FBA480}" type="parTrans" cxnId="{0BA78559-47FF-472C-97A8-4FEA8EE4A2FD}">
      <dgm:prSet/>
      <dgm:spPr/>
      <dgm:t>
        <a:bodyPr/>
        <a:lstStyle/>
        <a:p>
          <a:endParaRPr lang="ru-RU"/>
        </a:p>
      </dgm:t>
    </dgm:pt>
    <dgm:pt modelId="{5901AF3F-9BE3-4A2C-B68F-6141921F0066}" type="sibTrans" cxnId="{0BA78559-47FF-472C-97A8-4FEA8EE4A2FD}">
      <dgm:prSet/>
      <dgm:spPr/>
      <dgm:t>
        <a:bodyPr/>
        <a:lstStyle/>
        <a:p>
          <a:endParaRPr lang="ru-RU"/>
        </a:p>
      </dgm:t>
    </dgm:pt>
    <dgm:pt modelId="{AF6077ED-E2F0-4162-85D3-FEC519EDCFFD}" type="pres">
      <dgm:prSet presAssocID="{146AB85C-93BF-4B7F-AA58-603EE53807C0}" presName="arrowDiagram" presStyleCnt="0">
        <dgm:presLayoutVars>
          <dgm:chMax val="5"/>
          <dgm:dir/>
          <dgm:resizeHandles val="exact"/>
        </dgm:presLayoutVars>
      </dgm:prSet>
      <dgm:spPr/>
    </dgm:pt>
    <dgm:pt modelId="{B265DC4A-20E6-4C1A-B25A-F5B4C1A6B278}" type="pres">
      <dgm:prSet presAssocID="{146AB85C-93BF-4B7F-AA58-603EE53807C0}" presName="arrow" presStyleLbl="bgShp" presStyleIdx="0" presStyleCnt="1" custLinFactNeighborX="-391" custLinFactNeighborY="1250"/>
      <dgm:spPr/>
    </dgm:pt>
    <dgm:pt modelId="{220FC4F6-17C2-4B1E-860F-A59FA32D9860}" type="pres">
      <dgm:prSet presAssocID="{146AB85C-93BF-4B7F-AA58-603EE53807C0}" presName="arrowDiagram3" presStyleCnt="0"/>
      <dgm:spPr/>
    </dgm:pt>
    <dgm:pt modelId="{1E796A5C-FCC6-425F-94D0-2826CF58BB63}" type="pres">
      <dgm:prSet presAssocID="{E4B38BE7-4882-400C-8598-8C5D66F8D022}" presName="bullet3a" presStyleLbl="node1" presStyleIdx="0" presStyleCnt="3"/>
      <dgm:spPr>
        <a:solidFill>
          <a:srgbClr val="0070C0"/>
        </a:solidFill>
      </dgm:spPr>
    </dgm:pt>
    <dgm:pt modelId="{CF9A9B68-8519-44BA-AB70-0C3E4DFAE191}" type="pres">
      <dgm:prSet presAssocID="{E4B38BE7-4882-400C-8598-8C5D66F8D022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22D8B-64EA-433B-9145-AB6368BA86E3}" type="pres">
      <dgm:prSet presAssocID="{84816D80-ACAE-4692-9C57-56BD421A9F71}" presName="bullet3b" presStyleLbl="node1" presStyleIdx="1" presStyleCnt="3"/>
      <dgm:spPr>
        <a:solidFill>
          <a:srgbClr val="FF0000"/>
        </a:solidFill>
      </dgm:spPr>
    </dgm:pt>
    <dgm:pt modelId="{6BBB28FA-27FC-4279-A4D6-531C20C650F8}" type="pres">
      <dgm:prSet presAssocID="{84816D80-ACAE-4692-9C57-56BD421A9F71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75107B-86DF-4EA4-BBCC-4A5942E31778}" type="pres">
      <dgm:prSet presAssocID="{E8900507-C0EB-4D24-B672-95E106240E56}" presName="bullet3c" presStyleLbl="node1" presStyleIdx="2" presStyleCnt="3"/>
      <dgm:spPr>
        <a:solidFill>
          <a:srgbClr val="00B050"/>
        </a:solidFill>
      </dgm:spPr>
    </dgm:pt>
    <dgm:pt modelId="{269EBB60-A8E6-4F45-A19D-3BA13A0B9155}" type="pres">
      <dgm:prSet presAssocID="{E8900507-C0EB-4D24-B672-95E106240E56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866496-99A0-409D-A943-73DB0C835D4E}" type="presOf" srcId="{E8900507-C0EB-4D24-B672-95E106240E56}" destId="{269EBB60-A8E6-4F45-A19D-3BA13A0B9155}" srcOrd="0" destOrd="0" presId="urn:microsoft.com/office/officeart/2005/8/layout/arrow2"/>
    <dgm:cxn modelId="{0BA78559-47FF-472C-97A8-4FEA8EE4A2FD}" srcId="{146AB85C-93BF-4B7F-AA58-603EE53807C0}" destId="{E8900507-C0EB-4D24-B672-95E106240E56}" srcOrd="2" destOrd="0" parTransId="{7C7FA67A-32FD-496C-85DE-5F2AC9FBA480}" sibTransId="{5901AF3F-9BE3-4A2C-B68F-6141921F0066}"/>
    <dgm:cxn modelId="{849DEE02-D85F-4C7F-B414-D5377B8C487E}" srcId="{146AB85C-93BF-4B7F-AA58-603EE53807C0}" destId="{84816D80-ACAE-4692-9C57-56BD421A9F71}" srcOrd="1" destOrd="0" parTransId="{B11ED0B8-8E83-4A97-A96A-2FB42B50E8AE}" sibTransId="{A3916382-3FBD-479E-8B81-C2123608FD9D}"/>
    <dgm:cxn modelId="{81796CDE-DC4B-4AB6-A619-5415196F8D50}" type="presOf" srcId="{E4B38BE7-4882-400C-8598-8C5D66F8D022}" destId="{CF9A9B68-8519-44BA-AB70-0C3E4DFAE191}" srcOrd="0" destOrd="0" presId="urn:microsoft.com/office/officeart/2005/8/layout/arrow2"/>
    <dgm:cxn modelId="{81E27DEE-DF77-404C-B888-EF99321AAC8D}" srcId="{146AB85C-93BF-4B7F-AA58-603EE53807C0}" destId="{E4B38BE7-4882-400C-8598-8C5D66F8D022}" srcOrd="0" destOrd="0" parTransId="{20C3523B-6AFB-41B7-9D60-0F6E0910164B}" sibTransId="{F980ABB0-3C95-4390-A77A-C1CB3D48E148}"/>
    <dgm:cxn modelId="{BF2C8237-0224-4F82-9049-FB7E9BA84A2D}" type="presOf" srcId="{84816D80-ACAE-4692-9C57-56BD421A9F71}" destId="{6BBB28FA-27FC-4279-A4D6-531C20C650F8}" srcOrd="0" destOrd="0" presId="urn:microsoft.com/office/officeart/2005/8/layout/arrow2"/>
    <dgm:cxn modelId="{0625B38C-1859-4806-B334-F56091178647}" type="presOf" srcId="{146AB85C-93BF-4B7F-AA58-603EE53807C0}" destId="{AF6077ED-E2F0-4162-85D3-FEC519EDCFFD}" srcOrd="0" destOrd="0" presId="urn:microsoft.com/office/officeart/2005/8/layout/arrow2"/>
    <dgm:cxn modelId="{4DE61327-F5C1-46FB-BFAC-3FC2DC01863A}" type="presParOf" srcId="{AF6077ED-E2F0-4162-85D3-FEC519EDCFFD}" destId="{B265DC4A-20E6-4C1A-B25A-F5B4C1A6B278}" srcOrd="0" destOrd="0" presId="urn:microsoft.com/office/officeart/2005/8/layout/arrow2"/>
    <dgm:cxn modelId="{DCEB78FE-BE14-417F-9E9C-933EB4C61D1D}" type="presParOf" srcId="{AF6077ED-E2F0-4162-85D3-FEC519EDCFFD}" destId="{220FC4F6-17C2-4B1E-860F-A59FA32D9860}" srcOrd="1" destOrd="0" presId="urn:microsoft.com/office/officeart/2005/8/layout/arrow2"/>
    <dgm:cxn modelId="{A3AA4762-ECD4-42E6-A38F-4432713F225A}" type="presParOf" srcId="{220FC4F6-17C2-4B1E-860F-A59FA32D9860}" destId="{1E796A5C-FCC6-425F-94D0-2826CF58BB63}" srcOrd="0" destOrd="0" presId="urn:microsoft.com/office/officeart/2005/8/layout/arrow2"/>
    <dgm:cxn modelId="{64D6ACFA-34D8-4A37-B4FD-96036B5BDBCE}" type="presParOf" srcId="{220FC4F6-17C2-4B1E-860F-A59FA32D9860}" destId="{CF9A9B68-8519-44BA-AB70-0C3E4DFAE191}" srcOrd="1" destOrd="0" presId="urn:microsoft.com/office/officeart/2005/8/layout/arrow2"/>
    <dgm:cxn modelId="{EA1C3BA5-0465-450B-A683-AF5D448B1713}" type="presParOf" srcId="{220FC4F6-17C2-4B1E-860F-A59FA32D9860}" destId="{91E22D8B-64EA-433B-9145-AB6368BA86E3}" srcOrd="2" destOrd="0" presId="urn:microsoft.com/office/officeart/2005/8/layout/arrow2"/>
    <dgm:cxn modelId="{4D907C1E-A4B3-4208-8534-876564703456}" type="presParOf" srcId="{220FC4F6-17C2-4B1E-860F-A59FA32D9860}" destId="{6BBB28FA-27FC-4279-A4D6-531C20C650F8}" srcOrd="3" destOrd="0" presId="urn:microsoft.com/office/officeart/2005/8/layout/arrow2"/>
    <dgm:cxn modelId="{79E9678B-6A60-4464-A2FA-4C068547CC1F}" type="presParOf" srcId="{220FC4F6-17C2-4B1E-860F-A59FA32D9860}" destId="{0875107B-86DF-4EA4-BBCC-4A5942E31778}" srcOrd="4" destOrd="0" presId="urn:microsoft.com/office/officeart/2005/8/layout/arrow2"/>
    <dgm:cxn modelId="{42BE892C-158F-4B94-9CA0-9B05753631BE}" type="presParOf" srcId="{220FC4F6-17C2-4B1E-860F-A59FA32D9860}" destId="{269EBB60-A8E6-4F45-A19D-3BA13A0B9155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19595AD-A64F-4678-9181-81DA150E0A9B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A41BE7-B47C-438B-920E-3FEBE2E40A89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повседневной жизни мы сталкиваемся  со следующими опасными ситуациями….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04E064-B6EA-46DA-98D6-0739DB15D090}" type="parTrans" cxnId="{5A7FB18A-FB4E-420F-AC38-89F8B5822258}">
      <dgm:prSet/>
      <dgm:spPr/>
      <dgm:t>
        <a:bodyPr/>
        <a:lstStyle/>
        <a:p>
          <a:endParaRPr lang="ru-RU"/>
        </a:p>
      </dgm:t>
    </dgm:pt>
    <dgm:pt modelId="{343B8717-FAA9-4C17-B00C-8586437A9EF3}" type="sibTrans" cxnId="{5A7FB18A-FB4E-420F-AC38-89F8B5822258}">
      <dgm:prSet/>
      <dgm:spPr/>
      <dgm:t>
        <a:bodyPr/>
        <a:lstStyle/>
        <a:p>
          <a:endParaRPr lang="ru-RU"/>
        </a:p>
      </dgm:t>
    </dgm:pt>
    <dgm:pt modelId="{F1719C2B-E793-448E-AD19-E3B11F39A5FB}">
      <dgm:prSet phldrT="[Текст]" custT="1"/>
      <dgm:spPr/>
      <dgm:t>
        <a:bodyPr/>
        <a:lstStyle/>
        <a:p>
          <a:endParaRPr lang="ru-RU" sz="1800" dirty="0" smtClean="0"/>
        </a:p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Опасные ситуации техногенного характера возникают при общении</a:t>
          </a:r>
        </a:p>
      </dgm:t>
    </dgm:pt>
    <dgm:pt modelId="{1057E486-183F-4869-8A9F-AC0A19F5F8A5}" type="parTrans" cxnId="{87F65211-C858-4E4A-8CEB-B62805D06CD6}">
      <dgm:prSet/>
      <dgm:spPr/>
      <dgm:t>
        <a:bodyPr/>
        <a:lstStyle/>
        <a:p>
          <a:endParaRPr lang="ru-RU"/>
        </a:p>
      </dgm:t>
    </dgm:pt>
    <dgm:pt modelId="{D289819E-8942-43D8-8FB8-5B9D3A1CE280}" type="sibTrans" cxnId="{87F65211-C858-4E4A-8CEB-B62805D06CD6}">
      <dgm:prSet/>
      <dgm:spPr/>
      <dgm:t>
        <a:bodyPr/>
        <a:lstStyle/>
        <a:p>
          <a:endParaRPr lang="ru-RU"/>
        </a:p>
      </dgm:t>
    </dgm:pt>
    <dgm:pt modelId="{41819AEB-4EEB-4493-86D5-FFA504B11E82}">
      <dgm:prSet custT="1"/>
      <dgm:spPr/>
      <dgm:t>
        <a:bodyPr/>
        <a:lstStyle/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dirty="0" smtClean="0"/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какими опасными  ситуациями  мы  можем встретиться в повседневной жизни?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B6193B2-D455-4DF3-A043-4640DCAE0F13}" type="parTrans" cxnId="{51B3A591-4091-44FB-A080-9E5FFEC79598}">
      <dgm:prSet/>
      <dgm:spPr/>
      <dgm:t>
        <a:bodyPr/>
        <a:lstStyle/>
        <a:p>
          <a:endParaRPr lang="ru-RU"/>
        </a:p>
      </dgm:t>
    </dgm:pt>
    <dgm:pt modelId="{B4779AEA-D13B-409D-A762-3CD45758C639}" type="sibTrans" cxnId="{51B3A591-4091-44FB-A080-9E5FFEC79598}">
      <dgm:prSet/>
      <dgm:spPr/>
      <dgm:t>
        <a:bodyPr/>
        <a:lstStyle/>
        <a:p>
          <a:endParaRPr lang="ru-RU"/>
        </a:p>
      </dgm:t>
    </dgm:pt>
    <dgm:pt modelId="{26CB652D-5E7B-40E3-A0BD-AE8D9774E851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человека с техникой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dirty="0" smtClean="0"/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Ситуации природного,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техногенного,социального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характера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FA0133-6F6A-4DE0-BE4C-5D9F33254609}" type="sibTrans" cxnId="{69FCBF2D-5CCF-44BF-89ED-59F1B9476B94}">
      <dgm:prSet/>
      <dgm:spPr/>
      <dgm:t>
        <a:bodyPr/>
        <a:lstStyle/>
        <a:p>
          <a:endParaRPr lang="ru-RU"/>
        </a:p>
      </dgm:t>
    </dgm:pt>
    <dgm:pt modelId="{9C6FC129-BA2B-4AD1-83F7-83BB0A3A064C}" type="parTrans" cxnId="{69FCBF2D-5CCF-44BF-89ED-59F1B9476B94}">
      <dgm:prSet/>
      <dgm:spPr/>
      <dgm:t>
        <a:bodyPr/>
        <a:lstStyle/>
        <a:p>
          <a:endParaRPr lang="ru-RU"/>
        </a:p>
      </dgm:t>
    </dgm:pt>
    <dgm:pt modelId="{089BB583-3E79-4903-AD3D-5BA731D7C9D2}" type="pres">
      <dgm:prSet presAssocID="{819595AD-A64F-4678-9181-81DA150E0A9B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02B937-64C1-4472-9CBC-BB9E1893FBFD}" type="pres">
      <dgm:prSet presAssocID="{E3A41BE7-B47C-438B-920E-3FEBE2E40A89}" presName="circle1" presStyleLbl="lnNode1" presStyleIdx="0" presStyleCnt="4"/>
      <dgm:spPr/>
    </dgm:pt>
    <dgm:pt modelId="{79C5B63C-2AA9-4E77-91C6-845FCD1D8393}" type="pres">
      <dgm:prSet presAssocID="{E3A41BE7-B47C-438B-920E-3FEBE2E40A89}" presName="text1" presStyleLbl="revTx" presStyleIdx="0" presStyleCnt="4" custScaleX="152939" custScaleY="1213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9DA92-C07E-426D-AAF0-D0ECFB443013}" type="pres">
      <dgm:prSet presAssocID="{E3A41BE7-B47C-438B-920E-3FEBE2E40A89}" presName="line1" presStyleLbl="callout" presStyleIdx="0" presStyleCnt="8"/>
      <dgm:spPr/>
    </dgm:pt>
    <dgm:pt modelId="{1BD24258-F8B8-4096-885D-4D1248B92E16}" type="pres">
      <dgm:prSet presAssocID="{E3A41BE7-B47C-438B-920E-3FEBE2E40A89}" presName="d1" presStyleLbl="callout" presStyleIdx="1" presStyleCnt="8"/>
      <dgm:spPr/>
    </dgm:pt>
    <dgm:pt modelId="{A91D95C5-29F8-4182-A3C4-4EC9046E6096}" type="pres">
      <dgm:prSet presAssocID="{F1719C2B-E793-448E-AD19-E3B11F39A5FB}" presName="circle2" presStyleLbl="lnNode1" presStyleIdx="1" presStyleCnt="4"/>
      <dgm:spPr/>
    </dgm:pt>
    <dgm:pt modelId="{4F303B4A-81FD-45A2-B636-1B94DD33A5CD}" type="pres">
      <dgm:prSet presAssocID="{F1719C2B-E793-448E-AD19-E3B11F39A5FB}" presName="text2" presStyleLbl="revTx" presStyleIdx="1" presStyleCnt="4" custScaleX="147551" custScaleY="1263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0C97F9-D284-4DC9-AF09-4FA45F28A355}" type="pres">
      <dgm:prSet presAssocID="{F1719C2B-E793-448E-AD19-E3B11F39A5FB}" presName="line2" presStyleLbl="callout" presStyleIdx="2" presStyleCnt="8"/>
      <dgm:spPr/>
    </dgm:pt>
    <dgm:pt modelId="{114D6BB5-86A4-4043-A103-CAF7DA3D5429}" type="pres">
      <dgm:prSet presAssocID="{F1719C2B-E793-448E-AD19-E3B11F39A5FB}" presName="d2" presStyleLbl="callout" presStyleIdx="3" presStyleCnt="8"/>
      <dgm:spPr/>
    </dgm:pt>
    <dgm:pt modelId="{C367506A-E30C-4B7A-96F8-55AE366131AD}" type="pres">
      <dgm:prSet presAssocID="{26CB652D-5E7B-40E3-A0BD-AE8D9774E851}" presName="circle3" presStyleLbl="lnNode1" presStyleIdx="2" presStyleCnt="4"/>
      <dgm:spPr/>
    </dgm:pt>
    <dgm:pt modelId="{316709CF-E936-49D9-BE91-4D23CB9C0E1B}" type="pres">
      <dgm:prSet presAssocID="{26CB652D-5E7B-40E3-A0BD-AE8D9774E851}" presName="text3" presStyleLbl="revTx" presStyleIdx="2" presStyleCnt="4" custScaleX="143301" custScaleY="166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FC6B6-2893-4B23-BC8F-0008BD7EE70A}" type="pres">
      <dgm:prSet presAssocID="{26CB652D-5E7B-40E3-A0BD-AE8D9774E851}" presName="line3" presStyleLbl="callout" presStyleIdx="4" presStyleCnt="8"/>
      <dgm:spPr/>
    </dgm:pt>
    <dgm:pt modelId="{8D64A9A6-869B-4F56-8BA1-B9394D576A62}" type="pres">
      <dgm:prSet presAssocID="{26CB652D-5E7B-40E3-A0BD-AE8D9774E851}" presName="d3" presStyleLbl="callout" presStyleIdx="5" presStyleCnt="8"/>
      <dgm:spPr/>
    </dgm:pt>
    <dgm:pt modelId="{59B0334B-AAFD-486A-9689-D09A0D85DF27}" type="pres">
      <dgm:prSet presAssocID="{41819AEB-4EEB-4493-86D5-FFA504B11E82}" presName="circle4" presStyleLbl="lnNode1" presStyleIdx="3" presStyleCnt="4"/>
      <dgm:spPr/>
    </dgm:pt>
    <dgm:pt modelId="{CD6FE664-5BE0-40C5-933D-AD897664798C}" type="pres">
      <dgm:prSet presAssocID="{41819AEB-4EEB-4493-86D5-FFA504B11E82}" presName="text4" presStyleLbl="revTx" presStyleIdx="3" presStyleCnt="4" custScaleX="131373" custScaleY="145953" custLinFactNeighborX="2777" custLinFactNeighborY="6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330E05-44C8-4E58-BD25-D9DD43AB15F3}" type="pres">
      <dgm:prSet presAssocID="{41819AEB-4EEB-4493-86D5-FFA504B11E82}" presName="line4" presStyleLbl="callout" presStyleIdx="6" presStyleCnt="8"/>
      <dgm:spPr/>
    </dgm:pt>
    <dgm:pt modelId="{96D484D3-66A7-4442-9A59-19F452B7698C}" type="pres">
      <dgm:prSet presAssocID="{41819AEB-4EEB-4493-86D5-FFA504B11E82}" presName="d4" presStyleLbl="callout" presStyleIdx="7" presStyleCnt="8"/>
      <dgm:spPr/>
    </dgm:pt>
  </dgm:ptLst>
  <dgm:cxnLst>
    <dgm:cxn modelId="{D627D41D-D060-4432-A1D5-31E874409AEE}" type="presOf" srcId="{26CB652D-5E7B-40E3-A0BD-AE8D9774E851}" destId="{316709CF-E936-49D9-BE91-4D23CB9C0E1B}" srcOrd="0" destOrd="0" presId="urn:microsoft.com/office/officeart/2005/8/layout/target1"/>
    <dgm:cxn modelId="{87F65211-C858-4E4A-8CEB-B62805D06CD6}" srcId="{819595AD-A64F-4678-9181-81DA150E0A9B}" destId="{F1719C2B-E793-448E-AD19-E3B11F39A5FB}" srcOrd="1" destOrd="0" parTransId="{1057E486-183F-4869-8A9F-AC0A19F5F8A5}" sibTransId="{D289819E-8942-43D8-8FB8-5B9D3A1CE280}"/>
    <dgm:cxn modelId="{69FCBF2D-5CCF-44BF-89ED-59F1B9476B94}" srcId="{819595AD-A64F-4678-9181-81DA150E0A9B}" destId="{26CB652D-5E7B-40E3-A0BD-AE8D9774E851}" srcOrd="2" destOrd="0" parTransId="{9C6FC129-BA2B-4AD1-83F7-83BB0A3A064C}" sibTransId="{72FA0133-6F6A-4DE0-BE4C-5D9F33254609}"/>
    <dgm:cxn modelId="{5A7FB18A-FB4E-420F-AC38-89F8B5822258}" srcId="{819595AD-A64F-4678-9181-81DA150E0A9B}" destId="{E3A41BE7-B47C-438B-920E-3FEBE2E40A89}" srcOrd="0" destOrd="0" parTransId="{D404E064-B6EA-46DA-98D6-0739DB15D090}" sibTransId="{343B8717-FAA9-4C17-B00C-8586437A9EF3}"/>
    <dgm:cxn modelId="{B7D4CF67-F5F0-4E30-BEB5-010165BBFF41}" type="presOf" srcId="{41819AEB-4EEB-4493-86D5-FFA504B11E82}" destId="{CD6FE664-5BE0-40C5-933D-AD897664798C}" srcOrd="0" destOrd="0" presId="urn:microsoft.com/office/officeart/2005/8/layout/target1"/>
    <dgm:cxn modelId="{70D20B2B-3EB3-42E2-85B1-AF8C4F83C59A}" type="presOf" srcId="{E3A41BE7-B47C-438B-920E-3FEBE2E40A89}" destId="{79C5B63C-2AA9-4E77-91C6-845FCD1D8393}" srcOrd="0" destOrd="0" presId="urn:microsoft.com/office/officeart/2005/8/layout/target1"/>
    <dgm:cxn modelId="{36B011DA-ABB2-454D-9327-601CC30766DC}" type="presOf" srcId="{F1719C2B-E793-448E-AD19-E3B11F39A5FB}" destId="{4F303B4A-81FD-45A2-B636-1B94DD33A5CD}" srcOrd="0" destOrd="0" presId="urn:microsoft.com/office/officeart/2005/8/layout/target1"/>
    <dgm:cxn modelId="{372A1FDF-E0B2-4F09-9707-FD9C8978D59C}" type="presOf" srcId="{819595AD-A64F-4678-9181-81DA150E0A9B}" destId="{089BB583-3E79-4903-AD3D-5BA731D7C9D2}" srcOrd="0" destOrd="0" presId="urn:microsoft.com/office/officeart/2005/8/layout/target1"/>
    <dgm:cxn modelId="{51B3A591-4091-44FB-A080-9E5FFEC79598}" srcId="{819595AD-A64F-4678-9181-81DA150E0A9B}" destId="{41819AEB-4EEB-4493-86D5-FFA504B11E82}" srcOrd="3" destOrd="0" parTransId="{9B6193B2-D455-4DF3-A043-4640DCAE0F13}" sibTransId="{B4779AEA-D13B-409D-A762-3CD45758C639}"/>
    <dgm:cxn modelId="{B331596D-F003-4621-B0A7-A4B9F771CC30}" type="presParOf" srcId="{089BB583-3E79-4903-AD3D-5BA731D7C9D2}" destId="{4D02B937-64C1-4472-9CBC-BB9E1893FBFD}" srcOrd="0" destOrd="0" presId="urn:microsoft.com/office/officeart/2005/8/layout/target1"/>
    <dgm:cxn modelId="{24273F12-A785-45F0-950D-C3BF30101A96}" type="presParOf" srcId="{089BB583-3E79-4903-AD3D-5BA731D7C9D2}" destId="{79C5B63C-2AA9-4E77-91C6-845FCD1D8393}" srcOrd="1" destOrd="0" presId="urn:microsoft.com/office/officeart/2005/8/layout/target1"/>
    <dgm:cxn modelId="{39CA7CE5-C790-4F09-9F95-C457C51E8360}" type="presParOf" srcId="{089BB583-3E79-4903-AD3D-5BA731D7C9D2}" destId="{2009DA92-C07E-426D-AAF0-D0ECFB443013}" srcOrd="2" destOrd="0" presId="urn:microsoft.com/office/officeart/2005/8/layout/target1"/>
    <dgm:cxn modelId="{075174C5-A729-41A3-9FC9-C0F604B3177B}" type="presParOf" srcId="{089BB583-3E79-4903-AD3D-5BA731D7C9D2}" destId="{1BD24258-F8B8-4096-885D-4D1248B92E16}" srcOrd="3" destOrd="0" presId="urn:microsoft.com/office/officeart/2005/8/layout/target1"/>
    <dgm:cxn modelId="{92D060E3-4007-4B22-AAA6-72F74104E41B}" type="presParOf" srcId="{089BB583-3E79-4903-AD3D-5BA731D7C9D2}" destId="{A91D95C5-29F8-4182-A3C4-4EC9046E6096}" srcOrd="4" destOrd="0" presId="urn:microsoft.com/office/officeart/2005/8/layout/target1"/>
    <dgm:cxn modelId="{B589BF4F-EA38-45C8-8279-9ACC614E2E13}" type="presParOf" srcId="{089BB583-3E79-4903-AD3D-5BA731D7C9D2}" destId="{4F303B4A-81FD-45A2-B636-1B94DD33A5CD}" srcOrd="5" destOrd="0" presId="urn:microsoft.com/office/officeart/2005/8/layout/target1"/>
    <dgm:cxn modelId="{E2254FFC-9D44-40F8-875F-71A1401899DD}" type="presParOf" srcId="{089BB583-3E79-4903-AD3D-5BA731D7C9D2}" destId="{DD0C97F9-D284-4DC9-AF09-4FA45F28A355}" srcOrd="6" destOrd="0" presId="urn:microsoft.com/office/officeart/2005/8/layout/target1"/>
    <dgm:cxn modelId="{0C4302E7-622C-476A-A2D2-859FDAE968E4}" type="presParOf" srcId="{089BB583-3E79-4903-AD3D-5BA731D7C9D2}" destId="{114D6BB5-86A4-4043-A103-CAF7DA3D5429}" srcOrd="7" destOrd="0" presId="urn:microsoft.com/office/officeart/2005/8/layout/target1"/>
    <dgm:cxn modelId="{AD994078-61DC-4FB3-BBE6-45C24E42E3F1}" type="presParOf" srcId="{089BB583-3E79-4903-AD3D-5BA731D7C9D2}" destId="{C367506A-E30C-4B7A-96F8-55AE366131AD}" srcOrd="8" destOrd="0" presId="urn:microsoft.com/office/officeart/2005/8/layout/target1"/>
    <dgm:cxn modelId="{151F6AE8-0A3B-4A28-B4AC-B393AAA522BC}" type="presParOf" srcId="{089BB583-3E79-4903-AD3D-5BA731D7C9D2}" destId="{316709CF-E936-49D9-BE91-4D23CB9C0E1B}" srcOrd="9" destOrd="0" presId="urn:microsoft.com/office/officeart/2005/8/layout/target1"/>
    <dgm:cxn modelId="{990EBB26-61B5-4D8D-A854-6B86B9832FE8}" type="presParOf" srcId="{089BB583-3E79-4903-AD3D-5BA731D7C9D2}" destId="{088FC6B6-2893-4B23-BC8F-0008BD7EE70A}" srcOrd="10" destOrd="0" presId="urn:microsoft.com/office/officeart/2005/8/layout/target1"/>
    <dgm:cxn modelId="{F89763DE-862D-47D3-8612-7A15C1A4268F}" type="presParOf" srcId="{089BB583-3E79-4903-AD3D-5BA731D7C9D2}" destId="{8D64A9A6-869B-4F56-8BA1-B9394D576A62}" srcOrd="11" destOrd="0" presId="urn:microsoft.com/office/officeart/2005/8/layout/target1"/>
    <dgm:cxn modelId="{ECE13C53-5592-41DA-A865-75AAB33BD2E4}" type="presParOf" srcId="{089BB583-3E79-4903-AD3D-5BA731D7C9D2}" destId="{59B0334B-AAFD-486A-9689-D09A0D85DF27}" srcOrd="12" destOrd="0" presId="urn:microsoft.com/office/officeart/2005/8/layout/target1"/>
    <dgm:cxn modelId="{FA0AD8BA-E73B-43A9-A0FE-E5ECF212F680}" type="presParOf" srcId="{089BB583-3E79-4903-AD3D-5BA731D7C9D2}" destId="{CD6FE664-5BE0-40C5-933D-AD897664798C}" srcOrd="13" destOrd="0" presId="urn:microsoft.com/office/officeart/2005/8/layout/target1"/>
    <dgm:cxn modelId="{8F7ED934-D73E-4FB6-A78B-81BB2247353A}" type="presParOf" srcId="{089BB583-3E79-4903-AD3D-5BA731D7C9D2}" destId="{F2330E05-44C8-4E58-BD25-D9DD43AB15F3}" srcOrd="14" destOrd="0" presId="urn:microsoft.com/office/officeart/2005/8/layout/target1"/>
    <dgm:cxn modelId="{5B010FE3-9E41-4FFA-B79B-9C9AEE33FD37}" type="presParOf" srcId="{089BB583-3E79-4903-AD3D-5BA731D7C9D2}" destId="{96D484D3-66A7-4442-9A59-19F452B7698C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5989AC-26EA-4BC3-B333-87897D2CD394}">
      <dsp:nvSpPr>
        <dsp:cNvPr id="0" name=""/>
        <dsp:cNvSpPr/>
      </dsp:nvSpPr>
      <dsp:spPr>
        <a:xfrm rot="16200000">
          <a:off x="-1428730" y="1429593"/>
          <a:ext cx="5103834" cy="2244646"/>
        </a:xfrm>
        <a:prstGeom prst="flowChartManualOperation">
          <a:avLst/>
        </a:prstGeom>
        <a:solidFill>
          <a:srgbClr val="00B0F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862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Занятия проходят интересно и разнообразно, мне постоянно приходится соображать</a:t>
          </a:r>
          <a:endParaRPr lang="ru-RU" sz="2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864" y="1020766"/>
        <a:ext cx="2244646" cy="3062300"/>
      </dsp:txXfrm>
    </dsp:sp>
    <dsp:sp modelId="{107B364F-6B5C-4F9B-937F-E3C8521BD0D4}">
      <dsp:nvSpPr>
        <dsp:cNvPr id="0" name=""/>
        <dsp:cNvSpPr/>
      </dsp:nvSpPr>
      <dsp:spPr>
        <a:xfrm rot="16200000">
          <a:off x="984264" y="1429593"/>
          <a:ext cx="5103834" cy="2244646"/>
        </a:xfrm>
        <a:prstGeom prst="flowChartManualOperation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862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Увлеченность учителя своим предметом меня просто заразила</a:t>
          </a:r>
          <a:endParaRPr lang="ru-RU" sz="2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413858" y="1020766"/>
        <a:ext cx="2244646" cy="3062300"/>
      </dsp:txXfrm>
    </dsp:sp>
    <dsp:sp modelId="{C6C28B34-9A33-42F5-B804-6A93D2EEBDD7}">
      <dsp:nvSpPr>
        <dsp:cNvPr id="0" name=""/>
        <dsp:cNvSpPr/>
      </dsp:nvSpPr>
      <dsp:spPr>
        <a:xfrm rot="16200000">
          <a:off x="3397258" y="1429593"/>
          <a:ext cx="5103834" cy="2244646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0" tIns="0" rIns="15862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Занятия понравились, потому что нужно было не просто слушать, а активно работать</a:t>
          </a:r>
          <a:endParaRPr lang="ru-RU" sz="25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826852" y="1020766"/>
        <a:ext cx="2244646" cy="30623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6EAC18-2F31-4543-8C01-95D0710F2074}">
      <dsp:nvSpPr>
        <dsp:cNvPr id="0" name=""/>
        <dsp:cNvSpPr/>
      </dsp:nvSpPr>
      <dsp:spPr>
        <a:xfrm>
          <a:off x="4046" y="2349132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Терроризм</a:t>
          </a:r>
          <a:endParaRPr lang="ru-RU" sz="1800" kern="1200" dirty="0"/>
        </a:p>
      </dsp:txBody>
      <dsp:txXfrm>
        <a:off x="32598" y="2377684"/>
        <a:ext cx="1892561" cy="917728"/>
      </dsp:txXfrm>
    </dsp:sp>
    <dsp:sp modelId="{B7B5A01B-3549-43B6-B0FC-D97AC2679AFD}">
      <dsp:nvSpPr>
        <dsp:cNvPr id="0" name=""/>
        <dsp:cNvSpPr/>
      </dsp:nvSpPr>
      <dsp:spPr>
        <a:xfrm rot="18770822">
          <a:off x="1770251" y="2398991"/>
          <a:ext cx="1146789" cy="34321"/>
        </a:xfrm>
        <a:custGeom>
          <a:avLst/>
          <a:gdLst/>
          <a:ahLst/>
          <a:cxnLst/>
          <a:rect l="0" t="0" r="0" b="0"/>
          <a:pathLst>
            <a:path>
              <a:moveTo>
                <a:pt x="0" y="17160"/>
              </a:moveTo>
              <a:lnTo>
                <a:pt x="1146789" y="17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14976" y="2387482"/>
        <a:ext cx="57339" cy="57339"/>
      </dsp:txXfrm>
    </dsp:sp>
    <dsp:sp modelId="{95C0080D-923D-4C57-A751-8D9640533169}">
      <dsp:nvSpPr>
        <dsp:cNvPr id="0" name=""/>
        <dsp:cNvSpPr/>
      </dsp:nvSpPr>
      <dsp:spPr>
        <a:xfrm>
          <a:off x="2733579" y="1508338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Виды терроризма</a:t>
          </a:r>
          <a:endParaRPr lang="ru-RU" sz="1800" kern="1200" dirty="0"/>
        </a:p>
      </dsp:txBody>
      <dsp:txXfrm>
        <a:off x="2762131" y="1536890"/>
        <a:ext cx="1892561" cy="917728"/>
      </dsp:txXfrm>
    </dsp:sp>
    <dsp:sp modelId="{19974C2A-38D7-4850-B6DE-7C18B5DD5955}">
      <dsp:nvSpPr>
        <dsp:cNvPr id="0" name=""/>
        <dsp:cNvSpPr/>
      </dsp:nvSpPr>
      <dsp:spPr>
        <a:xfrm rot="19457599">
          <a:off x="4592973" y="1698329"/>
          <a:ext cx="960408" cy="34321"/>
        </a:xfrm>
        <a:custGeom>
          <a:avLst/>
          <a:gdLst/>
          <a:ahLst/>
          <a:cxnLst/>
          <a:rect l="0" t="0" r="0" b="0"/>
          <a:pathLst>
            <a:path>
              <a:moveTo>
                <a:pt x="0" y="17160"/>
              </a:moveTo>
              <a:lnTo>
                <a:pt x="960408" y="1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49167" y="1691480"/>
        <a:ext cx="48020" cy="48020"/>
      </dsp:txXfrm>
    </dsp:sp>
    <dsp:sp modelId="{5B85F282-7628-4E42-B5B2-6B4F0406D019}">
      <dsp:nvSpPr>
        <dsp:cNvPr id="0" name=""/>
        <dsp:cNvSpPr/>
      </dsp:nvSpPr>
      <dsp:spPr>
        <a:xfrm>
          <a:off x="5463111" y="947809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Политический</a:t>
          </a:r>
          <a:endParaRPr lang="ru-RU" sz="1800" kern="1200" dirty="0"/>
        </a:p>
      </dsp:txBody>
      <dsp:txXfrm>
        <a:off x="5491663" y="976361"/>
        <a:ext cx="1892561" cy="917728"/>
      </dsp:txXfrm>
    </dsp:sp>
    <dsp:sp modelId="{D12ADB00-6351-43CE-BFDA-776A4A78443B}">
      <dsp:nvSpPr>
        <dsp:cNvPr id="0" name=""/>
        <dsp:cNvSpPr/>
      </dsp:nvSpPr>
      <dsp:spPr>
        <a:xfrm rot="2142401">
          <a:off x="4592973" y="2258858"/>
          <a:ext cx="960408" cy="34321"/>
        </a:xfrm>
        <a:custGeom>
          <a:avLst/>
          <a:gdLst/>
          <a:ahLst/>
          <a:cxnLst/>
          <a:rect l="0" t="0" r="0" b="0"/>
          <a:pathLst>
            <a:path>
              <a:moveTo>
                <a:pt x="0" y="17160"/>
              </a:moveTo>
              <a:lnTo>
                <a:pt x="960408" y="1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49167" y="2252009"/>
        <a:ext cx="48020" cy="48020"/>
      </dsp:txXfrm>
    </dsp:sp>
    <dsp:sp modelId="{E22DC3F9-5CB5-4982-9A8E-B1F867F466DC}">
      <dsp:nvSpPr>
        <dsp:cNvPr id="0" name=""/>
        <dsp:cNvSpPr/>
      </dsp:nvSpPr>
      <dsp:spPr>
        <a:xfrm>
          <a:off x="5463111" y="2068867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Религиозный и т.д.</a:t>
          </a:r>
          <a:endParaRPr lang="ru-RU" sz="1800" kern="1200" dirty="0"/>
        </a:p>
      </dsp:txBody>
      <dsp:txXfrm>
        <a:off x="5491663" y="2097419"/>
        <a:ext cx="1892561" cy="917728"/>
      </dsp:txXfrm>
    </dsp:sp>
    <dsp:sp modelId="{4B3C4EA6-86F2-418A-83BB-194CA4BEBCD7}">
      <dsp:nvSpPr>
        <dsp:cNvPr id="0" name=""/>
        <dsp:cNvSpPr/>
      </dsp:nvSpPr>
      <dsp:spPr>
        <a:xfrm rot="2829178">
          <a:off x="1770251" y="3239784"/>
          <a:ext cx="1146789" cy="34321"/>
        </a:xfrm>
        <a:custGeom>
          <a:avLst/>
          <a:gdLst/>
          <a:ahLst/>
          <a:cxnLst/>
          <a:rect l="0" t="0" r="0" b="0"/>
          <a:pathLst>
            <a:path>
              <a:moveTo>
                <a:pt x="0" y="17160"/>
              </a:moveTo>
              <a:lnTo>
                <a:pt x="1146789" y="17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314976" y="3228275"/>
        <a:ext cx="57339" cy="57339"/>
      </dsp:txXfrm>
    </dsp:sp>
    <dsp:sp modelId="{9B94C529-B58B-48C5-84AF-B7CBDB6B04EB}">
      <dsp:nvSpPr>
        <dsp:cNvPr id="0" name=""/>
        <dsp:cNvSpPr/>
      </dsp:nvSpPr>
      <dsp:spPr>
        <a:xfrm>
          <a:off x="2733579" y="3189925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Виды террористической деятельности</a:t>
          </a:r>
          <a:endParaRPr lang="ru-RU" sz="1800" kern="1200" dirty="0"/>
        </a:p>
      </dsp:txBody>
      <dsp:txXfrm>
        <a:off x="2762131" y="3218477"/>
        <a:ext cx="1892561" cy="917728"/>
      </dsp:txXfrm>
    </dsp:sp>
    <dsp:sp modelId="{663E991E-FF9B-4172-811D-E914DA5A1A4E}">
      <dsp:nvSpPr>
        <dsp:cNvPr id="0" name=""/>
        <dsp:cNvSpPr/>
      </dsp:nvSpPr>
      <dsp:spPr>
        <a:xfrm>
          <a:off x="4683244" y="3660181"/>
          <a:ext cx="779866" cy="34321"/>
        </a:xfrm>
        <a:custGeom>
          <a:avLst/>
          <a:gdLst/>
          <a:ahLst/>
          <a:cxnLst/>
          <a:rect l="0" t="0" r="0" b="0"/>
          <a:pathLst>
            <a:path>
              <a:moveTo>
                <a:pt x="0" y="17160"/>
              </a:moveTo>
              <a:lnTo>
                <a:pt x="779866" y="171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053681" y="3657845"/>
        <a:ext cx="38993" cy="38993"/>
      </dsp:txXfrm>
    </dsp:sp>
    <dsp:sp modelId="{81837A5B-5BA7-41D0-A2B9-6BE3079C9CDD}">
      <dsp:nvSpPr>
        <dsp:cNvPr id="0" name=""/>
        <dsp:cNvSpPr/>
      </dsp:nvSpPr>
      <dsp:spPr>
        <a:xfrm>
          <a:off x="5463111" y="3189925"/>
          <a:ext cx="1949665" cy="9748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планирование и т.д.</a:t>
          </a:r>
          <a:endParaRPr lang="ru-RU" sz="1800" kern="1200" dirty="0"/>
        </a:p>
      </dsp:txBody>
      <dsp:txXfrm>
        <a:off x="5491663" y="3218477"/>
        <a:ext cx="1892561" cy="91772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ED185-7451-40B7-820B-137142741947}">
      <dsp:nvSpPr>
        <dsp:cNvPr id="0" name=""/>
        <dsp:cNvSpPr/>
      </dsp:nvSpPr>
      <dsp:spPr>
        <a:xfrm>
          <a:off x="0" y="1797130"/>
          <a:ext cx="7286676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AF7CD-0A93-4C12-BBA1-092F154FB1A3}">
      <dsp:nvSpPr>
        <dsp:cNvPr id="0" name=""/>
        <dsp:cNvSpPr/>
      </dsp:nvSpPr>
      <dsp:spPr>
        <a:xfrm>
          <a:off x="398079" y="342594"/>
          <a:ext cx="5095692" cy="154798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 ЧС гидрологического характера относятся </a:t>
          </a:r>
          <a:r>
            <a:rPr lang="ru-RU" sz="5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наводнения</a:t>
          </a:r>
          <a:endParaRPr lang="ru-RU" sz="5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3646" y="418161"/>
        <a:ext cx="4944558" cy="1396854"/>
      </dsp:txXfrm>
    </dsp:sp>
    <dsp:sp modelId="{C8D0C213-6EC2-457C-B4AA-C64D9407C7DC}">
      <dsp:nvSpPr>
        <dsp:cNvPr id="0" name=""/>
        <dsp:cNvSpPr/>
      </dsp:nvSpPr>
      <dsp:spPr>
        <a:xfrm>
          <a:off x="0" y="3199295"/>
          <a:ext cx="7286676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12469D-8F34-4DFC-B140-A20D7A2EE380}">
      <dsp:nvSpPr>
        <dsp:cNvPr id="0" name=""/>
        <dsp:cNvSpPr/>
      </dsp:nvSpPr>
      <dsp:spPr>
        <a:xfrm>
          <a:off x="363978" y="1980730"/>
          <a:ext cx="5095692" cy="13071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0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сели</a:t>
          </a:r>
          <a:endParaRPr lang="ru-RU" sz="6000" b="0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787" y="2044539"/>
        <a:ext cx="4968074" cy="1179506"/>
      </dsp:txXfrm>
    </dsp:sp>
    <dsp:sp modelId="{544768B1-E509-45D1-B72B-43656461B24B}">
      <dsp:nvSpPr>
        <dsp:cNvPr id="0" name=""/>
        <dsp:cNvSpPr/>
      </dsp:nvSpPr>
      <dsp:spPr>
        <a:xfrm>
          <a:off x="0" y="4686369"/>
          <a:ext cx="7286676" cy="15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9CD60C-ABF6-4297-B981-410C9D0F1127}">
      <dsp:nvSpPr>
        <dsp:cNvPr id="0" name=""/>
        <dsp:cNvSpPr/>
      </dsp:nvSpPr>
      <dsp:spPr>
        <a:xfrm>
          <a:off x="398468" y="3413577"/>
          <a:ext cx="5095692" cy="139203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цунами</a:t>
          </a:r>
          <a:endParaRPr lang="ru-RU" sz="5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6421" y="3481530"/>
        <a:ext cx="4959786" cy="125612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74B114-03BD-4B2A-953C-9076175FA8F7}">
      <dsp:nvSpPr>
        <dsp:cNvPr id="0" name=""/>
        <dsp:cNvSpPr/>
      </dsp:nvSpPr>
      <dsp:spPr>
        <a:xfrm>
          <a:off x="1987022" y="1184190"/>
          <a:ext cx="3642083" cy="3968703"/>
        </a:xfrm>
        <a:prstGeom prst="gear9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Социальное благополучие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19243" y="2092140"/>
        <a:ext cx="2177641" cy="2081967"/>
      </dsp:txXfrm>
    </dsp:sp>
    <dsp:sp modelId="{C87B44FC-E30D-4860-B9AD-76B1F679E1CA}">
      <dsp:nvSpPr>
        <dsp:cNvPr id="0" name=""/>
        <dsp:cNvSpPr/>
      </dsp:nvSpPr>
      <dsp:spPr>
        <a:xfrm>
          <a:off x="600779" y="775360"/>
          <a:ext cx="2773844" cy="2896873"/>
        </a:xfrm>
        <a:prstGeom prst="gear6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</a:rPr>
            <a:t>Физическое благополучие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1299103" y="1496055"/>
        <a:ext cx="1377196" cy="1455483"/>
      </dsp:txXfrm>
    </dsp:sp>
    <dsp:sp modelId="{9D85C9DD-66A4-43C3-9430-C01DA5B0A987}">
      <dsp:nvSpPr>
        <dsp:cNvPr id="0" name=""/>
        <dsp:cNvSpPr/>
      </dsp:nvSpPr>
      <dsp:spPr>
        <a:xfrm rot="20700000">
          <a:off x="1681071" y="-242684"/>
          <a:ext cx="2641006" cy="2352196"/>
        </a:xfrm>
        <a:prstGeom prst="gear6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Духовное благополучие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20700000">
        <a:off x="2277451" y="256090"/>
        <a:ext cx="1448246" cy="1354645"/>
      </dsp:txXfrm>
    </dsp:sp>
    <dsp:sp modelId="{1C32C0C9-7D1C-49C7-8FAB-75174D7813A9}">
      <dsp:nvSpPr>
        <dsp:cNvPr id="0" name=""/>
        <dsp:cNvSpPr/>
      </dsp:nvSpPr>
      <dsp:spPr>
        <a:xfrm>
          <a:off x="2350393" y="1516118"/>
          <a:ext cx="3244392" cy="3244392"/>
        </a:xfrm>
        <a:prstGeom prst="circularArrow">
          <a:avLst>
            <a:gd name="adj1" fmla="val 4688"/>
            <a:gd name="adj2" fmla="val 299029"/>
            <a:gd name="adj3" fmla="val 2525252"/>
            <a:gd name="adj4" fmla="val 1584184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AB8194-453A-4DFC-A59F-315BA5BEBF37}">
      <dsp:nvSpPr>
        <dsp:cNvPr id="0" name=""/>
        <dsp:cNvSpPr/>
      </dsp:nvSpPr>
      <dsp:spPr>
        <a:xfrm>
          <a:off x="739536" y="892441"/>
          <a:ext cx="2357253" cy="235725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076E4-D065-42DA-9C94-A40D66DE07D1}">
      <dsp:nvSpPr>
        <dsp:cNvPr id="0" name=""/>
        <dsp:cNvSpPr/>
      </dsp:nvSpPr>
      <dsp:spPr>
        <a:xfrm>
          <a:off x="1680711" y="-367061"/>
          <a:ext cx="2541594" cy="25415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75632-3BDA-4694-A3A9-3213285E0AF5}">
      <dsp:nvSpPr>
        <dsp:cNvPr id="0" name=""/>
        <dsp:cNvSpPr/>
      </dsp:nvSpPr>
      <dsp:spPr>
        <a:xfrm>
          <a:off x="1820821" y="-97871"/>
          <a:ext cx="3630494" cy="267615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Тема</a:t>
          </a:r>
          <a:endParaRPr lang="ru-RU" sz="4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8445" y="1240209"/>
        <a:ext cx="1815247" cy="1338079"/>
      </dsp:txXfrm>
    </dsp:sp>
    <dsp:sp modelId="{918EBA6B-39A9-4911-90AB-DBF64C74E8AC}">
      <dsp:nvSpPr>
        <dsp:cNvPr id="0" name=""/>
        <dsp:cNvSpPr/>
      </dsp:nvSpPr>
      <dsp:spPr>
        <a:xfrm>
          <a:off x="-260907" y="2715789"/>
          <a:ext cx="4948798" cy="289323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Виды</a:t>
          </a:r>
          <a:endParaRPr lang="ru-RU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6293" y="4162409"/>
        <a:ext cx="2474399" cy="1446619"/>
      </dsp:txXfrm>
    </dsp:sp>
    <dsp:sp modelId="{CAF281F4-D200-4412-B491-FFEB8E3B269F}">
      <dsp:nvSpPr>
        <dsp:cNvPr id="0" name=""/>
        <dsp:cNvSpPr/>
      </dsp:nvSpPr>
      <dsp:spPr>
        <a:xfrm rot="10800000">
          <a:off x="1124766" y="2382546"/>
          <a:ext cx="5022605" cy="3501802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Основные</a:t>
          </a:r>
          <a:endParaRPr lang="ru-RU" sz="3200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понятия</a:t>
          </a:r>
          <a:endParaRPr lang="ru-RU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2380417" y="2382546"/>
        <a:ext cx="2511303" cy="1750901"/>
      </dsp:txXfrm>
    </dsp:sp>
    <dsp:sp modelId="{59E49427-C344-4CEE-83FB-258429DBC744}">
      <dsp:nvSpPr>
        <dsp:cNvPr id="0" name=""/>
        <dsp:cNvSpPr/>
      </dsp:nvSpPr>
      <dsp:spPr>
        <a:xfrm>
          <a:off x="2593750" y="2722559"/>
          <a:ext cx="4977875" cy="2893239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Характеристики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38219" y="4169179"/>
        <a:ext cx="2488937" cy="144661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C58F05-4BC1-47C6-8E25-B6AD233A5D84}">
      <dsp:nvSpPr>
        <dsp:cNvPr id="0" name=""/>
        <dsp:cNvSpPr/>
      </dsp:nvSpPr>
      <dsp:spPr>
        <a:xfrm>
          <a:off x="2155507" y="2277603"/>
          <a:ext cx="1784985" cy="17849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/>
            <a:t>Тема</a:t>
          </a:r>
          <a:endParaRPr lang="ru-RU" sz="4600" kern="1200" dirty="0"/>
        </a:p>
      </dsp:txBody>
      <dsp:txXfrm>
        <a:off x="2416912" y="2539008"/>
        <a:ext cx="1262175" cy="1262175"/>
      </dsp:txXfrm>
    </dsp:sp>
    <dsp:sp modelId="{5C8EF1A8-7F3A-4F16-AAEE-25F5BEC39B4E}">
      <dsp:nvSpPr>
        <dsp:cNvPr id="0" name=""/>
        <dsp:cNvSpPr/>
      </dsp:nvSpPr>
      <dsp:spPr>
        <a:xfrm rot="12900000">
          <a:off x="871449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88D74F-3301-4958-86B8-6A282ECAB42F}">
      <dsp:nvSpPr>
        <dsp:cNvPr id="0" name=""/>
        <dsp:cNvSpPr/>
      </dsp:nvSpPr>
      <dsp:spPr>
        <a:xfrm>
          <a:off x="160123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Знаю</a:t>
          </a:r>
          <a:endParaRPr lang="ru-RU" sz="2600" kern="1200" dirty="0"/>
        </a:p>
      </dsp:txBody>
      <dsp:txXfrm>
        <a:off x="199856" y="1103105"/>
        <a:ext cx="1616269" cy="1277122"/>
      </dsp:txXfrm>
    </dsp:sp>
    <dsp:sp modelId="{A9C9AD94-8F64-4B52-B766-0630298FD76F}">
      <dsp:nvSpPr>
        <dsp:cNvPr id="0" name=""/>
        <dsp:cNvSpPr/>
      </dsp:nvSpPr>
      <dsp:spPr>
        <a:xfrm rot="16200000">
          <a:off x="2292993" y="1180352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38A4D-4DE5-47E6-904B-A8C703D50D6E}">
      <dsp:nvSpPr>
        <dsp:cNvPr id="0" name=""/>
        <dsp:cNvSpPr/>
      </dsp:nvSpPr>
      <dsp:spPr>
        <a:xfrm>
          <a:off x="2200132" y="1411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Умею</a:t>
          </a:r>
          <a:endParaRPr lang="ru-RU" sz="2600" kern="1200" dirty="0"/>
        </a:p>
      </dsp:txBody>
      <dsp:txXfrm>
        <a:off x="2239865" y="41144"/>
        <a:ext cx="1616269" cy="1277122"/>
      </dsp:txXfrm>
    </dsp:sp>
    <dsp:sp modelId="{507BB6F7-F984-45E9-BDBD-8A292BD62EE0}">
      <dsp:nvSpPr>
        <dsp:cNvPr id="0" name=""/>
        <dsp:cNvSpPr/>
      </dsp:nvSpPr>
      <dsp:spPr>
        <a:xfrm rot="19500000">
          <a:off x="3714536" y="1920360"/>
          <a:ext cx="1510013" cy="50872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97328-1E02-434E-B778-EC2B751F6470}">
      <dsp:nvSpPr>
        <dsp:cNvPr id="0" name=""/>
        <dsp:cNvSpPr/>
      </dsp:nvSpPr>
      <dsp:spPr>
        <a:xfrm>
          <a:off x="4240140" y="1063372"/>
          <a:ext cx="1695735" cy="13565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Применяю на практике</a:t>
          </a:r>
          <a:endParaRPr lang="ru-RU" sz="2600" kern="1200" dirty="0"/>
        </a:p>
      </dsp:txBody>
      <dsp:txXfrm>
        <a:off x="4279873" y="1103105"/>
        <a:ext cx="1616269" cy="127712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4D6F4-9C7F-49ED-8E32-63A75C256657}">
      <dsp:nvSpPr>
        <dsp:cNvPr id="0" name=""/>
        <dsp:cNvSpPr/>
      </dsp:nvSpPr>
      <dsp:spPr>
        <a:xfrm>
          <a:off x="2437720" y="0"/>
          <a:ext cx="3357587" cy="1119942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положительная динамика успеваемости и качества знаний учащихся</a:t>
          </a:r>
          <a:endParaRPr lang="ru-RU" sz="20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92391" y="54671"/>
        <a:ext cx="3248245" cy="1010600"/>
      </dsp:txXfrm>
    </dsp:sp>
    <dsp:sp modelId="{42849FE9-F2E7-4C3A-9A63-55078977B44A}">
      <dsp:nvSpPr>
        <dsp:cNvPr id="0" name=""/>
        <dsp:cNvSpPr/>
      </dsp:nvSpPr>
      <dsp:spPr>
        <a:xfrm>
          <a:off x="1668887" y="892599"/>
          <a:ext cx="4474062" cy="4474062"/>
        </a:xfrm>
        <a:custGeom>
          <a:avLst/>
          <a:gdLst/>
          <a:ahLst/>
          <a:cxnLst/>
          <a:rect l="0" t="0" r="0" b="0"/>
          <a:pathLst>
            <a:path>
              <a:moveTo>
                <a:pt x="3355400" y="299620"/>
              </a:moveTo>
              <a:arcTo wR="2237031" hR="2237031" stAng="17999739" swAng="7152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DADF3B-9C95-4DE5-AB62-BA2586FD0E2B}">
      <dsp:nvSpPr>
        <dsp:cNvPr id="0" name=""/>
        <dsp:cNvSpPr/>
      </dsp:nvSpPr>
      <dsp:spPr>
        <a:xfrm>
          <a:off x="4723738" y="1571639"/>
          <a:ext cx="3118918" cy="1119942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перечисленные методы имеют </a:t>
          </a:r>
          <a:r>
            <a:rPr lang="ru-RU" sz="2000" kern="1200" dirty="0" err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здоровьесберегательную</a:t>
          </a: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направленность</a:t>
          </a:r>
        </a:p>
      </dsp:txBody>
      <dsp:txXfrm>
        <a:off x="4778409" y="1626310"/>
        <a:ext cx="3009576" cy="1010600"/>
      </dsp:txXfrm>
    </dsp:sp>
    <dsp:sp modelId="{529C4BD8-5662-4488-8138-20A0EB667A1D}">
      <dsp:nvSpPr>
        <dsp:cNvPr id="0" name=""/>
        <dsp:cNvSpPr/>
      </dsp:nvSpPr>
      <dsp:spPr>
        <a:xfrm>
          <a:off x="1908978" y="531897"/>
          <a:ext cx="4474062" cy="4474062"/>
        </a:xfrm>
        <a:custGeom>
          <a:avLst/>
          <a:gdLst/>
          <a:ahLst/>
          <a:cxnLst/>
          <a:rect l="0" t="0" r="0" b="0"/>
          <a:pathLst>
            <a:path>
              <a:moveTo>
                <a:pt x="4464593" y="2442647"/>
              </a:moveTo>
              <a:arcTo wR="2237031" hR="2237031" stAng="21916426" swAng="134403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98F2D-4A29-47FE-BC5E-CCBF40B7FA43}">
      <dsp:nvSpPr>
        <dsp:cNvPr id="0" name=""/>
        <dsp:cNvSpPr/>
      </dsp:nvSpPr>
      <dsp:spPr>
        <a:xfrm>
          <a:off x="4295114" y="4049786"/>
          <a:ext cx="2289007" cy="1119942"/>
        </a:xfrm>
        <a:prstGeom prst="round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снимают усталость, напряжённость умственного труда</a:t>
          </a:r>
        </a:p>
      </dsp:txBody>
      <dsp:txXfrm>
        <a:off x="4349785" y="4104457"/>
        <a:ext cx="2179665" cy="1010600"/>
      </dsp:txXfrm>
    </dsp:sp>
    <dsp:sp modelId="{47DC20B5-9367-430B-A9CD-00FF2D90A589}">
      <dsp:nvSpPr>
        <dsp:cNvPr id="0" name=""/>
        <dsp:cNvSpPr/>
      </dsp:nvSpPr>
      <dsp:spPr>
        <a:xfrm>
          <a:off x="1887692" y="562929"/>
          <a:ext cx="4474062" cy="4474062"/>
        </a:xfrm>
        <a:custGeom>
          <a:avLst/>
          <a:gdLst/>
          <a:ahLst/>
          <a:cxnLst/>
          <a:rect l="0" t="0" r="0" b="0"/>
          <a:pathLst>
            <a:path>
              <a:moveTo>
                <a:pt x="2361623" y="4470590"/>
              </a:moveTo>
              <a:arcTo wR="2237031" hR="2237031" stAng="5208435" swAng="21176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AF1A24-E2C4-4DD0-BC4A-C9D033EDADB1}">
      <dsp:nvSpPr>
        <dsp:cNvPr id="0" name=""/>
        <dsp:cNvSpPr/>
      </dsp:nvSpPr>
      <dsp:spPr>
        <a:xfrm>
          <a:off x="1553969" y="4049786"/>
          <a:ext cx="2511720" cy="1119942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повышают работоспособность учеников на уроках</a:t>
          </a:r>
        </a:p>
      </dsp:txBody>
      <dsp:txXfrm>
        <a:off x="1608640" y="4104457"/>
        <a:ext cx="2402378" cy="1010600"/>
      </dsp:txXfrm>
    </dsp:sp>
    <dsp:sp modelId="{0CF12E02-EDE0-40AC-98E0-D8B42F7F8AB9}">
      <dsp:nvSpPr>
        <dsp:cNvPr id="0" name=""/>
        <dsp:cNvSpPr/>
      </dsp:nvSpPr>
      <dsp:spPr>
        <a:xfrm>
          <a:off x="1887692" y="562929"/>
          <a:ext cx="4474062" cy="4474062"/>
        </a:xfrm>
        <a:custGeom>
          <a:avLst/>
          <a:gdLst/>
          <a:ahLst/>
          <a:cxnLst/>
          <a:rect l="0" t="0" r="0" b="0"/>
          <a:pathLst>
            <a:path>
              <a:moveTo>
                <a:pt x="247445" y="3259703"/>
              </a:moveTo>
              <a:arcTo wR="2237031" hR="2237031" stAng="9167776" swAng="124782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793EEC-1A2A-48DE-BE4A-EA739D39566B}">
      <dsp:nvSpPr>
        <dsp:cNvPr id="0" name=""/>
        <dsp:cNvSpPr/>
      </dsp:nvSpPr>
      <dsp:spPr>
        <a:xfrm>
          <a:off x="117891" y="1431277"/>
          <a:ext cx="3758578" cy="1354805"/>
        </a:xfrm>
        <a:prstGeom prst="round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повышается мотивация к изучению предмета</a:t>
          </a:r>
          <a:endParaRPr lang="ru-RU" sz="2700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027" y="1497413"/>
        <a:ext cx="3626306" cy="1222533"/>
      </dsp:txXfrm>
    </dsp:sp>
    <dsp:sp modelId="{160BD61F-1334-49BC-A637-66E532A4BD97}">
      <dsp:nvSpPr>
        <dsp:cNvPr id="0" name=""/>
        <dsp:cNvSpPr/>
      </dsp:nvSpPr>
      <dsp:spPr>
        <a:xfrm>
          <a:off x="2210820" y="832145"/>
          <a:ext cx="4474062" cy="4474062"/>
        </a:xfrm>
        <a:custGeom>
          <a:avLst/>
          <a:gdLst/>
          <a:ahLst/>
          <a:cxnLst/>
          <a:rect l="0" t="0" r="0" b="0"/>
          <a:pathLst>
            <a:path>
              <a:moveTo>
                <a:pt x="792290" y="529098"/>
              </a:moveTo>
              <a:arcTo wR="2237031" hR="2237031" stAng="13786326" swAng="48843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46554E-61C1-47AB-A9B0-35D88C528E09}">
      <dsp:nvSpPr>
        <dsp:cNvPr id="0" name=""/>
        <dsp:cNvSpPr/>
      </dsp:nvSpPr>
      <dsp:spPr>
        <a:xfrm>
          <a:off x="401605" y="21475"/>
          <a:ext cx="2826538" cy="2126450"/>
        </a:xfrm>
        <a:prstGeom prst="roundRect">
          <a:avLst/>
        </a:prstGeom>
        <a:solidFill>
          <a:srgbClr val="92D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учитель</a:t>
          </a:r>
          <a:endParaRPr lang="ru-RU" sz="32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5410" y="125280"/>
        <a:ext cx="2618928" cy="1918840"/>
      </dsp:txXfrm>
    </dsp:sp>
    <dsp:sp modelId="{ED5872F1-C9CC-4325-ADAB-20D055853831}">
      <dsp:nvSpPr>
        <dsp:cNvPr id="0" name=""/>
        <dsp:cNvSpPr/>
      </dsp:nvSpPr>
      <dsp:spPr>
        <a:xfrm>
          <a:off x="3510797" y="1005"/>
          <a:ext cx="2826538" cy="2167389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rgbClr val="0070C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предмет из-за сложности знаний и неинтересных уроков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16600" y="106808"/>
        <a:ext cx="2614932" cy="1955783"/>
      </dsp:txXfrm>
    </dsp:sp>
    <dsp:sp modelId="{1CAB3433-C316-4DF9-98BB-64883951FAC1}">
      <dsp:nvSpPr>
        <dsp:cNvPr id="0" name=""/>
        <dsp:cNvSpPr/>
      </dsp:nvSpPr>
      <dsp:spPr>
        <a:xfrm>
          <a:off x="1956201" y="2451049"/>
          <a:ext cx="2826538" cy="2262853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нравится оснащение кабинетов ОБЖ  («голые стены и несколько таблиц»)</a:t>
          </a:r>
          <a:endParaRPr lang="ru-RU" sz="23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66664" y="2561512"/>
        <a:ext cx="2605612" cy="20419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7AAF55-6339-4D69-80FF-4B48D0FF96AF}">
      <dsp:nvSpPr>
        <dsp:cNvPr id="0" name=""/>
        <dsp:cNvSpPr/>
      </dsp:nvSpPr>
      <dsp:spPr>
        <a:xfrm>
          <a:off x="0" y="0"/>
          <a:ext cx="5775762" cy="957266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   проводим 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классические 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уроки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037" y="28037"/>
        <a:ext cx="4630797" cy="901192"/>
      </dsp:txXfrm>
    </dsp:sp>
    <dsp:sp modelId="{FFE91E97-6953-478F-BEFA-D52106EE0EE6}">
      <dsp:nvSpPr>
        <dsp:cNvPr id="0" name=""/>
        <dsp:cNvSpPr/>
      </dsp:nvSpPr>
      <dsp:spPr>
        <a:xfrm>
          <a:off x="431306" y="1090220"/>
          <a:ext cx="5775762" cy="95726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информационно-коммуникационные технологии (ИКТ</a:t>
          </a: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9343" y="1118257"/>
        <a:ext cx="4666158" cy="901192"/>
      </dsp:txXfrm>
    </dsp:sp>
    <dsp:sp modelId="{6F92AC47-A74D-474C-B1C8-93AACEF3AC61}">
      <dsp:nvSpPr>
        <dsp:cNvPr id="0" name=""/>
        <dsp:cNvSpPr/>
      </dsp:nvSpPr>
      <dsp:spPr>
        <a:xfrm>
          <a:off x="862613" y="2180440"/>
          <a:ext cx="5775762" cy="9572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современный наглядный материал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90650" y="2208477"/>
        <a:ext cx="4666158" cy="901192"/>
      </dsp:txXfrm>
    </dsp:sp>
    <dsp:sp modelId="{B23D7FBD-B271-4C91-A1FE-DAD40A11A900}">
      <dsp:nvSpPr>
        <dsp:cNvPr id="0" name=""/>
        <dsp:cNvSpPr/>
      </dsp:nvSpPr>
      <dsp:spPr>
        <a:xfrm>
          <a:off x="1289242" y="3219973"/>
          <a:ext cx="5775762" cy="95726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сочетание </a:t>
          </a: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классических, инновационных, интерактивных методов обучения, совместно с имеющейся материально-технической оснащенностью кабинета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17279" y="3248010"/>
        <a:ext cx="4666158" cy="901192"/>
      </dsp:txXfrm>
    </dsp:sp>
    <dsp:sp modelId="{862C633C-580C-4A37-AB74-B47D91F81DFE}">
      <dsp:nvSpPr>
        <dsp:cNvPr id="0" name=""/>
        <dsp:cNvSpPr/>
      </dsp:nvSpPr>
      <dsp:spPr>
        <a:xfrm>
          <a:off x="1725227" y="4360881"/>
          <a:ext cx="5775762" cy="957266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25400" cap="flat" cmpd="sng" algn="ctr">
          <a:solidFill>
            <a:srgbClr val="00B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интерактивные методы обучения 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53264" y="4388918"/>
        <a:ext cx="4666158" cy="901192"/>
      </dsp:txXfrm>
    </dsp:sp>
    <dsp:sp modelId="{AA438E60-27B7-45AC-A1C7-8B1561DCE9C6}">
      <dsp:nvSpPr>
        <dsp:cNvPr id="0" name=""/>
        <dsp:cNvSpPr/>
      </dsp:nvSpPr>
      <dsp:spPr>
        <a:xfrm>
          <a:off x="5153538" y="699336"/>
          <a:ext cx="622223" cy="6222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5293538" y="699336"/>
        <a:ext cx="342223" cy="468223"/>
      </dsp:txXfrm>
    </dsp:sp>
    <dsp:sp modelId="{25C14971-E031-4E78-A5BB-03C6AAEF17CB}">
      <dsp:nvSpPr>
        <dsp:cNvPr id="0" name=""/>
        <dsp:cNvSpPr/>
      </dsp:nvSpPr>
      <dsp:spPr>
        <a:xfrm>
          <a:off x="5584845" y="1789556"/>
          <a:ext cx="622223" cy="6222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5724845" y="1789556"/>
        <a:ext cx="342223" cy="468223"/>
      </dsp:txXfrm>
    </dsp:sp>
    <dsp:sp modelId="{44644495-81B1-45D2-A192-241EF6449821}">
      <dsp:nvSpPr>
        <dsp:cNvPr id="0" name=""/>
        <dsp:cNvSpPr/>
      </dsp:nvSpPr>
      <dsp:spPr>
        <a:xfrm>
          <a:off x="6016152" y="2863822"/>
          <a:ext cx="622223" cy="6222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156152" y="2863822"/>
        <a:ext cx="342223" cy="468223"/>
      </dsp:txXfrm>
    </dsp:sp>
    <dsp:sp modelId="{71B61EA1-C64F-43BF-9740-0A65E6633368}">
      <dsp:nvSpPr>
        <dsp:cNvPr id="0" name=""/>
        <dsp:cNvSpPr/>
      </dsp:nvSpPr>
      <dsp:spPr>
        <a:xfrm>
          <a:off x="6447459" y="3964679"/>
          <a:ext cx="622223" cy="622223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6587459" y="3964679"/>
        <a:ext cx="342223" cy="4682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740C5-F333-4822-8DD8-E3C05B3DC449}">
      <dsp:nvSpPr>
        <dsp:cNvPr id="0" name=""/>
        <dsp:cNvSpPr/>
      </dsp:nvSpPr>
      <dsp:spPr>
        <a:xfrm>
          <a:off x="3086121" y="1817"/>
          <a:ext cx="4629182" cy="9841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своей работе современный наглядный материал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124838"/>
        <a:ext cx="4260119" cy="738126"/>
      </dsp:txXfrm>
    </dsp:sp>
    <dsp:sp modelId="{817FF73E-3CED-47E0-9CC6-01F78E1F9E5D}">
      <dsp:nvSpPr>
        <dsp:cNvPr id="0" name=""/>
        <dsp:cNvSpPr/>
      </dsp:nvSpPr>
      <dsp:spPr>
        <a:xfrm>
          <a:off x="0" y="15773"/>
          <a:ext cx="3086121" cy="984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60%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43" y="63816"/>
        <a:ext cx="2990035" cy="888082"/>
      </dsp:txXfrm>
    </dsp:sp>
    <dsp:sp modelId="{4041860F-4ECB-4E66-96CE-0295BE1B3D45}">
      <dsp:nvSpPr>
        <dsp:cNvPr id="0" name=""/>
        <dsp:cNvSpPr/>
      </dsp:nvSpPr>
      <dsp:spPr>
        <a:xfrm>
          <a:off x="3086121" y="1084403"/>
          <a:ext cx="4629182" cy="9841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Применение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своих уроках информационно-коммуникационные технологии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1207424"/>
        <a:ext cx="4260119" cy="738126"/>
      </dsp:txXfrm>
    </dsp:sp>
    <dsp:sp modelId="{668C276D-4EB6-4470-A3EF-EB9CD0F16168}">
      <dsp:nvSpPr>
        <dsp:cNvPr id="0" name=""/>
        <dsp:cNvSpPr/>
      </dsp:nvSpPr>
      <dsp:spPr>
        <a:xfrm>
          <a:off x="0" y="1084403"/>
          <a:ext cx="3086121" cy="984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46,7%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43" y="1132446"/>
        <a:ext cx="2990035" cy="888082"/>
      </dsp:txXfrm>
    </dsp:sp>
    <dsp:sp modelId="{92BDF303-B6AC-4EBA-80CD-0E20B22ED4B7}">
      <dsp:nvSpPr>
        <dsp:cNvPr id="0" name=""/>
        <dsp:cNvSpPr/>
      </dsp:nvSpPr>
      <dsp:spPr>
        <a:xfrm>
          <a:off x="3086121" y="2166989"/>
          <a:ext cx="4629182" cy="9841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интерактивных методов обучения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2290010"/>
        <a:ext cx="4260119" cy="738126"/>
      </dsp:txXfrm>
    </dsp:sp>
    <dsp:sp modelId="{FEFBA1E0-A9DF-45B4-9F1A-26AC65E5B2EB}">
      <dsp:nvSpPr>
        <dsp:cNvPr id="0" name=""/>
        <dsp:cNvSpPr/>
      </dsp:nvSpPr>
      <dsp:spPr>
        <a:xfrm>
          <a:off x="0" y="2166989"/>
          <a:ext cx="3086121" cy="984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53,3%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43" y="2215032"/>
        <a:ext cx="2990035" cy="888082"/>
      </dsp:txXfrm>
    </dsp:sp>
    <dsp:sp modelId="{708E6C00-9366-45B0-844F-F003778C657B}">
      <dsp:nvSpPr>
        <dsp:cNvPr id="0" name=""/>
        <dsp:cNvSpPr/>
      </dsp:nvSpPr>
      <dsp:spPr>
        <a:xfrm>
          <a:off x="3086121" y="3249575"/>
          <a:ext cx="4629182" cy="9841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Сочетание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классические, инновационные, интерактивные методы обучения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3372596"/>
        <a:ext cx="4260119" cy="738126"/>
      </dsp:txXfrm>
    </dsp:sp>
    <dsp:sp modelId="{F1C926E0-50FA-4E53-AB7F-967A888FBD33}">
      <dsp:nvSpPr>
        <dsp:cNvPr id="0" name=""/>
        <dsp:cNvSpPr/>
      </dsp:nvSpPr>
      <dsp:spPr>
        <a:xfrm>
          <a:off x="0" y="3249575"/>
          <a:ext cx="3086121" cy="984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53,3%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43" y="3297618"/>
        <a:ext cx="2990035" cy="888082"/>
      </dsp:txXfrm>
    </dsp:sp>
    <dsp:sp modelId="{7CC3C541-BB56-44E6-9249-C4ABD724E859}">
      <dsp:nvSpPr>
        <dsp:cNvPr id="0" name=""/>
        <dsp:cNvSpPr/>
      </dsp:nvSpPr>
      <dsp:spPr>
        <a:xfrm>
          <a:off x="3086121" y="4332161"/>
          <a:ext cx="4629182" cy="98416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Проводят классические уроки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4455182"/>
        <a:ext cx="4260119" cy="738126"/>
      </dsp:txXfrm>
    </dsp:sp>
    <dsp:sp modelId="{9D71E4E5-840C-491A-84BD-75C4EA0D8A55}">
      <dsp:nvSpPr>
        <dsp:cNvPr id="0" name=""/>
        <dsp:cNvSpPr/>
      </dsp:nvSpPr>
      <dsp:spPr>
        <a:xfrm>
          <a:off x="0" y="4332161"/>
          <a:ext cx="3086121" cy="9841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46,7%</a:t>
          </a:r>
          <a:endParaRPr lang="ru-RU" sz="5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043" y="4380204"/>
        <a:ext cx="2990035" cy="8880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460B2-7238-49F9-80F5-0067042B20FB}">
      <dsp:nvSpPr>
        <dsp:cNvPr id="0" name=""/>
        <dsp:cNvSpPr/>
      </dsp:nvSpPr>
      <dsp:spPr>
        <a:xfrm>
          <a:off x="283951" y="0"/>
          <a:ext cx="5572164" cy="5572164"/>
        </a:xfrm>
        <a:prstGeom prst="triangl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693C7B-3905-480D-AB0C-ABB30E78A012}">
      <dsp:nvSpPr>
        <dsp:cNvPr id="0" name=""/>
        <dsp:cNvSpPr/>
      </dsp:nvSpPr>
      <dsp:spPr>
        <a:xfrm>
          <a:off x="2349908" y="557760"/>
          <a:ext cx="5062157" cy="9903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 всем классом: реферат, беседа с преподавателем, обсуждение, презентация;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8254" y="606106"/>
        <a:ext cx="4965465" cy="893673"/>
      </dsp:txXfrm>
    </dsp:sp>
    <dsp:sp modelId="{E7597720-8B25-453A-BC1F-74510456FA14}">
      <dsp:nvSpPr>
        <dsp:cNvPr id="0" name=""/>
        <dsp:cNvSpPr/>
      </dsp:nvSpPr>
      <dsp:spPr>
        <a:xfrm>
          <a:off x="2347209" y="1709381"/>
          <a:ext cx="5100731" cy="9903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малой группой: 3-7 обучаемых работают над одним заданием, решение которого затем обсуждается всем классом</a:t>
          </a:r>
          <a:r>
            <a:rPr lang="ru-RU" sz="1400" kern="1200" dirty="0" smtClean="0"/>
            <a:t>;</a:t>
          </a:r>
          <a:endParaRPr lang="ru-RU" sz="1400" kern="1200" dirty="0"/>
        </a:p>
      </dsp:txBody>
      <dsp:txXfrm>
        <a:off x="2395555" y="1757727"/>
        <a:ext cx="5004039" cy="893673"/>
      </dsp:txXfrm>
    </dsp:sp>
    <dsp:sp modelId="{E99ADBC9-568D-4CAD-9302-3AFE7F751D5D}">
      <dsp:nvSpPr>
        <dsp:cNvPr id="0" name=""/>
        <dsp:cNvSpPr/>
      </dsp:nvSpPr>
      <dsp:spPr>
        <a:xfrm>
          <a:off x="2340273" y="2786082"/>
          <a:ext cx="5081426" cy="9903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парах: двое учащихся обсуждают постановку задачи, ищут решение, которое затем обсуждается в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микрогруппе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или всем классом;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8619" y="2834428"/>
        <a:ext cx="4984734" cy="893673"/>
      </dsp:txXfrm>
    </dsp:sp>
    <dsp:sp modelId="{3EDF7615-9A1A-43C2-BF68-0623C0B0241B}">
      <dsp:nvSpPr>
        <dsp:cNvPr id="0" name=""/>
        <dsp:cNvSpPr/>
      </dsp:nvSpPr>
      <dsp:spPr>
        <a:xfrm>
          <a:off x="2340273" y="3900242"/>
          <a:ext cx="5081426" cy="99036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индивидуальную: каждый обучаемый индивидуально решает задачу, после чего его решение сравнивается с решениями остальных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8619" y="3948588"/>
        <a:ext cx="4984734" cy="8936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6207F-26EE-49A9-AD4D-D0C5F3B8C0DB}">
      <dsp:nvSpPr>
        <dsp:cNvPr id="0" name=""/>
        <dsp:cNvSpPr/>
      </dsp:nvSpPr>
      <dsp:spPr>
        <a:xfrm>
          <a:off x="0" y="294476"/>
          <a:ext cx="4586319" cy="458631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CDF5C-1CE8-4E74-A20F-A6781FDBB322}">
      <dsp:nvSpPr>
        <dsp:cNvPr id="0" name=""/>
        <dsp:cNvSpPr/>
      </dsp:nvSpPr>
      <dsp:spPr>
        <a:xfrm>
          <a:off x="2293159" y="294476"/>
          <a:ext cx="5350706" cy="45863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Пассивные</a:t>
          </a:r>
          <a:endParaRPr lang="ru-RU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93159" y="294476"/>
        <a:ext cx="5350706" cy="1375898"/>
      </dsp:txXfrm>
    </dsp:sp>
    <dsp:sp modelId="{39A06EF9-D32B-4607-B1D0-D9A3BA59C0F0}">
      <dsp:nvSpPr>
        <dsp:cNvPr id="0" name=""/>
        <dsp:cNvSpPr/>
      </dsp:nvSpPr>
      <dsp:spPr>
        <a:xfrm>
          <a:off x="802607" y="1670375"/>
          <a:ext cx="2981104" cy="2981104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62A93-A878-490E-9968-70DB5BC478B2}">
      <dsp:nvSpPr>
        <dsp:cNvPr id="0" name=""/>
        <dsp:cNvSpPr/>
      </dsp:nvSpPr>
      <dsp:spPr>
        <a:xfrm>
          <a:off x="2293159" y="1670375"/>
          <a:ext cx="5350706" cy="29811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Активные</a:t>
          </a:r>
          <a:endParaRPr lang="ru-RU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93159" y="1670375"/>
        <a:ext cx="5350706" cy="1375894"/>
      </dsp:txXfrm>
    </dsp:sp>
    <dsp:sp modelId="{EC3E4035-3638-474E-9553-3ADA311CE609}">
      <dsp:nvSpPr>
        <dsp:cNvPr id="0" name=""/>
        <dsp:cNvSpPr/>
      </dsp:nvSpPr>
      <dsp:spPr>
        <a:xfrm>
          <a:off x="1605212" y="3046269"/>
          <a:ext cx="1375894" cy="1375894"/>
        </a:xfrm>
        <a:prstGeom prst="pie">
          <a:avLst>
            <a:gd name="adj1" fmla="val 5400000"/>
            <a:gd name="adj2" fmla="val 162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56100B-9DBB-4C81-95FC-61FAE9CD5BAB}">
      <dsp:nvSpPr>
        <dsp:cNvPr id="0" name=""/>
        <dsp:cNvSpPr/>
      </dsp:nvSpPr>
      <dsp:spPr>
        <a:xfrm>
          <a:off x="2293159" y="3046269"/>
          <a:ext cx="5350706" cy="13758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Интерактивные</a:t>
          </a:r>
          <a:endParaRPr lang="ru-RU" sz="5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93159" y="3046269"/>
        <a:ext cx="5350706" cy="13758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C740C5-F333-4822-8DD8-E3C05B3DC449}">
      <dsp:nvSpPr>
        <dsp:cNvPr id="0" name=""/>
        <dsp:cNvSpPr/>
      </dsp:nvSpPr>
      <dsp:spPr>
        <a:xfrm>
          <a:off x="3086121" y="710"/>
          <a:ext cx="4629182" cy="872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читает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109774"/>
        <a:ext cx="4301992" cy="654381"/>
      </dsp:txXfrm>
    </dsp:sp>
    <dsp:sp modelId="{817FF73E-3CED-47E0-9CC6-01F78E1F9E5D}">
      <dsp:nvSpPr>
        <dsp:cNvPr id="0" name=""/>
        <dsp:cNvSpPr/>
      </dsp:nvSpPr>
      <dsp:spPr>
        <a:xfrm>
          <a:off x="0" y="710"/>
          <a:ext cx="3086121" cy="872508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10%</a:t>
          </a:r>
          <a:endParaRPr lang="ru-RU" sz="4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92" y="43302"/>
        <a:ext cx="3000937" cy="787324"/>
      </dsp:txXfrm>
    </dsp:sp>
    <dsp:sp modelId="{4041860F-4ECB-4E66-96CE-0295BE1B3D45}">
      <dsp:nvSpPr>
        <dsp:cNvPr id="0" name=""/>
        <dsp:cNvSpPr/>
      </dsp:nvSpPr>
      <dsp:spPr>
        <a:xfrm>
          <a:off x="3086121" y="960469"/>
          <a:ext cx="4629182" cy="872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слышит </a:t>
          </a:r>
          <a:endParaRPr lang="ru-RU" sz="1900" kern="1200" dirty="0"/>
        </a:p>
      </dsp:txBody>
      <dsp:txXfrm>
        <a:off x="3086121" y="1069533"/>
        <a:ext cx="4301992" cy="654381"/>
      </dsp:txXfrm>
    </dsp:sp>
    <dsp:sp modelId="{668C276D-4EB6-4470-A3EF-EB9CD0F16168}">
      <dsp:nvSpPr>
        <dsp:cNvPr id="0" name=""/>
        <dsp:cNvSpPr/>
      </dsp:nvSpPr>
      <dsp:spPr>
        <a:xfrm>
          <a:off x="0" y="960469"/>
          <a:ext cx="3086121" cy="87250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20%</a:t>
          </a:r>
          <a:endParaRPr lang="ru-RU" sz="4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92" y="1003061"/>
        <a:ext cx="3000937" cy="787324"/>
      </dsp:txXfrm>
    </dsp:sp>
    <dsp:sp modelId="{92BDF303-B6AC-4EBA-80CD-0E20B22ED4B7}">
      <dsp:nvSpPr>
        <dsp:cNvPr id="0" name=""/>
        <dsp:cNvSpPr/>
      </dsp:nvSpPr>
      <dsp:spPr>
        <a:xfrm>
          <a:off x="3086121" y="1920229"/>
          <a:ext cx="4629182" cy="872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видит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2029293"/>
        <a:ext cx="4301992" cy="654381"/>
      </dsp:txXfrm>
    </dsp:sp>
    <dsp:sp modelId="{FEFBA1E0-A9DF-45B4-9F1A-26AC65E5B2EB}">
      <dsp:nvSpPr>
        <dsp:cNvPr id="0" name=""/>
        <dsp:cNvSpPr/>
      </dsp:nvSpPr>
      <dsp:spPr>
        <a:xfrm>
          <a:off x="0" y="1920229"/>
          <a:ext cx="3086121" cy="872508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30%</a:t>
          </a:r>
          <a:endParaRPr lang="ru-RU" sz="4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92" y="1962821"/>
        <a:ext cx="3000937" cy="787324"/>
      </dsp:txXfrm>
    </dsp:sp>
    <dsp:sp modelId="{708E6C00-9366-45B0-844F-F003778C657B}">
      <dsp:nvSpPr>
        <dsp:cNvPr id="0" name=""/>
        <dsp:cNvSpPr/>
      </dsp:nvSpPr>
      <dsp:spPr>
        <a:xfrm>
          <a:off x="3086875" y="2879988"/>
          <a:ext cx="4624661" cy="147768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9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сам говорит 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875" y="3064699"/>
        <a:ext cx="4070528" cy="1108267"/>
      </dsp:txXfrm>
    </dsp:sp>
    <dsp:sp modelId="{F1C926E0-50FA-4E53-AB7F-967A888FBD33}">
      <dsp:nvSpPr>
        <dsp:cNvPr id="0" name=""/>
        <dsp:cNvSpPr/>
      </dsp:nvSpPr>
      <dsp:spPr>
        <a:xfrm>
          <a:off x="3767" y="3182579"/>
          <a:ext cx="3083107" cy="872508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70%</a:t>
          </a:r>
          <a:endParaRPr lang="ru-RU" sz="4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359" y="3225171"/>
        <a:ext cx="2997923" cy="787324"/>
      </dsp:txXfrm>
    </dsp:sp>
    <dsp:sp modelId="{7CC3C541-BB56-44E6-9249-C4ABD724E859}">
      <dsp:nvSpPr>
        <dsp:cNvPr id="0" name=""/>
        <dsp:cNvSpPr/>
      </dsp:nvSpPr>
      <dsp:spPr>
        <a:xfrm>
          <a:off x="3086121" y="4444929"/>
          <a:ext cx="4629182" cy="87250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Запоминает из того, что он делает сам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86121" y="4553993"/>
        <a:ext cx="4301992" cy="654381"/>
      </dsp:txXfrm>
    </dsp:sp>
    <dsp:sp modelId="{9D71E4E5-840C-491A-84BD-75C4EA0D8A55}">
      <dsp:nvSpPr>
        <dsp:cNvPr id="0" name=""/>
        <dsp:cNvSpPr/>
      </dsp:nvSpPr>
      <dsp:spPr>
        <a:xfrm>
          <a:off x="0" y="4444929"/>
          <a:ext cx="3086121" cy="872508"/>
        </a:xfrm>
        <a:prstGeom prst="roundRect">
          <a:avLst/>
        </a:prstGeom>
        <a:solidFill>
          <a:schemeClr val="accent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90%</a:t>
          </a:r>
          <a:endParaRPr lang="ru-RU" sz="4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592" y="4487521"/>
        <a:ext cx="3000937" cy="7873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65DC4A-20E6-4C1A-B25A-F5B4C1A6B278}">
      <dsp:nvSpPr>
        <dsp:cNvPr id="0" name=""/>
        <dsp:cNvSpPr/>
      </dsp:nvSpPr>
      <dsp:spPr>
        <a:xfrm>
          <a:off x="175752" y="0"/>
          <a:ext cx="7023126" cy="4389454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796A5C-FCC6-425F-94D0-2826CF58BB63}">
      <dsp:nvSpPr>
        <dsp:cNvPr id="0" name=""/>
        <dsp:cNvSpPr/>
      </dsp:nvSpPr>
      <dsp:spPr>
        <a:xfrm>
          <a:off x="1095149" y="3029601"/>
          <a:ext cx="182601" cy="182601"/>
        </a:xfrm>
        <a:prstGeom prst="ellipse">
          <a:avLst/>
        </a:prstGeom>
        <a:solidFill>
          <a:srgbClr val="0070C0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9A9B68-8519-44BA-AB70-0C3E4DFAE191}">
      <dsp:nvSpPr>
        <dsp:cNvPr id="0" name=""/>
        <dsp:cNvSpPr/>
      </dsp:nvSpPr>
      <dsp:spPr>
        <a:xfrm>
          <a:off x="1186450" y="3120901"/>
          <a:ext cx="1636388" cy="12685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757" tIns="0" rIns="0" bIns="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</a:t>
          </a:r>
          <a:endParaRPr lang="ru-RU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86450" y="3120901"/>
        <a:ext cx="1636388" cy="1268552"/>
      </dsp:txXfrm>
    </dsp:sp>
    <dsp:sp modelId="{91E22D8B-64EA-433B-9145-AB6368BA86E3}">
      <dsp:nvSpPr>
        <dsp:cNvPr id="0" name=""/>
        <dsp:cNvSpPr/>
      </dsp:nvSpPr>
      <dsp:spPr>
        <a:xfrm>
          <a:off x="2706957" y="1836547"/>
          <a:ext cx="330086" cy="330086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BB28FA-27FC-4279-A4D6-531C20C650F8}">
      <dsp:nvSpPr>
        <dsp:cNvPr id="0" name=""/>
        <dsp:cNvSpPr/>
      </dsp:nvSpPr>
      <dsp:spPr>
        <a:xfrm>
          <a:off x="2872000" y="2001591"/>
          <a:ext cx="1685550" cy="2387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4906" tIns="0" rIns="0" bIns="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Тема1</a:t>
          </a:r>
          <a:endParaRPr lang="ru-RU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2000" y="2001591"/>
        <a:ext cx="1685550" cy="2387862"/>
      </dsp:txXfrm>
    </dsp:sp>
    <dsp:sp modelId="{0875107B-86DF-4EA4-BBCC-4A5942E31778}">
      <dsp:nvSpPr>
        <dsp:cNvPr id="0" name=""/>
        <dsp:cNvSpPr/>
      </dsp:nvSpPr>
      <dsp:spPr>
        <a:xfrm>
          <a:off x="4645340" y="1110531"/>
          <a:ext cx="456503" cy="456503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9EBB60-A8E6-4F45-A19D-3BA13A0B9155}">
      <dsp:nvSpPr>
        <dsp:cNvPr id="0" name=""/>
        <dsp:cNvSpPr/>
      </dsp:nvSpPr>
      <dsp:spPr>
        <a:xfrm>
          <a:off x="4873591" y="1338783"/>
          <a:ext cx="1685550" cy="30506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892" tIns="0" rIns="0" bIns="0" numCol="1" spcCol="1270" anchor="t" anchorCtr="0">
          <a:noAutofit/>
        </a:bodyPr>
        <a:lstStyle/>
        <a:p>
          <a:pPr lvl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Тема2</a:t>
          </a:r>
          <a:endParaRPr lang="ru-RU" sz="4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73591" y="1338783"/>
        <a:ext cx="1685550" cy="30506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0334B-AAFD-486A-9689-D09A0D85DF27}">
      <dsp:nvSpPr>
        <dsp:cNvPr id="0" name=""/>
        <dsp:cNvSpPr/>
      </dsp:nvSpPr>
      <dsp:spPr>
        <a:xfrm>
          <a:off x="175617" y="1260970"/>
          <a:ext cx="3643338" cy="36433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67506A-E30C-4B7A-96F8-55AE366131AD}">
      <dsp:nvSpPr>
        <dsp:cNvPr id="0" name=""/>
        <dsp:cNvSpPr/>
      </dsp:nvSpPr>
      <dsp:spPr>
        <a:xfrm>
          <a:off x="696311" y="1781664"/>
          <a:ext cx="2601950" cy="260195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1D95C5-29F8-4182-A3C4-4EC9046E6096}">
      <dsp:nvSpPr>
        <dsp:cNvPr id="0" name=""/>
        <dsp:cNvSpPr/>
      </dsp:nvSpPr>
      <dsp:spPr>
        <a:xfrm>
          <a:off x="1216701" y="2302054"/>
          <a:ext cx="1561170" cy="15611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02B937-64C1-4472-9CBC-BB9E1893FBFD}">
      <dsp:nvSpPr>
        <dsp:cNvPr id="0" name=""/>
        <dsp:cNvSpPr/>
      </dsp:nvSpPr>
      <dsp:spPr>
        <a:xfrm>
          <a:off x="1737091" y="2822444"/>
          <a:ext cx="520390" cy="5203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5B63C-2AA9-4E77-91C6-845FCD1D8393}">
      <dsp:nvSpPr>
        <dsp:cNvPr id="0" name=""/>
        <dsp:cNvSpPr/>
      </dsp:nvSpPr>
      <dsp:spPr>
        <a:xfrm>
          <a:off x="3943991" y="-46524"/>
          <a:ext cx="2786042" cy="105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повседневной жизни мы сталкиваемся  со следующими опасными ситуациями….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43991" y="-46524"/>
        <a:ext cx="2786042" cy="1057462"/>
      </dsp:txXfrm>
    </dsp:sp>
    <dsp:sp modelId="{2009DA92-C07E-426D-AAF0-D0ECFB443013}">
      <dsp:nvSpPr>
        <dsp:cNvPr id="0" name=""/>
        <dsp:cNvSpPr/>
      </dsp:nvSpPr>
      <dsp:spPr>
        <a:xfrm>
          <a:off x="3970761" y="482206"/>
          <a:ext cx="4554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D24258-F8B8-4096-885D-4D1248B92E16}">
      <dsp:nvSpPr>
        <dsp:cNvPr id="0" name=""/>
        <dsp:cNvSpPr/>
      </dsp:nvSpPr>
      <dsp:spPr>
        <a:xfrm rot="5400000">
          <a:off x="1681530" y="769119"/>
          <a:ext cx="2574625" cy="2003835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03B4A-81FD-45A2-B636-1B94DD33A5CD}">
      <dsp:nvSpPr>
        <dsp:cNvPr id="0" name=""/>
        <dsp:cNvSpPr/>
      </dsp:nvSpPr>
      <dsp:spPr>
        <a:xfrm>
          <a:off x="3993067" y="803230"/>
          <a:ext cx="2687890" cy="11006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Опасные ситуации техногенного характера возникают при общении</a:t>
          </a:r>
        </a:p>
      </dsp:txBody>
      <dsp:txXfrm>
        <a:off x="3993067" y="803230"/>
        <a:ext cx="2687890" cy="1100682"/>
      </dsp:txXfrm>
    </dsp:sp>
    <dsp:sp modelId="{DD0C97F9-D284-4DC9-AF09-4FA45F28A355}">
      <dsp:nvSpPr>
        <dsp:cNvPr id="0" name=""/>
        <dsp:cNvSpPr/>
      </dsp:nvSpPr>
      <dsp:spPr>
        <a:xfrm>
          <a:off x="3970761" y="1353571"/>
          <a:ext cx="4554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4D6BB5-86A4-4043-A103-CAF7DA3D5429}">
      <dsp:nvSpPr>
        <dsp:cNvPr id="0" name=""/>
        <dsp:cNvSpPr/>
      </dsp:nvSpPr>
      <dsp:spPr>
        <a:xfrm rot="5400000">
          <a:off x="2127232" y="1626214"/>
          <a:ext cx="2114350" cy="1569671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6709CF-E936-49D9-BE91-4D23CB9C0E1B}">
      <dsp:nvSpPr>
        <dsp:cNvPr id="0" name=""/>
        <dsp:cNvSpPr/>
      </dsp:nvSpPr>
      <dsp:spPr>
        <a:xfrm>
          <a:off x="4031778" y="1500200"/>
          <a:ext cx="2610469" cy="14494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22860" bIns="2286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8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человека с техникой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Ситуации природного,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техногенного,социального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характера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31778" y="1500200"/>
        <a:ext cx="2610469" cy="1449472"/>
      </dsp:txXfrm>
    </dsp:sp>
    <dsp:sp modelId="{088FC6B6-2893-4B23-BC8F-0008BD7EE70A}">
      <dsp:nvSpPr>
        <dsp:cNvPr id="0" name=""/>
        <dsp:cNvSpPr/>
      </dsp:nvSpPr>
      <dsp:spPr>
        <a:xfrm>
          <a:off x="3970761" y="2224936"/>
          <a:ext cx="4554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64A9A6-869B-4F56-8BA1-B9394D576A62}">
      <dsp:nvSpPr>
        <dsp:cNvPr id="0" name=""/>
        <dsp:cNvSpPr/>
      </dsp:nvSpPr>
      <dsp:spPr>
        <a:xfrm rot="5400000">
          <a:off x="2558664" y="2425016"/>
          <a:ext cx="1612784" cy="1211409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6FE664-5BE0-40C5-933D-AD897664798C}">
      <dsp:nvSpPr>
        <dsp:cNvPr id="0" name=""/>
        <dsp:cNvSpPr/>
      </dsp:nvSpPr>
      <dsp:spPr>
        <a:xfrm>
          <a:off x="4191010" y="2514434"/>
          <a:ext cx="2393181" cy="1271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 smtClean="0"/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 какими опасными  ситуациями  мы  можем встретиться в повседневной жизни?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1010" y="2514434"/>
        <a:ext cx="2393181" cy="1271783"/>
      </dsp:txXfrm>
    </dsp:sp>
    <dsp:sp modelId="{F2330E05-44C8-4E58-BD25-D9DD43AB15F3}">
      <dsp:nvSpPr>
        <dsp:cNvPr id="0" name=""/>
        <dsp:cNvSpPr/>
      </dsp:nvSpPr>
      <dsp:spPr>
        <a:xfrm>
          <a:off x="3970761" y="3096301"/>
          <a:ext cx="4554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D484D3-66A7-4442-9A59-19F452B7698C}">
      <dsp:nvSpPr>
        <dsp:cNvPr id="0" name=""/>
        <dsp:cNvSpPr/>
      </dsp:nvSpPr>
      <dsp:spPr>
        <a:xfrm rot="5400000">
          <a:off x="2991128" y="3226976"/>
          <a:ext cx="1108546" cy="846468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5BED-4F86-470F-8621-33E42D07BC05}" type="datetimeFigureOut">
              <a:rPr lang="ru-RU" smtClean="0"/>
              <a:pPr/>
              <a:t>28.01.2021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E7F5F-F32B-495B-A5B6-2F7DAAB922D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18458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мотивации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обучению основам безопасности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жизнедеятельности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68" y="4286256"/>
            <a:ext cx="5114932" cy="1839907"/>
          </a:xfrm>
        </p:spPr>
        <p:txBody>
          <a:bodyPr>
            <a:normAutofit fontScale="85000" lnSpcReduction="20000"/>
          </a:bodyPr>
          <a:lstStyle/>
          <a:p>
            <a:pPr algn="r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</a:t>
            </a:r>
          </a:p>
          <a:p>
            <a:pPr algn="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ОБЖ</a:t>
            </a:r>
          </a:p>
          <a:p>
            <a:pPr algn="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АНОО «Православная Классическая Гимназия «Ковчег»</a:t>
            </a:r>
          </a:p>
          <a:p>
            <a:pPr algn="r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Щелковского района Московской области</a:t>
            </a:r>
          </a:p>
          <a:p>
            <a:pPr algn="r">
              <a:buNone/>
            </a:pP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Шумская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А.Э.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6929486" cy="6440510"/>
          </a:xfrm>
        </p:spPr>
        <p:txBody>
          <a:bodyPr>
            <a:noAutofit/>
          </a:bodyPr>
          <a:lstStyle/>
          <a:p>
            <a:pPr algn="l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 Урок — творческий отчет.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Урок-конкурс. 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Бинарный урок. 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Урок обобщение.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Урок-«суд».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Урок-конференция. 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Урок-семинар.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Урок — «круговая тренировка». 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урок.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Урок-путешествие.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Урок-экскурсия.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22.Урок-викторина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23.Урок — деловая игра.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24.Урок – ролевая игра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25.Урок -игра КВН. 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26.Урок-игра «Своя игра».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27.Урок-игра «Поле чудес».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28.Урок-игра «Что? Где? Когда?»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Брейн-ринг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462561241"/>
              </p:ext>
            </p:extLst>
          </p:nvPr>
        </p:nvGraphicFramePr>
        <p:xfrm>
          <a:off x="928662" y="1397000"/>
          <a:ext cx="7715304" cy="531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ЛИНИЯ  ВРЕМЕНИ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730904342"/>
              </p:ext>
            </p:extLst>
          </p:nvPr>
        </p:nvGraphicFramePr>
        <p:xfrm>
          <a:off x="1000100" y="1397000"/>
          <a:ext cx="7429552" cy="438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ФИШБОУН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(РЫБНЫЙ СКЕЛЕТ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Изучаемая тема в 5 классе «Безопасность в повседневной жизни»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562258790"/>
              </p:ext>
            </p:extLst>
          </p:nvPr>
        </p:nvGraphicFramePr>
        <p:xfrm>
          <a:off x="1524000" y="1714488"/>
          <a:ext cx="6905652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/>
            </a:r>
            <a:br>
              <a:rPr lang="ru-RU" b="1" u="sng" dirty="0"/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340310576"/>
              </p:ext>
            </p:extLst>
          </p:nvPr>
        </p:nvGraphicFramePr>
        <p:xfrm>
          <a:off x="1043608" y="1124744"/>
          <a:ext cx="7416824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ЛОВИ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ОШИБКУ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658239344"/>
              </p:ext>
            </p:extLst>
          </p:nvPr>
        </p:nvGraphicFramePr>
        <p:xfrm>
          <a:off x="1071538" y="1397000"/>
          <a:ext cx="7286676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6297634"/>
          </a:xfrm>
        </p:spPr>
        <p:txBody>
          <a:bodyPr>
            <a:normAutofit fontScale="90000"/>
          </a:bodyPr>
          <a:lstStyle/>
          <a:p>
            <a:pPr algn="l"/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/>
              <a:t/>
            </a:r>
            <a:br>
              <a:rPr lang="ru-RU" sz="3100" b="1" dirty="0"/>
            </a:br>
            <a:r>
              <a:rPr lang="ru-RU" sz="3100" b="1" dirty="0" smtClean="0"/>
              <a:t>                                  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РЕСТАВРАЦИЯ </a:t>
            </a: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тема : «Ориентирование на местности», 6 класс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ориентировании по местным предметам можно использо­вать следующие их признаки: с </a:t>
            </a:r>
            <a:r>
              <a:rPr lang="ru-RU" sz="3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 стороны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кора одиноч­но стоящих деревьев грубее, чем с </a:t>
            </a:r>
            <a:r>
              <a:rPr lang="ru-RU" sz="3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_______________стороны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стволы сосен после дождя чернеют с </a:t>
            </a:r>
            <a:r>
              <a:rPr lang="ru-RU" sz="31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____________стороны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мхи и лишайники обильнее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покрывают </a:t>
            </a:r>
            <a:r>
              <a:rPr lang="ru-RU" sz="3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 сторону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деревьев, камней, пней; смола на хвойных деревьях сильнее выступает с </a:t>
            </a:r>
            <a:r>
              <a:rPr lang="ru-RU" sz="3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стороны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северная часть муравейника располагается с </a:t>
            </a:r>
            <a:r>
              <a:rPr lang="ru-RU" sz="3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 стороны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деревьев.</a:t>
            </a: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Природная ЧС метеорологического характера, 7 класс – смерч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лоты: определение, характеристика, одно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упоминаний о смерче на Руси,  смерчи на территории РФ, в Московской области, масштабы разрушений и т.д.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АЗБУКА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тема Пожарная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Подбираем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 на букву «П»: пожар, пожарный, пожарная безопасность, поджог, профилактика пожаров, противопожарные мероприяти­я, противопожарные службы, права граждан в области пожарной безопасности и т.д.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6369072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                        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синквейна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теме: «Мониторинг и прогнозирование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ЧС»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1.Мониторинг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ЧС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2.Опережающий, прогнозирующий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3.Собирает,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обрабатывает, анализирует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4.Осуществляет контроль состояния  источников ЧС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5.Наблюдение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6154758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лат.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двигаю) – общее название для процессов, методов, средств побуждения учащихся к продуктивной познавательной деятельности, активному освоению содержания образования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92869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ЯРКОЕ  ПЯТНО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400800" cy="4857784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Карл </a:t>
            </a:r>
            <a:r>
              <a:rPr lang="ru-RU" sz="3000" dirty="0" err="1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Брюлов</a:t>
            </a:r>
            <a:r>
              <a:rPr lang="ru-RU" sz="30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«Последний день Помпеи»</a:t>
            </a:r>
          </a:p>
        </p:txBody>
      </p:sp>
      <p:pic>
        <p:nvPicPr>
          <p:cNvPr id="5" name="Picture 2" descr="https://www.wikireading.ru/img/406384_67__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357298"/>
            <a:ext cx="6522701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ЗА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ШАГОМ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здоровья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728343437"/>
              </p:ext>
            </p:extLst>
          </p:nvPr>
        </p:nvGraphicFramePr>
        <p:xfrm>
          <a:off x="1524000" y="1556792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ЗАДАЙ ВОПРОС ПО РИСУНКУ</a:t>
            </a:r>
          </a:p>
        </p:txBody>
      </p:sp>
      <p:pic>
        <p:nvPicPr>
          <p:cNvPr id="5121" name="Picture 1" descr="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643050"/>
            <a:ext cx="6302682" cy="4243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57322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ТЕЛЕГРАММА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366580745"/>
              </p:ext>
            </p:extLst>
          </p:nvPr>
        </p:nvGraphicFramePr>
        <p:xfrm>
          <a:off x="1142976" y="857232"/>
          <a:ext cx="7286676" cy="5786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ФАНТАЗЁР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применения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4149181240"/>
              </p:ext>
            </p:extLst>
          </p:nvPr>
        </p:nvGraphicFramePr>
        <p:xfrm>
          <a:off x="785786" y="1428736"/>
          <a:ext cx="7929618" cy="5246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928802"/>
            <a:ext cx="7286676" cy="3143272"/>
          </a:xfrm>
        </p:spPr>
        <p:txBody>
          <a:bodyPr>
            <a:normAutofit/>
          </a:bodyPr>
          <a:lstStyle/>
          <a:p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Благодарю Вас за внимание!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«Хорошие учителя»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425347484"/>
              </p:ext>
            </p:extLst>
          </p:nvPr>
        </p:nvGraphicFramePr>
        <p:xfrm>
          <a:off x="1142976" y="1397000"/>
          <a:ext cx="7072362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638"/>
            <a:ext cx="7000924" cy="10112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Лидирующими факторами снижения мотивации являются: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6364846"/>
              </p:ext>
            </p:extLst>
          </p:nvPr>
        </p:nvGraphicFramePr>
        <p:xfrm>
          <a:off x="1000100" y="1714488"/>
          <a:ext cx="6738942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для учителя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1424080698"/>
              </p:ext>
            </p:extLst>
          </p:nvPr>
        </p:nvGraphicFramePr>
        <p:xfrm>
          <a:off x="928662" y="1397000"/>
          <a:ext cx="7500990" cy="531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296381196"/>
              </p:ext>
            </p:extLst>
          </p:nvPr>
        </p:nvGraphicFramePr>
        <p:xfrm>
          <a:off x="928662" y="1397000"/>
          <a:ext cx="7715304" cy="531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общения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2595760765"/>
              </p:ext>
            </p:extLst>
          </p:nvPr>
        </p:nvGraphicFramePr>
        <p:xfrm>
          <a:off x="928662" y="1071546"/>
          <a:ext cx="7715304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 обучения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xmlns="" val="3148434289"/>
              </p:ext>
            </p:extLst>
          </p:nvPr>
        </p:nvGraphicFramePr>
        <p:xfrm>
          <a:off x="785786" y="1397000"/>
          <a:ext cx="7643866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615262" cy="6000792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распространенными являются следующие типы нестандартных уроков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/>
              <a:t> 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Урок, который ведут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 — пресс-конференция.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Урок-соревнование.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Театрализованный урок.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Урок-консультация.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Компьютерный урок.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 с групповыми формами работы.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взаимообучения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учащихся.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Урок творчества. 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Урок-зачет.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439</Words>
  <Application>Microsoft Office PowerPoint</Application>
  <PresentationFormat>Экран (4:3)</PresentationFormat>
  <Paragraphs>121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Формирование мотивации  к обучению основам безопасности  жизнедеятельности</vt:lpstr>
      <vt:lpstr>Мотивация  (от лат. moveo – двигаю) – общее название для процессов, методов, средств побуждения учащихся к продуктивной познавательной деятельности, активному освоению содержания образования</vt:lpstr>
      <vt:lpstr>«Хорошие учителя»</vt:lpstr>
      <vt:lpstr> Лидирующими факторами снижения мотивации являются:</vt:lpstr>
      <vt:lpstr>Мотивация для учителя</vt:lpstr>
      <vt:lpstr>Статистика</vt:lpstr>
      <vt:lpstr>Формы общения</vt:lpstr>
      <vt:lpstr>Методы  обучения</vt:lpstr>
      <vt:lpstr>Наиболее распространенными являются следующие типы нестандартных уроков:   1. Урок, который ведут учащиеся 2. Урок — пресс-конференция.  3. Урок-соревнование.  4. Театрализованный урок.  5. Урок-консультация.  6. Компьютерный урок.  7. Урок с групповыми формами работы.  8. Урок взаимообучения учащихся.  9. Урок творчества.   10. Урок-зачет. </vt:lpstr>
      <vt:lpstr>11.  Урок — творческий отчет.  12. Урок-конкурс.   13. Бинарный урок.   14. Урок обобщение.  15. Урок-«суд».  16. Урок-конференция.   17. Урок-семинар.  18. Урок — «круговая тренировка».   19. Межпредметный урок.  20. Урок-путешествие.  21. Урок-экскурсия. 22.Урок-викторина  23.Урок — деловая игра. 24.Урок – ролевая игра 25.Урок -игра КВН.   26.Урок-игра «Своя игра».  27.Урок-игра «Поле чудес». 28.Урок-игра «Что? Где? Когда?» (Брейн-ринг)  </vt:lpstr>
      <vt:lpstr>Статистика</vt:lpstr>
      <vt:lpstr>     ЛИНИЯ  ВРЕМЕНИ</vt:lpstr>
      <vt:lpstr>  ФИШБОУН  (РЫБНЫЙ СКЕЛЕТ) Изучаемая тема в 5 классе «Безопасность в повседневной жизни»    </vt:lpstr>
      <vt:lpstr> КЛАСТЕР </vt:lpstr>
      <vt:lpstr>ЛОВИ ОШИБКУ</vt:lpstr>
      <vt:lpstr>                                       РЕСТАВРАЦИЯ  Пример : тема : «Ориентирование на местности», 6 класс При ориентировании по местным предметам можно использо­вать следующие их признаки: с ________________ стороны кора одиноч­но стоящих деревьев грубее, чем с _______________стороны; стволы сосен после дождя чернеют с ____________стороны; мхи и лишайники обильнее покрывают ______________ сторону деревьев, камней, пней; смола на хвойных деревьях сильнее выступает с _________________ стороны; северная часть муравейника располагается с ________________ стороны деревьев.    </vt:lpstr>
      <vt:lpstr>АУКЦИОН  Пример: Природная ЧС метеорологического характера, 7 класс – смерч.  Возможные лоты: определение, характеристика, одно из первых упоминаний о смерче на Руси,  смерчи на территории РФ, в Московской области, масштабы разрушений и т.д.</vt:lpstr>
      <vt:lpstr>         АЗБУКА  Пример : тема Пожарная безопасность  Подбираем слова на букву «П»: пожар, пожарный, пожарная безопасность, поджог, профилактика пожаров, противопожарные мероприяти­я, противопожарные службы, права граждан в области пожарной безопасности и т.д.</vt:lpstr>
      <vt:lpstr>                               СИНКВЕЙН Пример синквейна по теме: «Мониторинг и прогнозирование ЧС»  9 класс 1.Мониторинг ЧС 2.Опережающий, прогнозирующий 3.Собирает, обрабатывает, анализирует 4.Осуществляет контроль состояния  источников ЧС 5.Наблюдение </vt:lpstr>
      <vt:lpstr>ЯРКОЕ  ПЯТНО</vt:lpstr>
      <vt:lpstr>ШАГ ЗА ШАГОМ  (Понятие здоровья)</vt:lpstr>
      <vt:lpstr>ЗАДАЙ ВОПРОС ПО РИСУНКУ</vt:lpstr>
      <vt:lpstr>ТЕЛЕГРАММА </vt:lpstr>
      <vt:lpstr>ФАНТАЗЁР</vt:lpstr>
      <vt:lpstr>Эффективность применения</vt:lpstr>
      <vt:lpstr>Благодарю Вас за внимание!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мотивации к обучению основам безопасности жизнедеятельности</dc:title>
  <dc:creator>USER</dc:creator>
  <cp:lastModifiedBy>USER</cp:lastModifiedBy>
  <cp:revision>30</cp:revision>
  <dcterms:created xsi:type="dcterms:W3CDTF">2016-12-04T19:33:23Z</dcterms:created>
  <dcterms:modified xsi:type="dcterms:W3CDTF">2021-01-28T20:53:08Z</dcterms:modified>
</cp:coreProperties>
</file>