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5"/>
  </p:notesMasterIdLst>
  <p:sldIdLst>
    <p:sldId id="401" r:id="rId2"/>
    <p:sldId id="403" r:id="rId3"/>
    <p:sldId id="41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02" r:id="rId13"/>
    <p:sldId id="41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62" autoAdjust="0"/>
    <p:restoredTop sz="94803" autoAdjust="0"/>
  </p:normalViewPr>
  <p:slideViewPr>
    <p:cSldViewPr>
      <p:cViewPr varScale="1">
        <p:scale>
          <a:sx n="60" d="100"/>
          <a:sy n="60" d="100"/>
        </p:scale>
        <p:origin x="-81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1ED7A-5654-4616-B133-826E3CBF35E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0073C-D8D9-4497-A681-14BFD19F0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B3B1AF-4547-4276-A71D-ABA4800EE87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7CB3CE-D471-4B6F-9675-F01D19BB8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kudesnica59.ru/images/stories/virtuemart/product/post-174644-0-78489200-14388686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Users\Сергей\Downloads\С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786058"/>
            <a:ext cx="3238489" cy="2428867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594" y="857232"/>
            <a:ext cx="88814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Мастер-класс</a:t>
            </a:r>
          </a:p>
          <a:p>
            <a:pPr algn="ctr"/>
            <a:r>
              <a:rPr lang="ru-RU" sz="5400" b="1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Синельная проволока</a:t>
            </a:r>
            <a:endParaRPr lang="ru-RU" sz="5400" b="1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0"/>
            <a:ext cx="87154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ГБОУ Школа №1467 ДО2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845" y="5643578"/>
            <a:ext cx="83061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опыта работы воспитателя </a:t>
            </a:r>
          </a:p>
          <a:p>
            <a:pPr algn="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Воробьевой Т. А.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Сергей\Downloads\сп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3472513" cy="3857652"/>
          </a:xfrm>
          <a:prstGeom prst="hear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гей\Desktop\Новая папка (2)\IMG_5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071816" cy="40957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171" name="Picture 3" descr="C:\Users\Сергей\Desktop\Новая папка (2)\IMG_5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00306"/>
            <a:ext cx="3000378" cy="40005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813309" cy="58477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Крепление цветочков к дереву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ргей\Desktop\Новая папка (2)\IMG_5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14422"/>
            <a:ext cx="3929091" cy="5238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5984" y="214290"/>
            <a:ext cx="487189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Чудо-дерево готово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iri24.ru/static/uploaded/images/pashal_nii_jaica_iz_sineli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5"/>
            <a:ext cx="2143140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715172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Поделки из сенильной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проволки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Рисунок 8" descr="http://www.piri24.ru/static/uploaded/images/igrushki_i_figurki_iz_sinel_noi_provoloki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643314"/>
            <a:ext cx="20119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piri24.ru/static/uploaded/images/igrushki_i_figurki_iz_sinel_noi_provoloki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643446"/>
            <a:ext cx="3861763" cy="18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piri24.ru/static/uploaded/images/igrushki_i_figurki_iz_sinel_noi_provoloki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000372"/>
            <a:ext cx="32181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Сергей\Downloads\сп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857232"/>
            <a:ext cx="3071834" cy="231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iri24.ru/static/uploaded/images/igrushki_i_figurki_iz_sinel_noi_provolo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125373" y="0"/>
            <a:ext cx="93947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СПАСИБО ЗА ВНИМАНИЕ!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357430"/>
            <a:ext cx="5913045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Синель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- мохнатый шнур, скрученный из нескольких нитей, между которыми захвачен ряд коротких кончиков нитей,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торчащих во все стороны (ворс).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14414" y="3376198"/>
            <a:ext cx="756388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Синельная проволока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полезная и универсальная заготовка, которую можно использовать буквально во всех видах прикладного творчества.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 ней легко и приятно работать - она легко гнется, держит форму, отлично крепится к большинству поверхностей, и даже ребенок может разрезать ее обычными ножницами.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piri24.ru/static/uploaded/images/cveti_iz_sinel_noi_provoloki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2810195" cy="2229804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Сергей\Downloads\сп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86322"/>
            <a:ext cx="1785927" cy="1857364"/>
          </a:xfrm>
          <a:prstGeom prst="flowChartMagneticTape">
            <a:avLst/>
          </a:prstGeom>
          <a:noFill/>
        </p:spPr>
      </p:pic>
      <p:pic>
        <p:nvPicPr>
          <p:cNvPr id="3076" name="Picture 4" descr="C:\Users\Сергей\Downloads\с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0886"/>
            <a:ext cx="2928958" cy="2704894"/>
          </a:xfrm>
          <a:prstGeom prst="hexago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iri24.ru/static/uploaded/images/bozh_ja_korovka_iz_sinel_noi_provoloki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19320"/>
            <a:ext cx="2854325" cy="2138680"/>
          </a:xfrm>
          <a:prstGeom prst="star6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3529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Цель: познакомить дошкольников с техникой нетрадиционной продуктивной деятельности с применением синельной </a:t>
            </a:r>
            <a:r>
              <a:rPr lang="ru-RU" dirty="0" smtClean="0"/>
              <a:t>проволоки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60848"/>
            <a:ext cx="8352928" cy="23762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научить делать Чудо-дерево из синельной </a:t>
            </a:r>
            <a:r>
              <a:rPr lang="ru-RU" dirty="0" smtClean="0"/>
              <a:t>проволоки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научить способам и приёмам взаимодействия  с синельной </a:t>
            </a:r>
            <a:r>
              <a:rPr lang="ru-RU" dirty="0" smtClean="0"/>
              <a:t>проволокой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развивать мелкую моторику пальцев рук, внимание, творческие способности;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воспитывать взаимопомощь, доброжелательное отношение друг  к  другу.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437" y="0"/>
            <a:ext cx="44131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Чудо-дерево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Сергей\Desktop\Новая папка (2)\IMG_5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4953034" cy="3714776"/>
          </a:xfrm>
          <a:prstGeom prst="foldedCorner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5" y="1071546"/>
            <a:ext cx="6786610" cy="58477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FFC000"/>
                </a:solidFill>
              </a:rPr>
              <a:t>Для работы нам необходимо</a:t>
            </a:r>
            <a:r>
              <a:rPr lang="ru-RU" sz="1600" b="1" dirty="0" smtClean="0">
                <a:ln/>
                <a:solidFill>
                  <a:srgbClr val="FFC000"/>
                </a:solidFill>
              </a:rPr>
              <a:t>:</a:t>
            </a:r>
            <a:endParaRPr lang="ru-RU" sz="1600" b="1" cap="none" spc="0" dirty="0">
              <a:ln/>
              <a:solidFill>
                <a:srgbClr val="FFC000"/>
              </a:solidFill>
              <a:effectLst/>
            </a:endParaRPr>
          </a:p>
        </p:txBody>
      </p:sp>
      <p:pic>
        <p:nvPicPr>
          <p:cNvPr id="1027" name="Picture 3" descr="C:\Users\Сергей\Desktop\Новая папка (2)\IMG_5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857364"/>
            <a:ext cx="2500298" cy="1875224"/>
          </a:xfrm>
          <a:prstGeom prst="foldedCorne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Новая папка (2)\IMG_5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59" y="1285860"/>
            <a:ext cx="3238524" cy="2428893"/>
          </a:xfrm>
          <a:prstGeom prst="snipRoundRect">
            <a:avLst/>
          </a:prstGeom>
          <a:noFill/>
        </p:spPr>
      </p:pic>
      <p:pic>
        <p:nvPicPr>
          <p:cNvPr id="2051" name="Picture 3" descr="C:\Users\Сергей\Desktop\Новая папка (2)\IMG_5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60"/>
            <a:ext cx="3381335" cy="2536001"/>
          </a:xfrm>
          <a:prstGeom prst="snipRoundRect">
            <a:avLst/>
          </a:prstGeom>
          <a:noFill/>
        </p:spPr>
      </p:pic>
      <p:pic>
        <p:nvPicPr>
          <p:cNvPr id="2052" name="Picture 4" descr="C:\Users\Сергей\Desktop\Новая папка (2)\IMG_5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929066"/>
            <a:ext cx="3524242" cy="2643182"/>
          </a:xfrm>
          <a:prstGeom prst="snip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0061" y="214290"/>
            <a:ext cx="4583884" cy="58477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FFC000"/>
                </a:solidFill>
                <a:effectLst/>
              </a:rPr>
              <a:t>Украшение стаканчика</a:t>
            </a:r>
            <a:endParaRPr lang="ru-RU" sz="3200" b="1" cap="none" spc="0" dirty="0">
              <a:ln/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esktop\Новая папка (2)\IMG_5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072166" cy="4554125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500990" cy="58477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FFC000"/>
                </a:solidFill>
                <a:effectLst/>
              </a:rPr>
              <a:t>Нанизывание бусинок на </a:t>
            </a:r>
            <a:r>
              <a:rPr lang="ru-RU" sz="3200" b="1" cap="none" spc="0" dirty="0" err="1" smtClean="0">
                <a:ln/>
                <a:solidFill>
                  <a:srgbClr val="FFC000"/>
                </a:solidFill>
                <a:effectLst/>
              </a:rPr>
              <a:t>проволку</a:t>
            </a:r>
            <a:endParaRPr lang="ru-RU" sz="3200" b="1" cap="none" spc="0" dirty="0">
              <a:ln/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esktop\Новая папка (2)\IMG_5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3976715" cy="2982536"/>
          </a:xfrm>
          <a:prstGeom prst="plaque">
            <a:avLst/>
          </a:prstGeom>
          <a:noFill/>
        </p:spPr>
      </p:pic>
      <p:pic>
        <p:nvPicPr>
          <p:cNvPr id="4099" name="Picture 3" descr="C:\Users\Сергей\Desktop\Новая папка (2)\IMG_5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4107667" cy="5476889"/>
          </a:xfrm>
          <a:prstGeom prst="plaqu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8809" y="214290"/>
            <a:ext cx="6706388" cy="58477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FFC000"/>
                </a:solidFill>
                <a:effectLst/>
              </a:rPr>
              <a:t>Изготовление дерева</a:t>
            </a:r>
            <a:endParaRPr lang="ru-RU" sz="3200" b="1" cap="none" spc="0" dirty="0">
              <a:ln/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esktop\Новая папка (2)\IMG_5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496"/>
            <a:ext cx="2464593" cy="3286124"/>
          </a:xfrm>
          <a:prstGeom prst="roundRect">
            <a:avLst/>
          </a:prstGeom>
          <a:noFill/>
        </p:spPr>
      </p:pic>
      <p:pic>
        <p:nvPicPr>
          <p:cNvPr id="5123" name="Picture 3" descr="C:\Users\Сергей\Desktop\Новая папка (2)\IMG_5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3589742" cy="4786322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esktop\Новая папка (2)\IMG_5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500430" cy="2625323"/>
          </a:xfrm>
          <a:prstGeom prst="snipRoundRect">
            <a:avLst/>
          </a:prstGeom>
          <a:noFill/>
        </p:spPr>
      </p:pic>
      <p:pic>
        <p:nvPicPr>
          <p:cNvPr id="6147" name="Picture 3" descr="C:\Users\Сергей\Desktop\Новая папка (2)\IMG_5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00174"/>
            <a:ext cx="3429024" cy="2571768"/>
          </a:xfrm>
          <a:prstGeom prst="roundRect">
            <a:avLst/>
          </a:prstGeom>
          <a:noFill/>
        </p:spPr>
      </p:pic>
      <p:pic>
        <p:nvPicPr>
          <p:cNvPr id="6148" name="Picture 4" descr="C:\Users\Сергей\Desktop\Новая папка (2)\IMG_5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143248"/>
            <a:ext cx="4429124" cy="3321843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03823" y="357166"/>
            <a:ext cx="473636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Изготовление цветочков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</TotalTime>
  <Words>147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Надежда</cp:lastModifiedBy>
  <cp:revision>184</cp:revision>
  <dcterms:created xsi:type="dcterms:W3CDTF">2015-04-22T19:02:21Z</dcterms:created>
  <dcterms:modified xsi:type="dcterms:W3CDTF">2021-01-29T08:06:18Z</dcterms:modified>
</cp:coreProperties>
</file>