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2" r:id="rId2"/>
    <p:sldId id="274" r:id="rId3"/>
    <p:sldId id="273" r:id="rId4"/>
    <p:sldId id="280" r:id="rId5"/>
    <p:sldId id="282" r:id="rId6"/>
    <p:sldId id="283" r:id="rId7"/>
    <p:sldId id="284" r:id="rId8"/>
    <p:sldId id="276" r:id="rId9"/>
    <p:sldId id="277" r:id="rId10"/>
    <p:sldId id="278" r:id="rId11"/>
    <p:sldId id="281" r:id="rId12"/>
    <p:sldId id="285" r:id="rId13"/>
    <p:sldId id="288" r:id="rId14"/>
    <p:sldId id="286" r:id="rId15"/>
    <p:sldId id="279" r:id="rId16"/>
    <p:sldId id="26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8FA"/>
    <a:srgbClr val="FDF7FB"/>
    <a:srgbClr val="FDF6FD"/>
    <a:srgbClr val="83CBE9"/>
    <a:srgbClr val="98E851"/>
    <a:srgbClr val="59F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93"/>
    <p:restoredTop sz="91379"/>
  </p:normalViewPr>
  <p:slideViewPr>
    <p:cSldViewPr snapToGrid="0" snapToObjects="1">
      <p:cViewPr varScale="1">
        <p:scale>
          <a:sx n="88" d="100"/>
          <a:sy n="88" d="100"/>
        </p:scale>
        <p:origin x="20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08CFA0BC-32F2-514A-A1A7-DE8D9E0A0E22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2E33FA1-002E-084F-9AED-260473955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47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A0BC-32F2-514A-A1A7-DE8D9E0A0E22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3FA1-002E-084F-9AED-260473955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6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08CFA0BC-32F2-514A-A1A7-DE8D9E0A0E22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2E33FA1-002E-084F-9AED-260473955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19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A0BC-32F2-514A-A1A7-DE8D9E0A0E22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3FA1-002E-084F-9AED-260473955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0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08CFA0BC-32F2-514A-A1A7-DE8D9E0A0E22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2E33FA1-002E-084F-9AED-260473955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19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08CFA0BC-32F2-514A-A1A7-DE8D9E0A0E22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2E33FA1-002E-084F-9AED-260473955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5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08CFA0BC-32F2-514A-A1A7-DE8D9E0A0E22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2E33FA1-002E-084F-9AED-260473955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90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A0BC-32F2-514A-A1A7-DE8D9E0A0E22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3FA1-002E-084F-9AED-260473955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75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08CFA0BC-32F2-514A-A1A7-DE8D9E0A0E22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C2E33FA1-002E-084F-9AED-260473955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21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A0BC-32F2-514A-A1A7-DE8D9E0A0E22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33FA1-002E-084F-9AED-260473955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3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08CFA0BC-32F2-514A-A1A7-DE8D9E0A0E22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C2E33FA1-002E-084F-9AED-260473955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13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8E851">
                <a:lumMod val="80000"/>
              </a:srgbClr>
            </a:gs>
            <a:gs pos="40000">
              <a:srgbClr val="83CBE9">
                <a:lumMod val="97000"/>
                <a:lumOff val="3000"/>
              </a:srgbClr>
            </a:gs>
            <a:gs pos="99000">
              <a:srgbClr val="98E851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FA0BC-32F2-514A-A1A7-DE8D9E0A0E22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33FA1-002E-084F-9AED-260473955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35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1FAE6D-7DF6-9348-8C3A-1B6814E29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5225"/>
            <a:ext cx="12192000" cy="69895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441D61-2BBC-E24A-84AB-62C3BD614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440" y="829734"/>
            <a:ext cx="3005328" cy="4808525"/>
          </a:xfrm>
          <a:prstGeom prst="rect">
            <a:avLst/>
          </a:prstGeom>
        </p:spPr>
      </p:pic>
      <p:pic>
        <p:nvPicPr>
          <p:cNvPr id="2" name=" ">
            <a:hlinkClick r:id="" action="ppaction://media"/>
            <a:extLst>
              <a:ext uri="{FF2B5EF4-FFF2-40B4-BE49-F238E27FC236}">
                <a16:creationId xmlns:a16="http://schemas.microsoft.com/office/drawing/2014/main" id="{36847667-887E-B74E-B582-6FB382919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6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1FF423-12D3-0D41-BE74-8061C0F3C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066" y="2615918"/>
            <a:ext cx="12192000" cy="42420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BD9581-662E-3248-8198-264887BB8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4" y="2451100"/>
            <a:ext cx="10566400" cy="4406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3D0630-A73D-0C48-B684-4170723E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87193">
            <a:off x="4398712" y="-244502"/>
            <a:ext cx="2158791" cy="34540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D9D02F-B2E6-934C-BE3D-B09F69B33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272" y="2702260"/>
            <a:ext cx="3456425" cy="25569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A957003-50F0-A741-912E-42AC211EC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7392" y="2755759"/>
            <a:ext cx="3548418" cy="39624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E12BEF0-8C4B-7748-A3E7-EC509D2DE4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5678" y="3570060"/>
            <a:ext cx="4292668" cy="323050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F8B5020-1A57-0B42-A3BF-966407EDAE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8346" y="2946400"/>
            <a:ext cx="5969000" cy="40259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A37026-599F-6040-ABD1-6AE3BD567B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781" y="3128038"/>
            <a:ext cx="3761794" cy="357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8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0125C4-C9C9-964C-BF67-39FFB09A6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220"/>
                    </a14:imgEffect>
                    <a14:imgEffect>
                      <a14:saturation sat="8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9102" y="219195"/>
            <a:ext cx="2921642" cy="3262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605AA8-2723-E748-A772-7EEF212FB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405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3980" y="371595"/>
            <a:ext cx="2574886" cy="2611152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81E0A6-289E-7B4E-9123-4EF1D982F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80" y="2982747"/>
            <a:ext cx="4292668" cy="32305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0A830B-5795-E646-A2E2-B76CBEAFE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3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1710" y="4039602"/>
            <a:ext cx="3456425" cy="25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34F0C2-ED3E-0E4F-BF26-C4A7CD704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573" y="3419146"/>
            <a:ext cx="2353092" cy="33274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B32F5D-D1C4-AC44-8D79-4DF27FBA6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167" y="198265"/>
            <a:ext cx="2448817" cy="35173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FF2496-4B1A-3345-B708-1F9A2097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616" y="198265"/>
            <a:ext cx="2625542" cy="32607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553666-162A-254E-95B0-782D3A0B68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8" t="4680" r="10615" b="5147"/>
          <a:stretch/>
        </p:blipFill>
        <p:spPr>
          <a:xfrm>
            <a:off x="136397" y="3586019"/>
            <a:ext cx="2936990" cy="308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951140-97AF-C049-9014-A779664F7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7" b="1"/>
          <a:stretch/>
        </p:blipFill>
        <p:spPr>
          <a:xfrm>
            <a:off x="1" y="247650"/>
            <a:ext cx="12191999" cy="68288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22E4B1-22ED-3142-A60B-7FBA74A5D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348" y="2467854"/>
            <a:ext cx="4169301" cy="339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6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14428A-E46D-8941-8F7E-2BC2F7027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5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951140-97AF-C049-9014-A779664F7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7" b="1"/>
          <a:stretch/>
        </p:blipFill>
        <p:spPr>
          <a:xfrm>
            <a:off x="1" y="247650"/>
            <a:ext cx="12191999" cy="68288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22E4B1-22ED-3142-A60B-7FBA74A5D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348" y="2467854"/>
            <a:ext cx="4169301" cy="339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FF4315-8DE2-6545-BD6F-9C81D2316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6731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5D0EF0-950D-234F-B595-2FB8F1B32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2436" y="526943"/>
            <a:ext cx="3005328" cy="4808525"/>
          </a:xfrm>
          <a:prstGeom prst="rect">
            <a:avLst/>
          </a:prstGeom>
        </p:spPr>
      </p:pic>
      <p:sp>
        <p:nvSpPr>
          <p:cNvPr id="4" name="Облако 3">
            <a:extLst>
              <a:ext uri="{FF2B5EF4-FFF2-40B4-BE49-F238E27FC236}">
                <a16:creationId xmlns:a16="http://schemas.microsoft.com/office/drawing/2014/main" id="{A8287268-6DA6-9341-B8E2-6D0800BA208B}"/>
              </a:ext>
            </a:extLst>
          </p:cNvPr>
          <p:cNvSpPr/>
          <p:nvPr/>
        </p:nvSpPr>
        <p:spPr>
          <a:xfrm>
            <a:off x="1469963" y="772835"/>
            <a:ext cx="6241477" cy="4274046"/>
          </a:xfrm>
          <a:prstGeom prst="cloud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новых встреч, друзья!</a:t>
            </a:r>
          </a:p>
          <a:p>
            <a:pPr algn="ctr"/>
            <a:endParaRPr lang="ru-RU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5" name=" ">
            <a:hlinkClick r:id="" action="ppaction://media"/>
            <a:extLst>
              <a:ext uri="{FF2B5EF4-FFF2-40B4-BE49-F238E27FC236}">
                <a16:creationId xmlns:a16="http://schemas.microsoft.com/office/drawing/2014/main" id="{0E1D71AF-3D30-9541-9085-042897572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4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FBAE6F-E950-9D4A-B7F4-3B4A89A1D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7" b="1"/>
          <a:stretch/>
        </p:blipFill>
        <p:spPr>
          <a:xfrm>
            <a:off x="0" y="0"/>
            <a:ext cx="12191999" cy="68288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52D3EC-36DB-9B40-AAA9-A11369A02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87193">
            <a:off x="5160900" y="-490036"/>
            <a:ext cx="2158791" cy="34540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5A2A7-1E10-1740-ADB8-9C8D73D8A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05075" cy="68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69CC0E-B7D0-3547-8590-A9123AC50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19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66B36E-C354-BD40-9CA0-31C62792B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0838">
            <a:off x="3967747" y="2259038"/>
            <a:ext cx="2113978" cy="338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6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5A6F27-9B66-0A4E-9529-F51630A8F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2" y="2836935"/>
            <a:ext cx="2179016" cy="30812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3D17FF-EE97-DE40-844B-10482090F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604" y="2836934"/>
            <a:ext cx="2150355" cy="30812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3015BA-86AE-7948-BB75-36C3D3342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129" y="2823049"/>
            <a:ext cx="2154851" cy="309515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F4FB80B-87C7-414B-B0CE-8FEB4402F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575" y="480672"/>
            <a:ext cx="1602411" cy="129732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5D5C685-E627-2D4B-9FF0-AE92DDF0F2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994"/>
          <a:stretch/>
        </p:blipFill>
        <p:spPr>
          <a:xfrm>
            <a:off x="8043339" y="480672"/>
            <a:ext cx="1635829" cy="129732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E93BE68-DBD5-9B41-9272-52F3553F1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2035" y="2836934"/>
            <a:ext cx="2481018" cy="30812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897370F-B20E-DC45-887A-4435C21F84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38" r="9393" b="6708"/>
          <a:stretch/>
        </p:blipFill>
        <p:spPr>
          <a:xfrm>
            <a:off x="5372433" y="480672"/>
            <a:ext cx="1666877" cy="129732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A975933-2979-A644-B480-AA05CD1731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526"/>
          <a:stretch/>
        </p:blipFill>
        <p:spPr>
          <a:xfrm>
            <a:off x="374630" y="480672"/>
            <a:ext cx="1716498" cy="129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0.42162 0.249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6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20299 0.2469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43086 0.2469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4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62448 0.2469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98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A8041E-1E79-2D43-BCF6-F623C5F22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6"/>
          <a:stretch/>
        </p:blipFill>
        <p:spPr>
          <a:xfrm>
            <a:off x="3473616" y="386914"/>
            <a:ext cx="2558883" cy="25693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0C0B0F-7BE9-4F40-9972-838236B3F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50"/>
          <a:stretch/>
        </p:blipFill>
        <p:spPr>
          <a:xfrm>
            <a:off x="3473616" y="3422510"/>
            <a:ext cx="2558883" cy="27567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89FEA7-17E0-6D46-87C1-F0651B004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77" b="4506"/>
          <a:stretch/>
        </p:blipFill>
        <p:spPr>
          <a:xfrm>
            <a:off x="6205764" y="3422510"/>
            <a:ext cx="2595336" cy="27194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6D70C46-1DEC-4944-B321-AAAE73C248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83" t="3774" r="17635" b="12138"/>
          <a:stretch/>
        </p:blipFill>
        <p:spPr>
          <a:xfrm>
            <a:off x="6199990" y="386914"/>
            <a:ext cx="2627706" cy="256936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63BBD56-87C7-A34A-8ACD-0F8AA3E549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8" t="4680" r="10615" b="5147"/>
          <a:stretch/>
        </p:blipFill>
        <p:spPr>
          <a:xfrm>
            <a:off x="97755" y="1474911"/>
            <a:ext cx="3198145" cy="29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D7589C-528D-2845-8FC8-154E97E8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485" y="3729185"/>
            <a:ext cx="3953774" cy="29440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F53030-5EC2-024A-B3FC-E165DC8D5C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4" t="2030" r="5962" b="2441"/>
          <a:stretch/>
        </p:blipFill>
        <p:spPr>
          <a:xfrm>
            <a:off x="183243" y="533716"/>
            <a:ext cx="4833258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083216-8B59-B143-8CEB-EDF02CD48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36" y="1008742"/>
            <a:ext cx="5176477" cy="51764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36C42B-3C98-D74E-BAB8-E002A52DA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666" y="3246076"/>
            <a:ext cx="3394364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6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F0ACCF-3270-8245-92D1-0AD646BCF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71"/>
          <a:stretch/>
        </p:blipFill>
        <p:spPr>
          <a:xfrm>
            <a:off x="0" y="40240"/>
            <a:ext cx="12172367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FAB437-847E-F34F-8573-205572000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87193">
            <a:off x="3568749" y="-747776"/>
            <a:ext cx="2157751" cy="3452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22FC819-7F3F-D342-A491-4C8B0D4DC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3" y="4392743"/>
            <a:ext cx="3523907" cy="28205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555D52-458D-DA4D-9EEB-378B6B4F0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464" y="5079090"/>
            <a:ext cx="2280833" cy="182555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7AA707F-A452-E14C-957E-7DDCDA3A5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722" y="4051826"/>
            <a:ext cx="2350437" cy="18812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10E89C-56CB-E34A-BE78-311DA8E23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5742" y="856924"/>
            <a:ext cx="2840531" cy="33567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4891D07-8695-D949-9C17-204A4C383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0265" y="1210002"/>
            <a:ext cx="3458858" cy="408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15D2AE-1267-CB4C-ADB1-DB998F1C3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84" b="6089"/>
          <a:stretch/>
        </p:blipFill>
        <p:spPr>
          <a:xfrm>
            <a:off x="1388533" y="-1"/>
            <a:ext cx="9143999" cy="68580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FBE8EB-03D7-C542-8571-814B7FFB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72" b="6419"/>
          <a:stretch/>
        </p:blipFill>
        <p:spPr>
          <a:xfrm>
            <a:off x="424723" y="0"/>
            <a:ext cx="1133898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0C642A-A7A3-F146-B240-1244CAE1D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59190">
            <a:off x="6329869" y="816564"/>
            <a:ext cx="1357899" cy="21726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41F865-AA0D-8346-B072-97187EF76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5459" y="4489450"/>
            <a:ext cx="2154061" cy="21844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B7F27E3-3D34-D84E-9B29-0AC1D9015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7419" y="3805766"/>
            <a:ext cx="2793588" cy="286808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E3159877-D255-2642-A781-47DF1EE358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405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8406" y="4658783"/>
            <a:ext cx="1987080" cy="2015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54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349 0.43079 L -0.2444 0.19838 C -0.24596 0.14838 -0.23307 0.09769 -0.21146 0.05995 C -0.18698 0.01644 -0.16016 -0.00556 -0.1319 -0.00231 L -1.04167E-6 -2.08167E-17 " pathEditMode="relative" rAng="18900000" ptsTypes="AAAAA">
                                      <p:cBhvr>
                                        <p:cTn id="3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-2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-0.00949 L 0.1168 0.3773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-0.08672 0.250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тлас">
  <a:themeElements>
    <a:clrScheme name="Атлас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Атлас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тлас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5565</TotalTime>
  <Words>10</Words>
  <Application>Microsoft Macintosh PowerPoint</Application>
  <PresentationFormat>Широкоэкранный</PresentationFormat>
  <Paragraphs>3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Calibri Light</vt:lpstr>
      <vt:lpstr>Rockwell</vt:lpstr>
      <vt:lpstr>Times New Roman</vt:lpstr>
      <vt:lpstr>Wingdings</vt:lpstr>
      <vt:lpstr>Атлас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61</cp:revision>
  <dcterms:created xsi:type="dcterms:W3CDTF">2020-02-17T17:36:54Z</dcterms:created>
  <dcterms:modified xsi:type="dcterms:W3CDTF">2021-01-20T14:00:39Z</dcterms:modified>
</cp:coreProperties>
</file>