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90" r:id="rId2"/>
    <p:sldId id="287" r:id="rId3"/>
    <p:sldId id="288" r:id="rId4"/>
    <p:sldId id="281" r:id="rId5"/>
    <p:sldId id="284" r:id="rId6"/>
    <p:sldId id="277" r:id="rId7"/>
    <p:sldId id="275" r:id="rId8"/>
    <p:sldId id="274" r:id="rId9"/>
    <p:sldId id="259" r:id="rId10"/>
    <p:sldId id="278" r:id="rId11"/>
    <p:sldId id="257" r:id="rId12"/>
    <p:sldId id="261" r:id="rId13"/>
    <p:sldId id="285" r:id="rId14"/>
    <p:sldId id="286" r:id="rId15"/>
    <p:sldId id="280" r:id="rId16"/>
    <p:sldId id="283" r:id="rId17"/>
    <p:sldId id="269" r:id="rId18"/>
    <p:sldId id="256" r:id="rId19"/>
    <p:sldId id="270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577" autoAdjust="0"/>
    <p:restoredTop sz="94660"/>
  </p:normalViewPr>
  <p:slideViewPr>
    <p:cSldViewPr>
      <p:cViewPr varScale="1">
        <p:scale>
          <a:sx n="108" d="100"/>
          <a:sy n="108" d="100"/>
        </p:scale>
        <p:origin x="130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3ACA0-AE99-4988-80AE-F55A2610453D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F8522-F0B4-45C9-AEE4-BB4E99069E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колыбельные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F8522-F0B4-45C9-AEE4-BB4E99069EA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хороводные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F8522-F0B4-45C9-AEE4-BB4E99069EA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cuments\78682000_r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090160" y="2804160"/>
            <a:ext cx="6858000" cy="12496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7858147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Интегрированный открытый урок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тения и музыки во 2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классе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4429132"/>
            <a:ext cx="532395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начальных классов ГБОУ Школы им.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А.Боровика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г.Москвы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Бакатина И.В.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колыбельн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1"/>
            <a:ext cx="72154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Колыбельные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карт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214290"/>
            <a:ext cx="70009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Плясовые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cuments\хороводны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00" cy="71913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214290"/>
            <a:ext cx="73581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Хороводные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cuments\берез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cuments\photo_5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7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285728"/>
            <a:ext cx="7858179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Солдатские 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рн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42908" y="0"/>
            <a:ext cx="92869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5400" dirty="0"/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0"/>
            <a:ext cx="8215338" cy="75097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Особенности Русских песен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Ритмичность , напевность;</a:t>
            </a:r>
          </a:p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2.Встречается монолог или диалог;</a:t>
            </a:r>
          </a:p>
          <a:p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3.Различные виды поворотов:</a:t>
            </a:r>
          </a:p>
          <a:p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a)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тдельных слов,</a:t>
            </a:r>
          </a:p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b)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целых срок,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c)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целых эпизодов,</a:t>
            </a:r>
          </a:p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4.Употребление междометий (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уж,как,ой,ли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5.Употребление просторечных или устаревших слов.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C:\Users\1\Documents\78682000_r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090160" y="2804160"/>
            <a:ext cx="6858000" cy="1249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1 рн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4191000" cy="6667500"/>
          </a:xfrm>
          <a:prstGeom prst="rect">
            <a:avLst/>
          </a:prstGeom>
          <a:noFill/>
        </p:spPr>
      </p:pic>
      <p:pic>
        <p:nvPicPr>
          <p:cNvPr id="2" name="Picture 2" descr="C:\Users\1\Documents\калин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ocuments\камаринсу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cuments\Во кузниц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333375"/>
            <a:ext cx="11430000" cy="7524750"/>
          </a:xfrm>
          <a:prstGeom prst="rect">
            <a:avLst/>
          </a:prstGeom>
          <a:noFill/>
        </p:spPr>
      </p:pic>
      <p:pic>
        <p:nvPicPr>
          <p:cNvPr id="1027" name="Picture 3" descr="C:\Users\1\Documents\Во кузниц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333375"/>
            <a:ext cx="11430000" cy="752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ocuments\78682000_r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090160" y="2804160"/>
            <a:ext cx="6858000" cy="12496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785850" y="0"/>
            <a:ext cx="95726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Устное народное </a:t>
            </a:r>
          </a:p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ворчество 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усского народа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714488"/>
            <a:ext cx="7215238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Устное – из уст в уста.</a:t>
            </a:r>
          </a:p>
          <a:p>
            <a:r>
              <a:rPr lang="ru-RU" sz="40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Народное – авторство народа.</a:t>
            </a:r>
          </a:p>
          <a:p>
            <a:r>
              <a:rPr lang="ru-RU" sz="40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Творчество – создание нового в результате</a:t>
            </a:r>
            <a:r>
              <a:rPr lang="en-US" sz="40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труда</a:t>
            </a:r>
            <a:r>
              <a:rPr lang="ru-RU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2" name="Picture 2" descr="C:\Users\1\Documents\pesni-russkie-narodnye-pes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572008"/>
            <a:ext cx="2286016" cy="2119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858280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-Народные песни! Какие они разные!</a:t>
            </a:r>
          </a:p>
          <a:p>
            <a:pPr algn="ctr"/>
            <a:r>
              <a:rPr lang="ru-RU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Если в песне слышна неприкрытая грусть, </a:t>
            </a:r>
          </a:p>
          <a:p>
            <a:pPr algn="ctr"/>
            <a:r>
              <a:rPr lang="ru-RU" sz="3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Грустью, кажется, полнится  воздух.</a:t>
            </a:r>
          </a:p>
          <a:p>
            <a:pPr algn="ctr"/>
            <a:r>
              <a:rPr lang="ru-RU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Если удаль теснит молодецкую грудь –</a:t>
            </a:r>
          </a:p>
          <a:p>
            <a:pPr algn="ctr"/>
            <a:r>
              <a:rPr lang="ru-RU" sz="3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Пляшут вечер и синие звёзды.</a:t>
            </a:r>
          </a:p>
          <a:p>
            <a:pPr algn="ctr"/>
            <a:r>
              <a:rPr lang="ru-RU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старушка земля все никак не поймет,</a:t>
            </a:r>
          </a:p>
          <a:p>
            <a:pPr algn="ctr"/>
            <a:r>
              <a:rPr lang="ru-RU" sz="3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чём же кроется тайна </a:t>
            </a:r>
            <a:r>
              <a:rPr lang="ru-RU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России,</a:t>
            </a:r>
          </a:p>
          <a:p>
            <a:pPr algn="ctr"/>
            <a:r>
              <a:rPr lang="ru-RU" sz="3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 ли песня прекрасна , а то ли народ,</a:t>
            </a:r>
          </a:p>
          <a:p>
            <a:pPr algn="ctr"/>
            <a:r>
              <a:rPr lang="ru-RU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Распевающий песни такие.</a:t>
            </a:r>
          </a:p>
          <a:p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1" name="Picture 1" descr="C:\Users\1\Documents\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6322"/>
            <a:ext cx="9144000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71602" y="0"/>
            <a:ext cx="101441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устного народного творчества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643050"/>
            <a:ext cx="6681279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-Песня</a:t>
            </a:r>
          </a:p>
          <a:p>
            <a:r>
              <a:rPr lang="ru-RU" sz="3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-Прибаутка</a:t>
            </a:r>
          </a:p>
          <a:p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-Считалка</a:t>
            </a:r>
          </a:p>
          <a:p>
            <a:r>
              <a:rPr lang="ru-RU" sz="3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-Скороговорка</a:t>
            </a:r>
          </a:p>
          <a:p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36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Потешка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3600" b="1" i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Пестушка</a:t>
            </a:r>
            <a:endParaRPr lang="ru-RU" sz="3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-Пословица и поговорка</a:t>
            </a:r>
          </a:p>
          <a:p>
            <a:r>
              <a:rPr lang="ru-RU" sz="3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-Сказка</a:t>
            </a:r>
          </a:p>
          <a:p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-Загадка</a:t>
            </a:r>
            <a:endParaRPr lang="ru-RU" sz="3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Users\1\Documents\78682000_r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090160" y="2804160"/>
            <a:ext cx="6858000" cy="1249680"/>
          </a:xfrm>
          <a:prstGeom prst="rect">
            <a:avLst/>
          </a:prstGeom>
          <a:noFill/>
        </p:spPr>
      </p:pic>
      <p:pic>
        <p:nvPicPr>
          <p:cNvPr id="2050" name="Picture 2" descr="C:\Users\1\Documents\Русская народная песн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0024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4821427_cont1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Русские народные песни</a:t>
            </a:r>
            <a:endParaRPr lang="ru-RU" sz="60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ocuments\78682000_r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196864" y="2804160"/>
            <a:ext cx="6858000" cy="12496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H="1" flipV="1">
            <a:off x="0" y="386561"/>
            <a:ext cx="700089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Песня – </a:t>
            </a:r>
            <a:r>
              <a:rPr lang="ru-RU" sz="3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неразрывное сочетание слова, звука, ритма</a:t>
            </a:r>
          </a:p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Песня- </a:t>
            </a:r>
            <a:r>
              <a:rPr lang="ru-RU" sz="3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музыкальный жанр, в котором  </a:t>
            </a:r>
            <a:r>
              <a:rPr lang="ru-RU" sz="3600" b="1" i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соеденены</a:t>
            </a:r>
            <a:r>
              <a:rPr lang="ru-RU" sz="3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поэзия и мелодия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3075" name="Picture 3" descr="C:\Users\1\Documents\LIT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428976"/>
            <a:ext cx="6215106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cuments\струнны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cuments\ударны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ocuments\духовы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86775" cy="72943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</a:t>
            </a:r>
            <a:r>
              <a:rPr lang="ru-RU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 </a:t>
            </a:r>
            <a:r>
              <a:rPr lang="ru-RU" sz="5400" b="1" i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5400" b="1" i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усских народных песен</a:t>
            </a:r>
            <a:r>
              <a:rPr lang="en-US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32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32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Хороводные</a:t>
            </a:r>
          </a:p>
          <a:p>
            <a:r>
              <a:rPr lang="ru-RU" sz="32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-Частушки</a:t>
            </a:r>
          </a:p>
          <a:p>
            <a:r>
              <a:rPr lang="ru-RU" sz="32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-Колыбельные</a:t>
            </a:r>
          </a:p>
          <a:p>
            <a:r>
              <a:rPr lang="ru-RU" sz="32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-Протяжные</a:t>
            </a:r>
          </a:p>
          <a:p>
            <a:r>
              <a:rPr lang="ru-RU" sz="32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-Былины</a:t>
            </a:r>
          </a:p>
          <a:p>
            <a:r>
              <a:rPr lang="ru-RU" sz="32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-Трудовые</a:t>
            </a:r>
          </a:p>
          <a:p>
            <a:r>
              <a:rPr lang="ru-RU" sz="32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-Лирические</a:t>
            </a:r>
          </a:p>
          <a:p>
            <a:r>
              <a:rPr lang="ru-RU" sz="32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-Солдатские</a:t>
            </a:r>
          </a:p>
          <a:p>
            <a:r>
              <a:rPr lang="ru-RU" sz="32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-Плясовые</a:t>
            </a:r>
          </a:p>
          <a:p>
            <a:r>
              <a:rPr lang="ru-RU" sz="32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-Бытовые</a:t>
            </a:r>
          </a:p>
        </p:txBody>
      </p:sp>
      <p:pic>
        <p:nvPicPr>
          <p:cNvPr id="6" name="Picture 2" descr="C:\Users\1\Documents\78682000_r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090160" y="2804160"/>
            <a:ext cx="6858000" cy="1249680"/>
          </a:xfrm>
          <a:prstGeom prst="rect">
            <a:avLst/>
          </a:prstGeom>
          <a:noFill/>
        </p:spPr>
      </p:pic>
      <p:pic>
        <p:nvPicPr>
          <p:cNvPr id="4098" name="Picture 2" descr="C:\Users\1\Documents\7336eef317c1c88badd0a9357c1_pr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571612"/>
            <a:ext cx="4338647" cy="4970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256</Words>
  <Application>Microsoft Office PowerPoint</Application>
  <PresentationFormat>Экран (4:3)</PresentationFormat>
  <Paragraphs>62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Egor</cp:lastModifiedBy>
  <cp:revision>63</cp:revision>
  <dcterms:created xsi:type="dcterms:W3CDTF">2017-11-18T15:28:48Z</dcterms:created>
  <dcterms:modified xsi:type="dcterms:W3CDTF">2021-01-16T11:53:08Z</dcterms:modified>
</cp:coreProperties>
</file>