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650" r:id="rId2"/>
  </p:sldMasterIdLst>
  <p:sldIdLst>
    <p:sldId id="272" r:id="rId3"/>
    <p:sldId id="259" r:id="rId4"/>
    <p:sldId id="261" r:id="rId5"/>
    <p:sldId id="266" r:id="rId6"/>
    <p:sldId id="263" r:id="rId7"/>
    <p:sldId id="267" r:id="rId8"/>
    <p:sldId id="268" r:id="rId9"/>
    <p:sldId id="269" r:id="rId10"/>
    <p:sldId id="270" r:id="rId11"/>
    <p:sldId id="273" r:id="rId12"/>
    <p:sldId id="281" r:id="rId13"/>
    <p:sldId id="280" r:id="rId14"/>
    <p:sldId id="276" r:id="rId15"/>
    <p:sldId id="264" r:id="rId16"/>
    <p:sldId id="278" r:id="rId17"/>
    <p:sldId id="279" r:id="rId18"/>
    <p:sldId id="282" r:id="rId19"/>
    <p:sldId id="284" r:id="rId20"/>
    <p:sldId id="285" r:id="rId21"/>
    <p:sldId id="286" r:id="rId22"/>
    <p:sldId id="288" r:id="rId23"/>
    <p:sldId id="262" r:id="rId24"/>
    <p:sldId id="289" r:id="rId25"/>
    <p:sldId id="290" r:id="rId26"/>
    <p:sldId id="291" r:id="rId27"/>
    <p:sldId id="292" r:id="rId28"/>
    <p:sldId id="293" r:id="rId29"/>
    <p:sldId id="294" r:id="rId30"/>
    <p:sldId id="295" r:id="rId31"/>
    <p:sldId id="297" r:id="rId32"/>
    <p:sldId id="296" r:id="rId3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6600"/>
    <a:srgbClr val="663300"/>
    <a:srgbClr val="FFFFCC"/>
    <a:srgbClr val="005986"/>
    <a:srgbClr val="006699"/>
    <a:srgbClr val="99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1038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D83C98-8751-4D80-A30D-F1821C9AF9E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02516411"/>
      </p:ext>
    </p:extLst>
  </p:cSld>
  <p:clrMapOvr>
    <a:masterClrMapping/>
  </p:clrMapOvr>
  <p:transition spd="slow"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AFDD13-74B0-46A5-81F3-71F9A983281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17473724"/>
      </p:ext>
    </p:extLst>
  </p:cSld>
  <p:clrMapOvr>
    <a:masterClrMapping/>
  </p:clrMapOvr>
  <p:transition spd="slow"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F3FCCC-41F3-4809-B7DB-19F3D56EF2E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68253518"/>
      </p:ext>
    </p:extLst>
  </p:cSld>
  <p:clrMapOvr>
    <a:masterClrMapping/>
  </p:clrMapOvr>
  <p:transition spd="slow">
    <p:zo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B68458-D417-499D-96A5-BCD5F9B2440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84863012"/>
      </p:ext>
    </p:extLst>
  </p:cSld>
  <p:clrMapOvr>
    <a:masterClrMapping/>
  </p:clrMapOvr>
  <p:transition spd="slow">
    <p:zo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A2A70A-5323-4EC8-B965-A9792E0576E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67908478"/>
      </p:ext>
    </p:extLst>
  </p:cSld>
  <p:clrMapOvr>
    <a:masterClrMapping/>
  </p:clrMapOvr>
  <p:transition spd="slow">
    <p:zo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8ED27B-A3F7-49CF-88A8-8C8C9220AB4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8144260"/>
      </p:ext>
    </p:extLst>
  </p:cSld>
  <p:clrMapOvr>
    <a:masterClrMapping/>
  </p:clrMapOvr>
  <p:transition spd="slow">
    <p:zo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F2FA2B-F1C4-4A42-949D-63CB0D203B1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43042145"/>
      </p:ext>
    </p:extLst>
  </p:cSld>
  <p:clrMapOvr>
    <a:masterClrMapping/>
  </p:clrMapOvr>
  <p:transition spd="slow">
    <p:zo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06D777-132F-4FDC-888A-1BBA56FFA0B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35678510"/>
      </p:ext>
    </p:extLst>
  </p:cSld>
  <p:clrMapOvr>
    <a:masterClrMapping/>
  </p:clrMapOvr>
  <p:transition spd="slow">
    <p:zo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FCCA52-858F-4480-9EC5-32C63411B6B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05977059"/>
      </p:ext>
    </p:extLst>
  </p:cSld>
  <p:clrMapOvr>
    <a:masterClrMapping/>
  </p:clrMapOvr>
  <p:transition spd="slow">
    <p:zo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E7E985-2B75-4039-8110-D2A64EDCD0F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39726948"/>
      </p:ext>
    </p:extLst>
  </p:cSld>
  <p:clrMapOvr>
    <a:masterClrMapping/>
  </p:clrMapOvr>
  <p:transition spd="slow">
    <p:zo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D94FA6-4466-430D-BA06-A8ED45F243A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48891979"/>
      </p:ext>
    </p:extLst>
  </p:cSld>
  <p:clrMapOvr>
    <a:masterClrMapping/>
  </p:clrMapOvr>
  <p:transition spd="slow"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464371-CE35-450F-BFAB-D176C8344DC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32132936"/>
      </p:ext>
    </p:extLst>
  </p:cSld>
  <p:clrMapOvr>
    <a:masterClrMapping/>
  </p:clrMapOvr>
  <p:transition spd="slow">
    <p:zo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259175-BCA9-479C-AB1E-9591B5F4B46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70502579"/>
      </p:ext>
    </p:extLst>
  </p:cSld>
  <p:clrMapOvr>
    <a:masterClrMapping/>
  </p:clrMapOvr>
  <p:transition spd="slow">
    <p:zo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E62E2E-CB74-45F9-9399-3B2C3CEB272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31899556"/>
      </p:ext>
    </p:extLst>
  </p:cSld>
  <p:clrMapOvr>
    <a:masterClrMapping/>
  </p:clrMapOvr>
  <p:transition spd="slow">
    <p:zo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6A5FEF-964B-4390-87B7-6C0B1E0CF56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6392140"/>
      </p:ext>
    </p:extLst>
  </p:cSld>
  <p:clrMapOvr>
    <a:masterClrMapping/>
  </p:clrMapOvr>
  <p:transition spd="slow"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61E36A-37FE-495A-AFF7-4830FF9C6BE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27675236"/>
      </p:ext>
    </p:extLst>
  </p:cSld>
  <p:clrMapOvr>
    <a:masterClrMapping/>
  </p:clrMapOvr>
  <p:transition spd="slow"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26E83F-680B-478E-8EBE-20A840545AE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30087605"/>
      </p:ext>
    </p:extLst>
  </p:cSld>
  <p:clrMapOvr>
    <a:masterClrMapping/>
  </p:clrMapOvr>
  <p:transition spd="slow"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8CBB90-29CF-435B-B670-D37289C0CBB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47344350"/>
      </p:ext>
    </p:extLst>
  </p:cSld>
  <p:clrMapOvr>
    <a:masterClrMapping/>
  </p:clrMapOvr>
  <p:transition spd="slow"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C9D47A-0AD1-431D-AE7B-8F11EB1C68E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75720298"/>
      </p:ext>
    </p:extLst>
  </p:cSld>
  <p:clrMapOvr>
    <a:masterClrMapping/>
  </p:clrMapOvr>
  <p:transition spd="slow"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1A03EB-C091-4867-AE68-E46486B38C3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79088359"/>
      </p:ext>
    </p:extLst>
  </p:cSld>
  <p:clrMapOvr>
    <a:masterClrMapping/>
  </p:clrMapOvr>
  <p:transition spd="slow"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221553-0A6D-4591-B937-146AA8EBF17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3758300"/>
      </p:ext>
    </p:extLst>
  </p:cSld>
  <p:clrMapOvr>
    <a:masterClrMapping/>
  </p:clrMapOvr>
  <p:transition spd="slow"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31A77F-CE9A-4FD6-9045-BD0646B463E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66738897"/>
      </p:ext>
    </p:extLst>
  </p:cSld>
  <p:clrMapOvr>
    <a:masterClrMapping/>
  </p:clrMapOvr>
  <p:transition spd="slow"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DB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endParaRPr lang="ru-RU" altLang="ru-RU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endParaRPr lang="ru-RU" altLang="ru-RU"/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fld id="{A5EC735D-DF8D-4A32-9364-6D07DCEC0500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ransition spd="slow">
    <p:zoom/>
  </p:transition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E3C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fld id="{2D54A3D5-960C-4E3D-813E-9F7156B34F43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ransition spd="slow">
    <p:zoom/>
  </p:transition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13" Type="http://schemas.openxmlformats.org/officeDocument/2006/relationships/slide" Target="slide11.xml"/><Relationship Id="rId3" Type="http://schemas.openxmlformats.org/officeDocument/2006/relationships/slide" Target="slide16.xml"/><Relationship Id="rId7" Type="http://schemas.openxmlformats.org/officeDocument/2006/relationships/slide" Target="slide13.xml"/><Relationship Id="rId12" Type="http://schemas.openxmlformats.org/officeDocument/2006/relationships/image" Target="../media/image22.jpeg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.jpeg"/><Relationship Id="rId11" Type="http://schemas.openxmlformats.org/officeDocument/2006/relationships/slide" Target="slide15.xml"/><Relationship Id="rId5" Type="http://schemas.openxmlformats.org/officeDocument/2006/relationships/slide" Target="slide12.xml"/><Relationship Id="rId10" Type="http://schemas.openxmlformats.org/officeDocument/2006/relationships/image" Target="../media/image21.jpeg"/><Relationship Id="rId4" Type="http://schemas.openxmlformats.org/officeDocument/2006/relationships/image" Target="../media/image18.jpeg"/><Relationship Id="rId9" Type="http://schemas.openxmlformats.org/officeDocument/2006/relationships/slide" Target="slide14.xml"/><Relationship Id="rId1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1.wmf"/><Relationship Id="rId7" Type="http://schemas.openxmlformats.org/officeDocument/2006/relationships/image" Target="../media/image23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Users\winRoot\Desktop\&#1059;&#1088;&#1086;&#1082;-&#1080;&#1075;&#1088;&#1072;%20&#1052;&#1091;&#1079;&#1099;&#1082;&#1072;&#1083;&#1100;&#1085;&#1086;&#1077;%20&#1087;&#1091;&#1090;&#1077;&#1096;&#1077;&#1089;&#1090;&#1074;&#1080;&#1077;\&#1042;.&#1040;.&#1052;&#1086;&#1094;&#1072;&#1088;&#1090;%20&#1050;&#1086;&#1083;&#1099;&#1073;&#1077;&#1083;&#1100;&#1085;&#1072;&#1103;%20&#1080;&#1085;&#1089;&#1090;&#1088;&#1091;&#1084;&#1077;&#1085;&#1090;&#1072;&#1083;&#1100;&#1085;&#1072;&#1103;.mp3" TargetMode="External"/><Relationship Id="rId6" Type="http://schemas.openxmlformats.org/officeDocument/2006/relationships/image" Target="../media/image13.png"/><Relationship Id="rId5" Type="http://schemas.openxmlformats.org/officeDocument/2006/relationships/image" Target="../media/image24.jpeg"/><Relationship Id="rId4" Type="http://schemas.openxmlformats.org/officeDocument/2006/relationships/slide" Target="slide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1.wmf"/><Relationship Id="rId7" Type="http://schemas.openxmlformats.org/officeDocument/2006/relationships/image" Target="../media/image27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Users\winRoot\Desktop\&#1059;&#1088;&#1086;&#1082;-&#1080;&#1075;&#1088;&#1072;%20&#1052;&#1091;&#1079;&#1099;&#1082;&#1072;&#1083;&#1100;&#1085;&#1086;&#1077;%20&#1087;&#1091;&#1090;&#1077;&#1096;&#1077;&#1089;&#1090;&#1074;&#1080;&#1077;\&#1051;.%20&#1074;&#1072;&#1085;%20&#1041;&#1077;&#1090;&#1093;&#1086;&#1074;&#1077;&#1085;%20&#1057;&#1080;&#1084;&#1092;&#1086;&#1085;&#1080;&#1103;%20&#8470;5%20I%20&#1095;&#1072;&#1089;&#1090;&#1100;.mp3" TargetMode="External"/><Relationship Id="rId6" Type="http://schemas.openxmlformats.org/officeDocument/2006/relationships/image" Target="../media/image13.png"/><Relationship Id="rId5" Type="http://schemas.openxmlformats.org/officeDocument/2006/relationships/image" Target="../media/image26.jpeg"/><Relationship Id="rId4" Type="http://schemas.openxmlformats.org/officeDocument/2006/relationships/slide" Target="slide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1.wmf"/><Relationship Id="rId7" Type="http://schemas.openxmlformats.org/officeDocument/2006/relationships/image" Target="../media/image20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Users\winRoot\Desktop\&#1059;&#1088;&#1086;&#1082;-&#1080;&#1075;&#1088;&#1072;%20&#1052;&#1091;&#1079;&#1099;&#1082;&#1072;&#1083;&#1100;&#1085;&#1086;&#1077;%20&#1087;&#1091;&#1090;&#1077;&#1096;&#1077;&#1089;&#1090;&#1074;&#1080;&#1077;\&#1060;.&#1064;&#1086;&#1087;&#1077;&#1085;%20&#1052;&#1072;&#1079;&#1091;&#1088;&#1082;&#1072;%20&#1089;&#1080;-&#1073;&#1077;&#1084;&#1086;&#1083;&#1100;%20&#1084;&#1072;&#1078;&#1086;&#1088;%20&#1086;&#1088;.7%20&#8470;1.mp3" TargetMode="External"/><Relationship Id="rId6" Type="http://schemas.openxmlformats.org/officeDocument/2006/relationships/image" Target="../media/image13.png"/><Relationship Id="rId5" Type="http://schemas.openxmlformats.org/officeDocument/2006/relationships/image" Target="../media/image28.jpeg"/><Relationship Id="rId4" Type="http://schemas.openxmlformats.org/officeDocument/2006/relationships/slide" Target="slide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1.wmf"/><Relationship Id="rId7" Type="http://schemas.openxmlformats.org/officeDocument/2006/relationships/slide" Target="slide2.xml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Users\winRoot\Desktop\&#1059;&#1088;&#1086;&#1082;-&#1080;&#1075;&#1088;&#1072;%20&#1052;&#1091;&#1079;&#1099;&#1082;&#1072;&#1083;&#1100;&#1085;&#1086;&#1077;%20&#1087;&#1091;&#1090;&#1077;&#1096;&#1077;&#1089;&#1090;&#1074;&#1080;&#1077;\&#1052;.&#1048;.&#1043;&#1083;&#1080;&#1085;&#1082;&#1072;%20&#1061;&#1086;&#1088;%20&#1057;&#1083;&#1072;&#1074;&#1100;&#1089;&#1103;%20&#1080;&#1079;%20&#1086;&#1087;&#1077;&#1088;&#1099;%20&#1048;&#1074;&#1072;&#1085;%20&#1057;&#1091;&#1089;&#1072;&#1085;&#1080;&#1085;.mp3" TargetMode="External"/><Relationship Id="rId6" Type="http://schemas.openxmlformats.org/officeDocument/2006/relationships/image" Target="../media/image21.jpeg"/><Relationship Id="rId5" Type="http://schemas.openxmlformats.org/officeDocument/2006/relationships/image" Target="../media/image13.png"/><Relationship Id="rId4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.wmf"/><Relationship Id="rId7" Type="http://schemas.openxmlformats.org/officeDocument/2006/relationships/slide" Target="slide15.xml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Users\winRoot\Desktop\&#1059;&#1088;&#1086;&#1082;-&#1080;&#1075;&#1088;&#1072;%20&#1052;&#1091;&#1079;&#1099;&#1082;&#1072;&#1083;&#1100;&#1085;&#1086;&#1077;%20&#1087;&#1091;&#1090;&#1077;&#1096;&#1077;&#1089;&#1090;&#1074;&#1080;&#1077;\&#1055;.&#1048;.&#1063;&#1072;&#1081;&#1082;&#1086;&#1074;&#1089;&#1082;&#1080;&#1081;%20&#1044;&#1077;&#1090;&#1089;&#1082;&#1080;&#1081;%20&#1072;&#1083;&#1100;&#1073;&#1086;&#1084;%20&#1048;&#1090;&#1072;&#1083;&#1100;&#1103;&#1085;&#1089;&#1082;&#1072;&#1103;%20&#1087;&#1077;&#1089;&#1077;&#1085;&#1082;&#1072;.mp3" TargetMode="External"/><Relationship Id="rId6" Type="http://schemas.openxmlformats.org/officeDocument/2006/relationships/image" Target="../media/image13.png"/><Relationship Id="rId5" Type="http://schemas.openxmlformats.org/officeDocument/2006/relationships/image" Target="../media/image30.jpeg"/><Relationship Id="rId4" Type="http://schemas.openxmlformats.org/officeDocument/2006/relationships/slide" Target="slide2.xml"/><Relationship Id="rId9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1.wmf"/><Relationship Id="rId7" Type="http://schemas.openxmlformats.org/officeDocument/2006/relationships/slide" Target="slide14.xml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Users\winRoot\Desktop\&#1059;&#1088;&#1086;&#1082;-&#1080;&#1075;&#1088;&#1072;%20&#1052;&#1091;&#1079;&#1099;&#1082;&#1072;&#1083;&#1100;&#1085;&#1086;&#1077;%20&#1087;&#1091;&#1090;&#1077;&#1096;&#1077;&#1089;&#1090;&#1074;&#1080;&#1077;\&#1057;.&#1042;.&#1056;&#1072;&#1093;&#1084;&#1072;&#1085;&#1080;&#1085;&#1086;&#1074;%20&#1055;&#1088;&#1077;&#1083;&#1102;&#1076;&#1080;&#1103;%20&#1044;&#1086;%20&#1076;&#1080;&#1077;&#1079;%20&#1084;&#1080;&#1085;&#1086;&#1088;.mp3" TargetMode="External"/><Relationship Id="rId6" Type="http://schemas.openxmlformats.org/officeDocument/2006/relationships/image" Target="../media/image13.png"/><Relationship Id="rId5" Type="http://schemas.openxmlformats.org/officeDocument/2006/relationships/image" Target="../media/image31.jpeg"/><Relationship Id="rId4" Type="http://schemas.openxmlformats.org/officeDocument/2006/relationships/slide" Target="slide2.xml"/><Relationship Id="rId9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13" Type="http://schemas.openxmlformats.org/officeDocument/2006/relationships/slide" Target="slide19.xml"/><Relationship Id="rId3" Type="http://schemas.openxmlformats.org/officeDocument/2006/relationships/slide" Target="slide18.xml"/><Relationship Id="rId7" Type="http://schemas.openxmlformats.org/officeDocument/2006/relationships/slide" Target="slide23.xml"/><Relationship Id="rId12" Type="http://schemas.openxmlformats.org/officeDocument/2006/relationships/image" Target="../media/image37.jpeg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4.jpeg"/><Relationship Id="rId11" Type="http://schemas.openxmlformats.org/officeDocument/2006/relationships/slide" Target="slide22.xml"/><Relationship Id="rId5" Type="http://schemas.openxmlformats.org/officeDocument/2006/relationships/slide" Target="slide21.xml"/><Relationship Id="rId10" Type="http://schemas.openxmlformats.org/officeDocument/2006/relationships/image" Target="../media/image36.jpeg"/><Relationship Id="rId4" Type="http://schemas.openxmlformats.org/officeDocument/2006/relationships/image" Target="../media/image33.jpeg"/><Relationship Id="rId9" Type="http://schemas.openxmlformats.org/officeDocument/2006/relationships/slide" Target="slide20.xml"/><Relationship Id="rId14" Type="http://schemas.openxmlformats.org/officeDocument/2006/relationships/image" Target="../media/image3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3.jpeg"/><Relationship Id="rId5" Type="http://schemas.openxmlformats.org/officeDocument/2006/relationships/image" Target="../media/image13.png"/><Relationship Id="rId4" Type="http://schemas.openxmlformats.org/officeDocument/2006/relationships/image" Target="../media/image3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1.jpeg"/><Relationship Id="rId5" Type="http://schemas.openxmlformats.org/officeDocument/2006/relationships/image" Target="../media/image13.png"/><Relationship Id="rId4" Type="http://schemas.openxmlformats.org/officeDocument/2006/relationships/image" Target="../media/image40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" Target="slide3.xml"/><Relationship Id="rId7" Type="http://schemas.openxmlformats.org/officeDocument/2006/relationships/slide" Target="slide17.xml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.png"/><Relationship Id="rId5" Type="http://schemas.openxmlformats.org/officeDocument/2006/relationships/slide" Target="slide10.xml"/><Relationship Id="rId10" Type="http://schemas.openxmlformats.org/officeDocument/2006/relationships/image" Target="../media/image5.png"/><Relationship Id="rId4" Type="http://schemas.openxmlformats.org/officeDocument/2006/relationships/image" Target="../media/image2.png"/><Relationship Id="rId9" Type="http://schemas.openxmlformats.org/officeDocument/2006/relationships/slide" Target="slide2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image" Target="../media/image36.jpeg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6.xml"/><Relationship Id="rId6" Type="http://schemas.openxmlformats.org/officeDocument/2006/relationships/slide" Target="slide20.xml"/><Relationship Id="rId5" Type="http://schemas.openxmlformats.org/officeDocument/2006/relationships/image" Target="../media/image13.png"/><Relationship Id="rId4" Type="http://schemas.openxmlformats.org/officeDocument/2006/relationships/image" Target="../media/image4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4.jpeg"/><Relationship Id="rId5" Type="http://schemas.openxmlformats.org/officeDocument/2006/relationships/image" Target="../media/image13.png"/><Relationship Id="rId4" Type="http://schemas.openxmlformats.org/officeDocument/2006/relationships/image" Target="../media/image4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6.xml"/><Relationship Id="rId6" Type="http://schemas.openxmlformats.org/officeDocument/2006/relationships/slide" Target="slide2.xml"/><Relationship Id="rId5" Type="http://schemas.openxmlformats.org/officeDocument/2006/relationships/image" Target="../media/image37.jpeg"/><Relationship Id="rId4" Type="http://schemas.openxmlformats.org/officeDocument/2006/relationships/image" Target="../media/image1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5.jpeg"/><Relationship Id="rId5" Type="http://schemas.openxmlformats.org/officeDocument/2006/relationships/image" Target="../media/image13.png"/><Relationship Id="rId4" Type="http://schemas.openxmlformats.org/officeDocument/2006/relationships/image" Target="../media/image45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13" Type="http://schemas.openxmlformats.org/officeDocument/2006/relationships/slide" Target="slide30.xml"/><Relationship Id="rId3" Type="http://schemas.openxmlformats.org/officeDocument/2006/relationships/slide" Target="slide25.xml"/><Relationship Id="rId7" Type="http://schemas.openxmlformats.org/officeDocument/2006/relationships/slide" Target="slide27.xml"/><Relationship Id="rId12" Type="http://schemas.openxmlformats.org/officeDocument/2006/relationships/image" Target="../media/image47.jpeg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jpeg"/><Relationship Id="rId11" Type="http://schemas.openxmlformats.org/officeDocument/2006/relationships/slide" Target="slide29.xml"/><Relationship Id="rId5" Type="http://schemas.openxmlformats.org/officeDocument/2006/relationships/slide" Target="slide26.xml"/><Relationship Id="rId10" Type="http://schemas.openxmlformats.org/officeDocument/2006/relationships/image" Target="../media/image46.jpeg"/><Relationship Id="rId4" Type="http://schemas.openxmlformats.org/officeDocument/2006/relationships/image" Target="../media/image33.jpeg"/><Relationship Id="rId9" Type="http://schemas.openxmlformats.org/officeDocument/2006/relationships/slide" Target="slide28.xml"/><Relationship Id="rId14" Type="http://schemas.openxmlformats.org/officeDocument/2006/relationships/image" Target="../media/image4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image" Target="../media/image49.png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6.xml"/><Relationship Id="rId6" Type="http://schemas.openxmlformats.org/officeDocument/2006/relationships/hyperlink" Target="&#1042;&#1080;&#1076;&#1077;&#1086;%20&#1074;&#1086;&#1087;&#1088;&#1086;&#1089;&#1099;/&#1040;&#1084;&#1072;&#1076;&#1077;&#1081;%20&#1057;&#1083;&#1080;&#1096;&#1082;&#1086;&#1084;%20&#1084;&#1085;&#1086;&#1075;&#1086;%20&#1085;&#1086;&#1090;....avi" TargetMode="External"/><Relationship Id="rId5" Type="http://schemas.openxmlformats.org/officeDocument/2006/relationships/image" Target="../media/image33.jpeg"/><Relationship Id="rId4" Type="http://schemas.openxmlformats.org/officeDocument/2006/relationships/image" Target="../media/image1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image" Target="../media/image49.png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6.xml"/><Relationship Id="rId6" Type="http://schemas.openxmlformats.org/officeDocument/2006/relationships/hyperlink" Target="&#1042;&#1080;&#1076;&#1077;&#1086;%20&#1074;&#1086;&#1087;&#1088;&#1086;&#1089;&#1099;/&#1050;&#1086;&#1084;&#1087;&#1086;&#1079;&#1080;&#1090;&#1086;&#1088;%20&#1043;&#1083;&#1080;&#1085;&#1082;&#1072;%20&#1042;&#1099;&#1087;&#1091;&#1089;&#1082;&#1072;&#1077;&#1090;%20&#1087;&#1090;&#1080;&#1094;.avi" TargetMode="External"/><Relationship Id="rId5" Type="http://schemas.openxmlformats.org/officeDocument/2006/relationships/image" Target="../media/image8.jpeg"/><Relationship Id="rId4" Type="http://schemas.openxmlformats.org/officeDocument/2006/relationships/image" Target="../media/image1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image" Target="../media/image49.png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6.xml"/><Relationship Id="rId6" Type="http://schemas.openxmlformats.org/officeDocument/2006/relationships/hyperlink" Target="&#1042;&#1080;&#1076;&#1077;&#1086;%20&#1074;&#1086;&#1087;&#1088;&#1086;&#1089;&#1099;/&#1050;&#1086;&#1084;&#1087;&#1086;&#1079;&#1080;&#1090;&#1086;&#1088;%20&#1043;&#1083;&#1080;&#1085;&#1082;&#1072;%20&#1050;&#1072;&#1084;&#1072;&#1088;&#1080;&#1085;&#1089;&#1082;&#1072;&#1103;.avi" TargetMode="External"/><Relationship Id="rId5" Type="http://schemas.openxmlformats.org/officeDocument/2006/relationships/image" Target="../media/image37.jpeg"/><Relationship Id="rId4" Type="http://schemas.openxmlformats.org/officeDocument/2006/relationships/image" Target="../media/image1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image" Target="../media/image49.png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6.xml"/><Relationship Id="rId6" Type="http://schemas.openxmlformats.org/officeDocument/2006/relationships/hyperlink" Target="&#1042;&#1080;&#1076;&#1077;&#1086;%20&#1074;&#1086;&#1087;&#1088;&#1086;&#1089;&#1099;/&#1055;.&#1048;.&#1063;&#1072;&#1081;&#1082;&#1086;&#1074;&#1089;&#1082;&#1080;&#1081;%20&#1065;&#1077;&#1083;&#1082;&#1091;&#1085;&#1095;&#1080;&#1082;%20&#1095;&#1077;&#1083;&#1077;&#1089;&#1090;&#1072;.avi" TargetMode="External"/><Relationship Id="rId5" Type="http://schemas.openxmlformats.org/officeDocument/2006/relationships/image" Target="../media/image17.jpeg"/><Relationship Id="rId4" Type="http://schemas.openxmlformats.org/officeDocument/2006/relationships/image" Target="../media/image1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image" Target="../media/image49.png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6.xml"/><Relationship Id="rId6" Type="http://schemas.openxmlformats.org/officeDocument/2006/relationships/hyperlink" Target="&#1042;&#1080;&#1076;&#1077;&#1086;%20&#1074;&#1086;&#1087;&#1088;&#1086;&#1089;&#1099;/&#1056;&#1080;&#1084;&#1089;&#1082;&#1080;&#1081;-&#1050;&#1086;&#1088;&#1089;&#1072;&#1082;&#1086;&#1074;%20&#1042;&#1099;&#1089;&#1086;&#1090;&#1072;%20&#1083;&#1100;,...avi" TargetMode="External"/><Relationship Id="rId5" Type="http://schemas.openxmlformats.org/officeDocument/2006/relationships/image" Target="../media/image50.jpeg"/><Relationship Id="rId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slide" Target="slide6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12" Type="http://schemas.openxmlformats.org/officeDocument/2006/relationships/image" Target="../media/image10.jpeg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jpeg"/><Relationship Id="rId11" Type="http://schemas.openxmlformats.org/officeDocument/2006/relationships/slide" Target="slide5.xml"/><Relationship Id="rId5" Type="http://schemas.openxmlformats.org/officeDocument/2006/relationships/slide" Target="slide7.xml"/><Relationship Id="rId10" Type="http://schemas.openxmlformats.org/officeDocument/2006/relationships/image" Target="../media/image9.jpeg"/><Relationship Id="rId4" Type="http://schemas.openxmlformats.org/officeDocument/2006/relationships/image" Target="../media/image6.jpeg"/><Relationship Id="rId9" Type="http://schemas.openxmlformats.org/officeDocument/2006/relationships/slide" Target="slide9.xml"/><Relationship Id="rId14" Type="http://schemas.openxmlformats.org/officeDocument/2006/relationships/image" Target="../media/image11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image" Target="../media/image51.jpeg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9.png"/><Relationship Id="rId5" Type="http://schemas.openxmlformats.org/officeDocument/2006/relationships/hyperlink" Target="&#1042;&#1080;&#1076;&#1077;&#1086;%20&#1074;&#1086;&#1087;&#1088;&#1086;&#1089;&#1099;/&#1056;&#1080;&#1084;&#1089;&#1082;&#1080;&#1081;%20-%20&#1050;&#1086;&#1088;&#1089;&#1072;&#1082;&#1086;&#1074;%20&#1089;&#1085;&#1077;&#1075;&#1088;&#1100;.avi" TargetMode="External"/><Relationship Id="rId4" Type="http://schemas.openxmlformats.org/officeDocument/2006/relationships/image" Target="../media/image1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6.xml"/><Relationship Id="rId6" Type="http://schemas.openxmlformats.org/officeDocument/2006/relationships/slide" Target="slide2.xml"/><Relationship Id="rId5" Type="http://schemas.openxmlformats.org/officeDocument/2006/relationships/image" Target="../media/image6.jpe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6.xml"/><Relationship Id="rId6" Type="http://schemas.openxmlformats.org/officeDocument/2006/relationships/slide" Target="slide2.xml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6.xml"/><Relationship Id="rId6" Type="http://schemas.openxmlformats.org/officeDocument/2006/relationships/slide" Target="slide2.xml"/><Relationship Id="rId5" Type="http://schemas.openxmlformats.org/officeDocument/2006/relationships/image" Target="../media/image15.jpe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6.xml"/><Relationship Id="rId6" Type="http://schemas.openxmlformats.org/officeDocument/2006/relationships/slide" Target="slide2.xml"/><Relationship Id="rId5" Type="http://schemas.openxmlformats.org/officeDocument/2006/relationships/image" Target="../media/image16.jpe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6.xml"/><Relationship Id="rId6" Type="http://schemas.openxmlformats.org/officeDocument/2006/relationships/slide" Target="slide2.xml"/><Relationship Id="rId5" Type="http://schemas.openxmlformats.org/officeDocument/2006/relationships/image" Target="../media/image8.jpe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6.xml"/><Relationship Id="rId6" Type="http://schemas.openxmlformats.org/officeDocument/2006/relationships/slide" Target="slide2.xml"/><Relationship Id="rId5" Type="http://schemas.openxmlformats.org/officeDocument/2006/relationships/image" Target="../media/image17.jpe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dd01021_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7338" cy="6858000"/>
          </a:xfrm>
          <a:prstGeom prst="rect">
            <a:avLst/>
          </a:prstGeom>
          <a:solidFill>
            <a:srgbClr val="FFFFCC"/>
          </a:solidFill>
        </p:spPr>
      </p:pic>
      <p:sp>
        <p:nvSpPr>
          <p:cNvPr id="26627" name="Rectangle 3"/>
          <p:cNvSpPr>
            <a:spLocks noGrp="1" noChangeArrowheads="1"/>
          </p:cNvSpPr>
          <p:nvPr>
            <p:ph type="title"/>
          </p:nvPr>
        </p:nvSpPr>
        <p:spPr>
          <a:xfrm>
            <a:off x="395288" y="2852738"/>
            <a:ext cx="8602662" cy="3024187"/>
          </a:xfrm>
        </p:spPr>
        <p:txBody>
          <a:bodyPr/>
          <a:lstStyle/>
          <a:p>
            <a:pPr algn="l"/>
            <a:r>
              <a:rPr lang="ru-RU" altLang="ru-RU" sz="6600" b="1">
                <a:solidFill>
                  <a:srgbClr val="663300"/>
                </a:solidFill>
              </a:rPr>
              <a:t>  Урок-игра на тему:</a:t>
            </a:r>
            <a:r>
              <a:rPr lang="ru-RU" altLang="ru-RU" sz="7200">
                <a:solidFill>
                  <a:srgbClr val="663300"/>
                </a:solidFill>
                <a:latin typeface="Monotype Corsiva" panose="03010101010201010101" pitchFamily="66" charset="0"/>
              </a:rPr>
              <a:t/>
            </a:r>
            <a:br>
              <a:rPr lang="ru-RU" altLang="ru-RU" sz="7200">
                <a:solidFill>
                  <a:srgbClr val="663300"/>
                </a:solidFill>
                <a:latin typeface="Monotype Corsiva" panose="03010101010201010101" pitchFamily="66" charset="0"/>
              </a:rPr>
            </a:br>
            <a:r>
              <a:rPr lang="ru-RU" altLang="ru-RU" sz="7200">
                <a:solidFill>
                  <a:srgbClr val="663300"/>
                </a:solidFill>
                <a:latin typeface="Monotype Corsiva" panose="03010101010201010101" pitchFamily="66" charset="0"/>
              </a:rPr>
              <a:t>	«Музыкальное</a:t>
            </a:r>
            <a:br>
              <a:rPr lang="ru-RU" altLang="ru-RU" sz="7200">
                <a:solidFill>
                  <a:srgbClr val="663300"/>
                </a:solidFill>
                <a:latin typeface="Monotype Corsiva" panose="03010101010201010101" pitchFamily="66" charset="0"/>
              </a:rPr>
            </a:br>
            <a:r>
              <a:rPr lang="ru-RU" altLang="ru-RU" sz="7200">
                <a:solidFill>
                  <a:srgbClr val="663300"/>
                </a:solidFill>
                <a:latin typeface="Monotype Corsiva" panose="03010101010201010101" pitchFamily="66" charset="0"/>
              </a:rPr>
              <a:t>			путешествие»</a:t>
            </a:r>
            <a:r>
              <a:rPr lang="ru-RU" altLang="ru-RU" sz="7200">
                <a:solidFill>
                  <a:srgbClr val="77491F"/>
                </a:solidFill>
                <a:latin typeface="Monotype Corsiva" panose="03010101010201010101" pitchFamily="66" charset="0"/>
              </a:rPr>
              <a:t/>
            </a:r>
            <a:br>
              <a:rPr lang="ru-RU" altLang="ru-RU" sz="7200">
                <a:solidFill>
                  <a:srgbClr val="77491F"/>
                </a:solidFill>
                <a:latin typeface="Monotype Corsiva" panose="03010101010201010101" pitchFamily="66" charset="0"/>
              </a:rPr>
            </a:br>
            <a:r>
              <a:rPr lang="ru-RU" altLang="ru-RU" sz="7200">
                <a:solidFill>
                  <a:srgbClr val="77491F"/>
                </a:solidFill>
                <a:latin typeface="Monotype Corsiva" panose="03010101010201010101" pitchFamily="66" charset="0"/>
              </a:rPr>
              <a:t/>
            </a:r>
            <a:br>
              <a:rPr lang="ru-RU" altLang="ru-RU" sz="7200">
                <a:solidFill>
                  <a:srgbClr val="77491F"/>
                </a:solidFill>
                <a:latin typeface="Monotype Corsiva" panose="03010101010201010101" pitchFamily="66" charset="0"/>
              </a:rPr>
            </a:br>
            <a:r>
              <a:rPr lang="ru-RU" altLang="ru-RU" sz="5400">
                <a:solidFill>
                  <a:srgbClr val="77491F"/>
                </a:solidFill>
                <a:latin typeface="Monotype Corsiva" panose="03010101010201010101" pitchFamily="66" charset="0"/>
              </a:rPr>
              <a:t>		</a:t>
            </a:r>
            <a:endParaRPr lang="ru-RU" altLang="ru-RU" sz="4000" b="1">
              <a:latin typeface="Monotype Corsiva" panose="03010101010201010101" pitchFamily="66" charset="0"/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dd01021_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7338" cy="6858000"/>
          </a:xfrm>
          <a:prstGeom prst="rect">
            <a:avLst/>
          </a:prstGeom>
          <a:solidFill>
            <a:srgbClr val="FFFFCC"/>
          </a:solidFill>
        </p:spPr>
      </p:pic>
      <p:sp>
        <p:nvSpPr>
          <p:cNvPr id="27651" name="Text Box 3"/>
          <p:cNvSpPr txBox="1">
            <a:spLocks noChangeArrowheads="1"/>
          </p:cNvSpPr>
          <p:nvPr/>
        </p:nvSpPr>
        <p:spPr bwMode="auto">
          <a:xfrm>
            <a:off x="2195513" y="882650"/>
            <a:ext cx="2879725" cy="5099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altLang="ru-RU" sz="3200">
                <a:solidFill>
                  <a:srgbClr val="663300"/>
                </a:solidFill>
                <a:latin typeface="Monotype Corsiva" panose="03010101010201010101" pitchFamily="66" charset="0"/>
              </a:rPr>
              <a:t>В.А.Моцарт</a:t>
            </a:r>
          </a:p>
          <a:p>
            <a:r>
              <a:rPr lang="ru-RU" altLang="ru-RU" sz="2400" b="1">
                <a:solidFill>
                  <a:srgbClr val="663300"/>
                </a:solidFill>
                <a:latin typeface="Monotype Corsiva" panose="03010101010201010101" pitchFamily="66" charset="0"/>
              </a:rPr>
              <a:t>    (Австрия)</a:t>
            </a:r>
          </a:p>
          <a:p>
            <a:endParaRPr lang="ru-RU" altLang="ru-RU" sz="2400">
              <a:solidFill>
                <a:srgbClr val="663300"/>
              </a:solidFill>
              <a:latin typeface="Monotype Corsiva" panose="03010101010201010101" pitchFamily="66" charset="0"/>
            </a:endParaRPr>
          </a:p>
          <a:p>
            <a:pPr>
              <a:lnSpc>
                <a:spcPct val="60000"/>
              </a:lnSpc>
            </a:pPr>
            <a:endParaRPr lang="ru-RU" altLang="ru-RU" sz="4000">
              <a:solidFill>
                <a:srgbClr val="663300"/>
              </a:solidFill>
              <a:latin typeface="Monotype Corsiva" panose="03010101010201010101" pitchFamily="66" charset="0"/>
            </a:endParaRPr>
          </a:p>
          <a:p>
            <a:pPr>
              <a:lnSpc>
                <a:spcPct val="60000"/>
              </a:lnSpc>
            </a:pPr>
            <a:endParaRPr lang="ru-RU" altLang="ru-RU" sz="3200">
              <a:solidFill>
                <a:srgbClr val="663300"/>
              </a:solidFill>
              <a:latin typeface="Monotype Corsiva" panose="03010101010201010101" pitchFamily="66" charset="0"/>
            </a:endParaRPr>
          </a:p>
          <a:p>
            <a:pPr>
              <a:lnSpc>
                <a:spcPct val="60000"/>
              </a:lnSpc>
            </a:pPr>
            <a:r>
              <a:rPr lang="ru-RU" altLang="ru-RU" sz="3200">
                <a:solidFill>
                  <a:srgbClr val="663300"/>
                </a:solidFill>
                <a:latin typeface="Monotype Corsiva" panose="03010101010201010101" pitchFamily="66" charset="0"/>
              </a:rPr>
              <a:t>Л.Бетховен</a:t>
            </a:r>
          </a:p>
          <a:p>
            <a:pPr>
              <a:lnSpc>
                <a:spcPct val="110000"/>
              </a:lnSpc>
            </a:pPr>
            <a:r>
              <a:rPr lang="ru-RU" altLang="ru-RU" sz="2400" b="1">
                <a:solidFill>
                  <a:srgbClr val="663300"/>
                </a:solidFill>
                <a:latin typeface="Monotype Corsiva" panose="03010101010201010101" pitchFamily="66" charset="0"/>
              </a:rPr>
              <a:t>   (Германия)</a:t>
            </a:r>
            <a:endParaRPr lang="ru-RU" altLang="ru-RU" sz="2400">
              <a:solidFill>
                <a:srgbClr val="663300"/>
              </a:solidFill>
              <a:latin typeface="Monotype Corsiva" panose="03010101010201010101" pitchFamily="66" charset="0"/>
            </a:endParaRPr>
          </a:p>
          <a:p>
            <a:pPr algn="ctr">
              <a:lnSpc>
                <a:spcPct val="90000"/>
              </a:lnSpc>
            </a:pPr>
            <a:endParaRPr lang="ru-RU" altLang="ru-RU" sz="2400">
              <a:solidFill>
                <a:srgbClr val="663300"/>
              </a:solidFill>
              <a:latin typeface="Monotype Corsiva" panose="03010101010201010101" pitchFamily="66" charset="0"/>
            </a:endParaRPr>
          </a:p>
          <a:p>
            <a:pPr algn="ctr">
              <a:lnSpc>
                <a:spcPct val="90000"/>
              </a:lnSpc>
            </a:pPr>
            <a:r>
              <a:rPr lang="ru-RU" altLang="ru-RU" sz="4000">
                <a:solidFill>
                  <a:srgbClr val="663300"/>
                </a:solidFill>
                <a:latin typeface="Monotype Corsiva" panose="03010101010201010101" pitchFamily="66" charset="0"/>
              </a:rPr>
              <a:t>  </a:t>
            </a:r>
          </a:p>
          <a:p>
            <a:pPr algn="ctr">
              <a:lnSpc>
                <a:spcPct val="40000"/>
              </a:lnSpc>
            </a:pPr>
            <a:endParaRPr lang="ru-RU" altLang="ru-RU" sz="3200">
              <a:solidFill>
                <a:srgbClr val="663300"/>
              </a:solidFill>
              <a:latin typeface="Monotype Corsiva" panose="03010101010201010101" pitchFamily="66" charset="0"/>
            </a:endParaRPr>
          </a:p>
          <a:p>
            <a:pPr>
              <a:lnSpc>
                <a:spcPct val="40000"/>
              </a:lnSpc>
            </a:pPr>
            <a:r>
              <a:rPr lang="ru-RU" altLang="ru-RU" sz="3200">
                <a:solidFill>
                  <a:srgbClr val="663300"/>
                </a:solidFill>
                <a:latin typeface="Monotype Corsiva" panose="03010101010201010101" pitchFamily="66" charset="0"/>
              </a:rPr>
              <a:t>  Ф.Шопен</a:t>
            </a:r>
          </a:p>
          <a:p>
            <a:pPr>
              <a:lnSpc>
                <a:spcPct val="120000"/>
              </a:lnSpc>
            </a:pPr>
            <a:r>
              <a:rPr lang="ru-RU" altLang="ru-RU" sz="2400" b="1">
                <a:solidFill>
                  <a:srgbClr val="663300"/>
                </a:solidFill>
                <a:latin typeface="Monotype Corsiva" panose="03010101010201010101" pitchFamily="66" charset="0"/>
              </a:rPr>
              <a:t>     (Польша)</a:t>
            </a:r>
            <a:r>
              <a:rPr lang="ru-RU" altLang="ru-RU" sz="2400" b="1">
                <a:solidFill>
                  <a:srgbClr val="996633"/>
                </a:solidFill>
                <a:latin typeface="Monotype Corsiva" panose="03010101010201010101" pitchFamily="66" charset="0"/>
              </a:rPr>
              <a:t>	</a:t>
            </a:r>
            <a:r>
              <a:rPr lang="ru-RU" altLang="ru-RU" sz="4000">
                <a:solidFill>
                  <a:srgbClr val="996633"/>
                </a:solidFill>
                <a:latin typeface="Monotype Corsiva" panose="03010101010201010101" pitchFamily="66" charset="0"/>
              </a:rPr>
              <a:t>		</a:t>
            </a:r>
          </a:p>
        </p:txBody>
      </p:sp>
      <p:sp>
        <p:nvSpPr>
          <p:cNvPr id="27654" name="Text Box 6"/>
          <p:cNvSpPr txBox="1">
            <a:spLocks noChangeArrowheads="1"/>
          </p:cNvSpPr>
          <p:nvPr/>
        </p:nvSpPr>
        <p:spPr bwMode="auto">
          <a:xfrm>
            <a:off x="5724525" y="1052513"/>
            <a:ext cx="3600450" cy="4624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60000"/>
              </a:lnSpc>
            </a:pPr>
            <a:r>
              <a:rPr lang="ru-RU" altLang="ru-RU" sz="3200">
                <a:solidFill>
                  <a:srgbClr val="663300"/>
                </a:solidFill>
                <a:latin typeface="Monotype Corsiva" panose="03010101010201010101" pitchFamily="66" charset="0"/>
              </a:rPr>
              <a:t>М.И.Глинка</a:t>
            </a:r>
          </a:p>
          <a:p>
            <a:pPr>
              <a:lnSpc>
                <a:spcPct val="110000"/>
              </a:lnSpc>
            </a:pPr>
            <a:r>
              <a:rPr lang="ru-RU" altLang="ru-RU" sz="2400" b="1">
                <a:solidFill>
                  <a:srgbClr val="663300"/>
                </a:solidFill>
                <a:latin typeface="Monotype Corsiva" panose="03010101010201010101" pitchFamily="66" charset="0"/>
              </a:rPr>
              <a:t>       (Россия)</a:t>
            </a:r>
            <a:endParaRPr lang="ru-RU" altLang="ru-RU" sz="2400">
              <a:solidFill>
                <a:srgbClr val="663300"/>
              </a:solidFill>
              <a:latin typeface="Monotype Corsiva" panose="03010101010201010101" pitchFamily="66" charset="0"/>
            </a:endParaRPr>
          </a:p>
          <a:p>
            <a:endParaRPr lang="ru-RU" altLang="ru-RU" sz="2400">
              <a:solidFill>
                <a:srgbClr val="663300"/>
              </a:solidFill>
              <a:latin typeface="Monotype Corsiva" panose="03010101010201010101" pitchFamily="66" charset="0"/>
            </a:endParaRPr>
          </a:p>
          <a:p>
            <a:pPr>
              <a:lnSpc>
                <a:spcPct val="60000"/>
              </a:lnSpc>
            </a:pPr>
            <a:endParaRPr lang="ru-RU" altLang="ru-RU" sz="4000">
              <a:solidFill>
                <a:srgbClr val="663300"/>
              </a:solidFill>
              <a:latin typeface="Monotype Corsiva" panose="03010101010201010101" pitchFamily="66" charset="0"/>
            </a:endParaRPr>
          </a:p>
          <a:p>
            <a:pPr>
              <a:lnSpc>
                <a:spcPct val="60000"/>
              </a:lnSpc>
            </a:pPr>
            <a:endParaRPr lang="ru-RU" altLang="ru-RU" sz="3200">
              <a:solidFill>
                <a:srgbClr val="663300"/>
              </a:solidFill>
              <a:latin typeface="Monotype Corsiva" panose="03010101010201010101" pitchFamily="66" charset="0"/>
            </a:endParaRPr>
          </a:p>
          <a:p>
            <a:pPr>
              <a:lnSpc>
                <a:spcPct val="60000"/>
              </a:lnSpc>
            </a:pPr>
            <a:r>
              <a:rPr lang="ru-RU" altLang="ru-RU" sz="3200">
                <a:solidFill>
                  <a:srgbClr val="663300"/>
                </a:solidFill>
                <a:latin typeface="Monotype Corsiva" panose="03010101010201010101" pitchFamily="66" charset="0"/>
              </a:rPr>
              <a:t>П.И.Чайковский</a:t>
            </a:r>
          </a:p>
          <a:p>
            <a:pPr>
              <a:lnSpc>
                <a:spcPct val="110000"/>
              </a:lnSpc>
            </a:pPr>
            <a:r>
              <a:rPr lang="ru-RU" altLang="ru-RU" sz="2400" b="1">
                <a:solidFill>
                  <a:srgbClr val="663300"/>
                </a:solidFill>
                <a:latin typeface="Monotype Corsiva" panose="03010101010201010101" pitchFamily="66" charset="0"/>
              </a:rPr>
              <a:t>       (Россия)</a:t>
            </a:r>
            <a:endParaRPr lang="ru-RU" altLang="ru-RU" sz="2400">
              <a:solidFill>
                <a:srgbClr val="663300"/>
              </a:solidFill>
              <a:latin typeface="Monotype Corsiva" panose="03010101010201010101" pitchFamily="66" charset="0"/>
            </a:endParaRPr>
          </a:p>
          <a:p>
            <a:pPr algn="ctr">
              <a:lnSpc>
                <a:spcPct val="90000"/>
              </a:lnSpc>
            </a:pPr>
            <a:endParaRPr lang="ru-RU" altLang="ru-RU" sz="2400">
              <a:solidFill>
                <a:srgbClr val="663300"/>
              </a:solidFill>
              <a:latin typeface="Monotype Corsiva" panose="03010101010201010101" pitchFamily="66" charset="0"/>
            </a:endParaRPr>
          </a:p>
          <a:p>
            <a:pPr>
              <a:lnSpc>
                <a:spcPct val="90000"/>
              </a:lnSpc>
            </a:pPr>
            <a:r>
              <a:rPr lang="ru-RU" altLang="ru-RU" sz="4000">
                <a:solidFill>
                  <a:srgbClr val="663300"/>
                </a:solidFill>
                <a:latin typeface="Monotype Corsiva" panose="03010101010201010101" pitchFamily="66" charset="0"/>
              </a:rPr>
              <a:t>  </a:t>
            </a:r>
          </a:p>
          <a:p>
            <a:pPr>
              <a:lnSpc>
                <a:spcPct val="40000"/>
              </a:lnSpc>
            </a:pPr>
            <a:endParaRPr lang="ru-RU" altLang="ru-RU" sz="3200">
              <a:solidFill>
                <a:srgbClr val="663300"/>
              </a:solidFill>
              <a:latin typeface="Monotype Corsiva" panose="03010101010201010101" pitchFamily="66" charset="0"/>
            </a:endParaRPr>
          </a:p>
          <a:p>
            <a:pPr>
              <a:lnSpc>
                <a:spcPct val="40000"/>
              </a:lnSpc>
            </a:pPr>
            <a:r>
              <a:rPr lang="ru-RU" altLang="ru-RU" sz="3200">
                <a:solidFill>
                  <a:srgbClr val="663300"/>
                </a:solidFill>
                <a:latin typeface="Monotype Corsiva" panose="03010101010201010101" pitchFamily="66" charset="0"/>
              </a:rPr>
              <a:t>С.В.Рахманинов</a:t>
            </a:r>
          </a:p>
          <a:p>
            <a:pPr>
              <a:lnSpc>
                <a:spcPct val="70000"/>
              </a:lnSpc>
            </a:pPr>
            <a:r>
              <a:rPr lang="ru-RU" altLang="ru-RU" sz="2800" b="1">
                <a:solidFill>
                  <a:srgbClr val="663300"/>
                </a:solidFill>
                <a:latin typeface="Monotype Corsiva" panose="03010101010201010101" pitchFamily="66" charset="0"/>
              </a:rPr>
              <a:t>            (</a:t>
            </a:r>
            <a:r>
              <a:rPr lang="ru-RU" altLang="ru-RU" sz="2400" b="1">
                <a:solidFill>
                  <a:srgbClr val="663300"/>
                </a:solidFill>
                <a:latin typeface="Monotype Corsiva" panose="03010101010201010101" pitchFamily="66" charset="0"/>
              </a:rPr>
              <a:t>Россия)</a:t>
            </a:r>
            <a:r>
              <a:rPr lang="ru-RU" altLang="ru-RU" sz="4000" b="1">
                <a:solidFill>
                  <a:srgbClr val="663300"/>
                </a:solidFill>
                <a:latin typeface="Monotype Corsiva" panose="03010101010201010101" pitchFamily="66" charset="0"/>
              </a:rPr>
              <a:t>	</a:t>
            </a:r>
            <a:r>
              <a:rPr lang="ru-RU" altLang="ru-RU" sz="4000">
                <a:solidFill>
                  <a:srgbClr val="996633"/>
                </a:solidFill>
                <a:latin typeface="Monotype Corsiva" panose="03010101010201010101" pitchFamily="66" charset="0"/>
              </a:rPr>
              <a:t>		</a:t>
            </a:r>
          </a:p>
        </p:txBody>
      </p:sp>
      <p:pic>
        <p:nvPicPr>
          <p:cNvPr id="27659" name="Picture 11" descr="Рахманинов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538" y="4365625"/>
            <a:ext cx="1219200" cy="1584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61" name="Picture 13" descr="ludwig_van_beethoven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100" y="2632075"/>
            <a:ext cx="1268413" cy="1557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63" name="Picture 15" descr="chopin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25" r="5005" b="4315"/>
          <a:stretch>
            <a:fillRect/>
          </a:stretch>
        </p:blipFill>
        <p:spPr bwMode="auto">
          <a:xfrm>
            <a:off x="971550" y="4365625"/>
            <a:ext cx="1254125" cy="1584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67" name="Picture 19" descr="Михаил Иванович Глинка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 cstate="print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37"/>
          <a:stretch>
            <a:fillRect/>
          </a:stretch>
        </p:blipFill>
        <p:spPr bwMode="auto">
          <a:xfrm>
            <a:off x="4448175" y="908050"/>
            <a:ext cx="1203325" cy="1543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69" name="Picture 21" descr="Chaikovsky-1">
            <a:hlinkClick r:id="rId11" action="ppaction://hlinksldjump"/>
          </p:cNvPr>
          <p:cNvPicPr>
            <a:picLocks noChangeAspect="1" noChangeArrowheads="1"/>
          </p:cNvPicPr>
          <p:nvPr/>
        </p:nvPicPr>
        <p:blipFill>
          <a:blip r:embed="rId12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100" y="2616200"/>
            <a:ext cx="1304925" cy="1604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71" name="Picture 23" descr="Моцарт17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36" r="2588" b="28696"/>
          <a:stretch>
            <a:fillRect/>
          </a:stretch>
        </p:blipFill>
        <p:spPr bwMode="auto">
          <a:xfrm>
            <a:off x="954088" y="908050"/>
            <a:ext cx="1241425" cy="1546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dd01021_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7338" cy="6858000"/>
          </a:xfrm>
          <a:prstGeom prst="rect">
            <a:avLst/>
          </a:prstGeom>
          <a:solidFill>
            <a:srgbClr val="FFFFCC"/>
          </a:solidFill>
        </p:spPr>
      </p:pic>
      <p:sp>
        <p:nvSpPr>
          <p:cNvPr id="39939" name="AutoShape 3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8805863" y="6381750"/>
            <a:ext cx="338137" cy="476250"/>
          </a:xfrm>
          <a:prstGeom prst="curvedRightArrow">
            <a:avLst>
              <a:gd name="adj1" fmla="val 28169"/>
              <a:gd name="adj2" fmla="val 56338"/>
              <a:gd name="adj3" fmla="val 33333"/>
            </a:avLst>
          </a:prstGeom>
          <a:solidFill>
            <a:srgbClr val="66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9941" name="Rectangle 5"/>
          <p:cNvSpPr>
            <a:spLocks noChangeArrowheads="1"/>
          </p:cNvSpPr>
          <p:nvPr/>
        </p:nvSpPr>
        <p:spPr bwMode="auto">
          <a:xfrm>
            <a:off x="2339975" y="333375"/>
            <a:ext cx="4537075" cy="1068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rgbClr val="663300"/>
                </a:solidFill>
                <a:latin typeface="Times New Roman" panose="02020603050405020304" pitchFamily="18" charset="0"/>
              </a:rPr>
              <a:t>Рудольф фон Альт</a:t>
            </a:r>
          </a:p>
          <a:p>
            <a:pPr algn="ctr"/>
            <a:r>
              <a:rPr lang="ru-RU" altLang="ru-RU" b="1" i="1">
                <a:solidFill>
                  <a:srgbClr val="663300"/>
                </a:solidFill>
                <a:latin typeface="Times New Roman" panose="02020603050405020304" pitchFamily="18" charset="0"/>
              </a:rPr>
              <a:t>(1812-1905)</a:t>
            </a:r>
          </a:p>
          <a:p>
            <a:pPr algn="ctr"/>
            <a:r>
              <a:rPr lang="ru-RU" altLang="ru-RU" sz="2800" b="1">
                <a:solidFill>
                  <a:srgbClr val="663300"/>
                </a:solidFill>
                <a:latin typeface="Monotype Corsiva" panose="03010101010201010101" pitchFamily="66" charset="0"/>
              </a:rPr>
              <a:t>Собор св. Стефана в Вене</a:t>
            </a:r>
          </a:p>
        </p:txBody>
      </p:sp>
      <p:pic>
        <p:nvPicPr>
          <p:cNvPr id="39946" name="Picture 10" descr="Rudolf_Ritter_von_Alt_00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0" y="1341438"/>
            <a:ext cx="6027738" cy="4851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47" name="Picture 11" descr="s030"/>
          <p:cNvPicPr>
            <a:picLocks noChangeAspect="1" noChangeArrowheads="1"/>
          </p:cNvPicPr>
          <p:nvPr/>
        </p:nvPicPr>
        <p:blipFill>
          <a:blip r:embed="rId6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549275"/>
            <a:ext cx="4824412" cy="5761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48" name="Picture 12" descr="Моцарт1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36" r="2588" b="28696"/>
          <a:stretch>
            <a:fillRect/>
          </a:stretch>
        </p:blipFill>
        <p:spPr bwMode="auto">
          <a:xfrm>
            <a:off x="1403350" y="1052513"/>
            <a:ext cx="3816350" cy="4752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949" name="Text Box 13"/>
          <p:cNvSpPr txBox="1">
            <a:spLocks noChangeArrowheads="1"/>
          </p:cNvSpPr>
          <p:nvPr/>
        </p:nvSpPr>
        <p:spPr bwMode="auto">
          <a:xfrm>
            <a:off x="5508625" y="2195513"/>
            <a:ext cx="3384550" cy="1554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Clr>
                <a:srgbClr val="996633"/>
              </a:buClr>
              <a:buSzPts val="3200"/>
            </a:pPr>
            <a:r>
              <a:rPr lang="ru-RU" altLang="ru-RU" sz="3200">
                <a:solidFill>
                  <a:srgbClr val="663300"/>
                </a:solidFill>
                <a:latin typeface="Monotype Corsiva" panose="03010101010201010101" pitchFamily="66" charset="0"/>
              </a:rPr>
              <a:t>1. «Колыбельная»;</a:t>
            </a:r>
          </a:p>
          <a:p>
            <a:pPr>
              <a:buClr>
                <a:srgbClr val="996633"/>
              </a:buClr>
              <a:buSzPts val="3200"/>
            </a:pPr>
            <a:r>
              <a:rPr lang="ru-RU" altLang="ru-RU" sz="3200">
                <a:solidFill>
                  <a:srgbClr val="663300"/>
                </a:solidFill>
                <a:latin typeface="Monotype Corsiva" panose="03010101010201010101" pitchFamily="66" charset="0"/>
              </a:rPr>
              <a:t>2. «Весенняя песня»;</a:t>
            </a:r>
          </a:p>
          <a:p>
            <a:pPr>
              <a:buClr>
                <a:srgbClr val="996633"/>
              </a:buClr>
              <a:buSzPts val="3200"/>
            </a:pPr>
            <a:r>
              <a:rPr lang="ru-RU" altLang="ru-RU" sz="3200">
                <a:solidFill>
                  <a:srgbClr val="663300"/>
                </a:solidFill>
                <a:latin typeface="Monotype Corsiva" panose="03010101010201010101" pitchFamily="66" charset="0"/>
              </a:rPr>
              <a:t>3. «Соната №11»</a:t>
            </a:r>
            <a:endParaRPr lang="ru-RU" altLang="ru-RU">
              <a:solidFill>
                <a:srgbClr val="663300"/>
              </a:solidFill>
            </a:endParaRPr>
          </a:p>
        </p:txBody>
      </p:sp>
      <p:pic>
        <p:nvPicPr>
          <p:cNvPr id="39950" name="В.А.Моцарт Колыбельная инструментальная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6585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2000"/>
                                        <p:tgtEl>
                                          <p:spTgt spid="399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399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2000"/>
                                        <p:tgtEl>
                                          <p:spTgt spid="399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/>
                                        <p:tgtEl>
                                          <p:spTgt spid="399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99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2000"/>
                                        <p:tgtEl>
                                          <p:spTgt spid="399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/>
                                        <p:tgtEl>
                                          <p:spTgt spid="399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99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2000"/>
                                        <p:tgtEl>
                                          <p:spTgt spid="399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/>
                                        <p:tgtEl>
                                          <p:spTgt spid="399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99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99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99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99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99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99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399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399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174613" fill="hold"/>
                                        <p:tgtEl>
                                          <p:spTgt spid="399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4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950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dd01021_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7338" cy="6858000"/>
          </a:xfrm>
          <a:prstGeom prst="rect">
            <a:avLst/>
          </a:prstGeom>
          <a:solidFill>
            <a:srgbClr val="FFFFCC"/>
          </a:solidFill>
        </p:spPr>
      </p:pic>
      <p:sp>
        <p:nvSpPr>
          <p:cNvPr id="36872" name="AutoShape 8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8805863" y="6381750"/>
            <a:ext cx="338137" cy="476250"/>
          </a:xfrm>
          <a:prstGeom prst="curvedRightArrow">
            <a:avLst>
              <a:gd name="adj1" fmla="val 28169"/>
              <a:gd name="adj2" fmla="val 56338"/>
              <a:gd name="adj3" fmla="val 33333"/>
            </a:avLst>
          </a:prstGeom>
          <a:solidFill>
            <a:srgbClr val="66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6876" name="Rectangle 12"/>
          <p:cNvSpPr>
            <a:spLocks noChangeArrowheads="1"/>
          </p:cNvSpPr>
          <p:nvPr/>
        </p:nvSpPr>
        <p:spPr bwMode="auto">
          <a:xfrm>
            <a:off x="2339975" y="333375"/>
            <a:ext cx="4537075" cy="1068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rgbClr val="663300"/>
                </a:solidFill>
                <a:latin typeface="Times New Roman" panose="02020603050405020304" pitchFamily="18" charset="0"/>
              </a:rPr>
              <a:t>Детлев Ницшке</a:t>
            </a:r>
          </a:p>
          <a:p>
            <a:pPr algn="ctr"/>
            <a:r>
              <a:rPr lang="ru-RU" altLang="ru-RU" b="1" i="1">
                <a:solidFill>
                  <a:srgbClr val="663300"/>
                </a:solidFill>
                <a:latin typeface="Times New Roman" panose="02020603050405020304" pitchFamily="18" charset="0"/>
              </a:rPr>
              <a:t>(род. в 1934)</a:t>
            </a:r>
          </a:p>
          <a:p>
            <a:pPr algn="ctr"/>
            <a:r>
              <a:rPr lang="ru-RU" altLang="ru-RU" sz="2800" b="1">
                <a:solidFill>
                  <a:srgbClr val="663300"/>
                </a:solidFill>
                <a:latin typeface="Monotype Corsiva" panose="03010101010201010101" pitchFamily="66" charset="0"/>
              </a:rPr>
              <a:t>Германия </a:t>
            </a:r>
          </a:p>
        </p:txBody>
      </p:sp>
      <p:pic>
        <p:nvPicPr>
          <p:cNvPr id="36880" name="Picture 16" descr="Города Европы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0" y="1385888"/>
            <a:ext cx="5976938" cy="4779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82" name="Picture 18" descr="s030"/>
          <p:cNvPicPr>
            <a:picLocks noChangeAspect="1" noChangeArrowheads="1"/>
          </p:cNvPicPr>
          <p:nvPr/>
        </p:nvPicPr>
        <p:blipFill>
          <a:blip r:embed="rId6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549275"/>
            <a:ext cx="4824412" cy="5761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83" name="Picture 19" descr="ludwig_van_beethoven"/>
          <p:cNvPicPr>
            <a:picLocks noChangeAspect="1" noChangeArrowheads="1"/>
          </p:cNvPicPr>
          <p:nvPr/>
        </p:nvPicPr>
        <p:blipFill>
          <a:blip r:embed="rId7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2"/>
          <a:stretch>
            <a:fillRect/>
          </a:stretch>
        </p:blipFill>
        <p:spPr bwMode="auto">
          <a:xfrm>
            <a:off x="1419225" y="1079500"/>
            <a:ext cx="3803650" cy="4725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884" name="Text Box 20"/>
          <p:cNvSpPr txBox="1">
            <a:spLocks noChangeArrowheads="1"/>
          </p:cNvSpPr>
          <p:nvPr/>
        </p:nvSpPr>
        <p:spPr bwMode="auto">
          <a:xfrm>
            <a:off x="5435600" y="1997075"/>
            <a:ext cx="3529013" cy="301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Clr>
                <a:srgbClr val="996633"/>
              </a:buClr>
              <a:buSzPts val="3200"/>
            </a:pPr>
            <a:r>
              <a:rPr lang="ru-RU" altLang="ru-RU" sz="3200">
                <a:solidFill>
                  <a:srgbClr val="663300"/>
                </a:solidFill>
                <a:latin typeface="Monotype Corsiva" panose="03010101010201010101" pitchFamily="66" charset="0"/>
              </a:rPr>
              <a:t>1. «Так  жизнь стучится в дверь»;</a:t>
            </a:r>
          </a:p>
          <a:p>
            <a:pPr>
              <a:buClr>
                <a:srgbClr val="996633"/>
              </a:buClr>
              <a:buSzPts val="3200"/>
            </a:pPr>
            <a:r>
              <a:rPr lang="ru-RU" altLang="ru-RU" sz="3200">
                <a:solidFill>
                  <a:srgbClr val="663300"/>
                </a:solidFill>
                <a:latin typeface="Monotype Corsiva" panose="03010101010201010101" pitchFamily="66" charset="0"/>
              </a:rPr>
              <a:t>2. «Так беда стучится в дверь»;</a:t>
            </a:r>
          </a:p>
          <a:p>
            <a:pPr>
              <a:buClr>
                <a:srgbClr val="996633"/>
              </a:buClr>
              <a:buSzPts val="3200"/>
            </a:pPr>
            <a:r>
              <a:rPr lang="ru-RU" altLang="ru-RU" sz="3200">
                <a:solidFill>
                  <a:srgbClr val="663300"/>
                </a:solidFill>
                <a:latin typeface="Monotype Corsiva" panose="03010101010201010101" pitchFamily="66" charset="0"/>
              </a:rPr>
              <a:t>3. «Так судьба стучится в дверь»</a:t>
            </a:r>
            <a:endParaRPr lang="ru-RU" altLang="ru-RU">
              <a:solidFill>
                <a:srgbClr val="663300"/>
              </a:solidFill>
            </a:endParaRPr>
          </a:p>
        </p:txBody>
      </p:sp>
      <p:pic>
        <p:nvPicPr>
          <p:cNvPr id="36885" name="Л. ван Бетховен Симфония №5 I часть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28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2000"/>
                                        <p:tgtEl>
                                          <p:spTgt spid="368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368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6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2000"/>
                                        <p:tgtEl>
                                          <p:spTgt spid="368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/>
                                        <p:tgtEl>
                                          <p:spTgt spid="368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68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2000"/>
                                        <p:tgtEl>
                                          <p:spTgt spid="368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/>
                                        <p:tgtEl>
                                          <p:spTgt spid="368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68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2000"/>
                                        <p:tgtEl>
                                          <p:spTgt spid="368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/>
                                        <p:tgtEl>
                                          <p:spTgt spid="368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68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68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68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68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68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68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368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368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460773" fill="hold"/>
                                        <p:tgtEl>
                                          <p:spTgt spid="3688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4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885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dd01021_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7338" cy="6858000"/>
          </a:xfrm>
          <a:prstGeom prst="rect">
            <a:avLst/>
          </a:prstGeom>
          <a:solidFill>
            <a:srgbClr val="FFFFCC"/>
          </a:solidFill>
        </p:spPr>
      </p:pic>
      <p:sp>
        <p:nvSpPr>
          <p:cNvPr id="30729" name="AutoShape 9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8805863" y="6381750"/>
            <a:ext cx="338137" cy="476250"/>
          </a:xfrm>
          <a:prstGeom prst="curvedRightArrow">
            <a:avLst>
              <a:gd name="adj1" fmla="val 28169"/>
              <a:gd name="adj2" fmla="val 56338"/>
              <a:gd name="adj3" fmla="val 33333"/>
            </a:avLst>
          </a:prstGeom>
          <a:solidFill>
            <a:srgbClr val="66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732" name="Rectangle 12"/>
          <p:cNvSpPr>
            <a:spLocks noChangeArrowheads="1"/>
          </p:cNvSpPr>
          <p:nvPr/>
        </p:nvSpPr>
        <p:spPr bwMode="auto">
          <a:xfrm>
            <a:off x="2339975" y="333375"/>
            <a:ext cx="4537075" cy="1068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rgbClr val="663300"/>
                </a:solidFill>
                <a:latin typeface="Times New Roman" panose="02020603050405020304" pitchFamily="18" charset="0"/>
              </a:rPr>
              <a:t>Детлев Ницшке</a:t>
            </a:r>
          </a:p>
          <a:p>
            <a:pPr algn="ctr"/>
            <a:r>
              <a:rPr lang="ru-RU" altLang="ru-RU" b="1">
                <a:solidFill>
                  <a:srgbClr val="663300"/>
                </a:solidFill>
                <a:latin typeface="Times New Roman" panose="02020603050405020304" pitchFamily="18" charset="0"/>
              </a:rPr>
              <a:t>(род. в 1934)</a:t>
            </a:r>
          </a:p>
          <a:p>
            <a:pPr algn="ctr"/>
            <a:r>
              <a:rPr lang="ru-RU" altLang="ru-RU" sz="2800" b="1">
                <a:solidFill>
                  <a:srgbClr val="663300"/>
                </a:solidFill>
                <a:latin typeface="Monotype Corsiva" panose="03010101010201010101" pitchFamily="66" charset="0"/>
              </a:rPr>
              <a:t>Польша</a:t>
            </a:r>
          </a:p>
        </p:txBody>
      </p:sp>
      <p:pic>
        <p:nvPicPr>
          <p:cNvPr id="30736" name="Picture 16" descr="Города Европы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713" y="1412875"/>
            <a:ext cx="5897562" cy="4718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37" name="Picture 17" descr="s030"/>
          <p:cNvPicPr>
            <a:picLocks noChangeAspect="1" noChangeArrowheads="1"/>
          </p:cNvPicPr>
          <p:nvPr/>
        </p:nvPicPr>
        <p:blipFill>
          <a:blip r:embed="rId6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549275"/>
            <a:ext cx="4824412" cy="5761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38" name="Picture 18" descr="chopin"/>
          <p:cNvPicPr>
            <a:picLocks noChangeAspect="1" noChangeArrowheads="1"/>
          </p:cNvPicPr>
          <p:nvPr/>
        </p:nvPicPr>
        <p:blipFill>
          <a:blip r:embed="rId7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25" t="772" r="5005" b="4315"/>
          <a:stretch>
            <a:fillRect/>
          </a:stretch>
        </p:blipFill>
        <p:spPr bwMode="auto">
          <a:xfrm>
            <a:off x="1446213" y="1076325"/>
            <a:ext cx="3803650" cy="4767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39" name="Text Box 19"/>
          <p:cNvSpPr txBox="1">
            <a:spLocks noChangeArrowheads="1"/>
          </p:cNvSpPr>
          <p:nvPr/>
        </p:nvSpPr>
        <p:spPr bwMode="auto">
          <a:xfrm>
            <a:off x="5508625" y="2420938"/>
            <a:ext cx="3384550" cy="1554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Clr>
                <a:srgbClr val="996633"/>
              </a:buClr>
              <a:buSzPts val="3200"/>
            </a:pPr>
            <a:r>
              <a:rPr lang="ru-RU" altLang="ru-RU" sz="3200">
                <a:solidFill>
                  <a:srgbClr val="663300"/>
                </a:solidFill>
                <a:latin typeface="Monotype Corsiva" panose="03010101010201010101" pitchFamily="66" charset="0"/>
              </a:rPr>
              <a:t>1. вальсы;</a:t>
            </a:r>
          </a:p>
          <a:p>
            <a:pPr>
              <a:buClr>
                <a:srgbClr val="996633"/>
              </a:buClr>
              <a:buSzPts val="3200"/>
            </a:pPr>
            <a:r>
              <a:rPr lang="ru-RU" altLang="ru-RU" sz="3200">
                <a:solidFill>
                  <a:srgbClr val="663300"/>
                </a:solidFill>
                <a:latin typeface="Monotype Corsiva" panose="03010101010201010101" pitchFamily="66" charset="0"/>
              </a:rPr>
              <a:t>2. мазурки ;</a:t>
            </a:r>
          </a:p>
          <a:p>
            <a:pPr>
              <a:buClr>
                <a:srgbClr val="996633"/>
              </a:buClr>
              <a:buSzPts val="3200"/>
            </a:pPr>
            <a:r>
              <a:rPr lang="ru-RU" altLang="ru-RU" sz="3200">
                <a:solidFill>
                  <a:srgbClr val="663300"/>
                </a:solidFill>
                <a:latin typeface="Monotype Corsiva" panose="03010101010201010101" pitchFamily="66" charset="0"/>
              </a:rPr>
              <a:t>3. полонезы</a:t>
            </a:r>
            <a:endParaRPr lang="ru-RU" altLang="ru-RU">
              <a:solidFill>
                <a:srgbClr val="663300"/>
              </a:solidFill>
            </a:endParaRPr>
          </a:p>
        </p:txBody>
      </p:sp>
      <p:pic>
        <p:nvPicPr>
          <p:cNvPr id="30740" name="Ф.Шопен Мазурка си-бемоль мажор ор.7 №1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6585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2000"/>
                                        <p:tgtEl>
                                          <p:spTgt spid="307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307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2000"/>
                                        <p:tgtEl>
                                          <p:spTgt spid="307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/>
                                        <p:tgtEl>
                                          <p:spTgt spid="307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7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2000"/>
                                        <p:tgtEl>
                                          <p:spTgt spid="307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/>
                                        <p:tgtEl>
                                          <p:spTgt spid="307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7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2000"/>
                                        <p:tgtEl>
                                          <p:spTgt spid="307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/>
                                        <p:tgtEl>
                                          <p:spTgt spid="307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7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07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07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07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07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07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307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307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155010" fill="hold"/>
                                        <p:tgtEl>
                                          <p:spTgt spid="307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4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740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dd01021_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7338" cy="6858000"/>
          </a:xfrm>
          <a:prstGeom prst="rect">
            <a:avLst/>
          </a:prstGeom>
          <a:solidFill>
            <a:srgbClr val="FFFFCC"/>
          </a:solidFill>
        </p:spPr>
      </p:pic>
      <p:pic>
        <p:nvPicPr>
          <p:cNvPr id="13315" name="Picture 3" descr="В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1341438"/>
            <a:ext cx="7058025" cy="4706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0" y="333375"/>
            <a:ext cx="9144000" cy="1068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rgbClr val="663300"/>
                </a:solidFill>
                <a:latin typeface="Times New Roman" panose="02020603050405020304" pitchFamily="18" charset="0"/>
              </a:rPr>
              <a:t>Василий Иванович Суриков</a:t>
            </a:r>
          </a:p>
          <a:p>
            <a:pPr algn="ctr"/>
            <a:r>
              <a:rPr lang="ru-RU" altLang="ru-RU" b="1" i="1">
                <a:solidFill>
                  <a:srgbClr val="663300"/>
                </a:solidFill>
                <a:latin typeface="Times New Roman" panose="02020603050405020304" pitchFamily="18" charset="0"/>
              </a:rPr>
              <a:t>(1848-1916)</a:t>
            </a:r>
          </a:p>
          <a:p>
            <a:pPr algn="ctr"/>
            <a:r>
              <a:rPr lang="ru-RU" altLang="ru-RU" sz="2800" b="1">
                <a:solidFill>
                  <a:srgbClr val="663300"/>
                </a:solidFill>
                <a:latin typeface="Monotype Corsiva" panose="03010101010201010101" pitchFamily="66" charset="0"/>
              </a:rPr>
              <a:t>Колокольня Ивана Великого и купола Успенского собора</a:t>
            </a:r>
          </a:p>
        </p:txBody>
      </p:sp>
      <p:pic>
        <p:nvPicPr>
          <p:cNvPr id="13317" name="Picture 5" descr="s030"/>
          <p:cNvPicPr>
            <a:picLocks noChangeAspect="1" noChangeArrowheads="1"/>
          </p:cNvPicPr>
          <p:nvPr/>
        </p:nvPicPr>
        <p:blipFill>
          <a:blip r:embed="rId5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549275"/>
            <a:ext cx="4824412" cy="5761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8" name="Picture 6" descr="Михаил Иванович Глинка"/>
          <p:cNvPicPr>
            <a:picLocks noChangeAspect="1" noChangeArrowheads="1"/>
          </p:cNvPicPr>
          <p:nvPr/>
        </p:nvPicPr>
        <p:blipFill>
          <a:blip r:embed="rId6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07" b="4805"/>
          <a:stretch>
            <a:fillRect/>
          </a:stretch>
        </p:blipFill>
        <p:spPr bwMode="auto">
          <a:xfrm>
            <a:off x="1408113" y="1112838"/>
            <a:ext cx="3811587" cy="469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19" name="Text Box 7"/>
          <p:cNvSpPr txBox="1">
            <a:spLocks noChangeArrowheads="1"/>
          </p:cNvSpPr>
          <p:nvPr/>
        </p:nvSpPr>
        <p:spPr bwMode="auto">
          <a:xfrm>
            <a:off x="5508625" y="2060575"/>
            <a:ext cx="3384550" cy="301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Clr>
                <a:srgbClr val="996633"/>
              </a:buClr>
              <a:buSzPts val="3200"/>
            </a:pPr>
            <a:r>
              <a:rPr lang="ru-RU" altLang="ru-RU" sz="3200">
                <a:solidFill>
                  <a:srgbClr val="663300"/>
                </a:solidFill>
                <a:latin typeface="Monotype Corsiva" panose="03010101010201010101" pitchFamily="66" charset="0"/>
              </a:rPr>
              <a:t>1. Опера «Иван Сусанин»;</a:t>
            </a:r>
          </a:p>
          <a:p>
            <a:pPr>
              <a:buClr>
                <a:srgbClr val="996633"/>
              </a:buClr>
              <a:buSzPts val="3200"/>
            </a:pPr>
            <a:r>
              <a:rPr lang="ru-RU" altLang="ru-RU" sz="3200">
                <a:solidFill>
                  <a:srgbClr val="663300"/>
                </a:solidFill>
                <a:latin typeface="Monotype Corsiva" panose="03010101010201010101" pitchFamily="66" charset="0"/>
              </a:rPr>
              <a:t>2. Опера «Руслан и Людмила» ;</a:t>
            </a:r>
          </a:p>
          <a:p>
            <a:pPr>
              <a:buClr>
                <a:srgbClr val="996633"/>
              </a:buClr>
              <a:buSzPts val="3200"/>
            </a:pPr>
            <a:r>
              <a:rPr lang="ru-RU" altLang="ru-RU" sz="3200">
                <a:solidFill>
                  <a:srgbClr val="663300"/>
                </a:solidFill>
                <a:latin typeface="Monotype Corsiva" panose="03010101010201010101" pitchFamily="66" charset="0"/>
              </a:rPr>
              <a:t>3. «Арагонская хота»</a:t>
            </a:r>
            <a:r>
              <a:rPr lang="en-US" altLang="ru-RU" sz="3200">
                <a:solidFill>
                  <a:srgbClr val="663300"/>
                </a:solidFill>
                <a:latin typeface="Monotype Corsiva" panose="03010101010201010101" pitchFamily="66" charset="0"/>
              </a:rPr>
              <a:t> </a:t>
            </a:r>
            <a:endParaRPr lang="ru-RU" altLang="ru-RU">
              <a:solidFill>
                <a:srgbClr val="663300"/>
              </a:solidFill>
            </a:endParaRPr>
          </a:p>
        </p:txBody>
      </p:sp>
      <p:sp>
        <p:nvSpPr>
          <p:cNvPr id="13320" name="AutoShape 8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8805863" y="6381750"/>
            <a:ext cx="338137" cy="476250"/>
          </a:xfrm>
          <a:prstGeom prst="curvedRightArrow">
            <a:avLst>
              <a:gd name="adj1" fmla="val 28169"/>
              <a:gd name="adj2" fmla="val 56338"/>
              <a:gd name="adj3" fmla="val 33333"/>
            </a:avLst>
          </a:prstGeom>
          <a:solidFill>
            <a:srgbClr val="66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13321" name="М.И.Глинка Хор Славься из оперы Иван Сусанин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6585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2000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2000"/>
                                        <p:tgtEl>
                                          <p:spTgt spid="133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/>
                                        <p:tgtEl>
                                          <p:spTgt spid="133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2000"/>
                                        <p:tgtEl>
                                          <p:spTgt spid="13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/>
                                        <p:tgtEl>
                                          <p:spTgt spid="13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2000"/>
                                        <p:tgtEl>
                                          <p:spTgt spid="133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/>
                                        <p:tgtEl>
                                          <p:spTgt spid="133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33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33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33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188708" fill="hold"/>
                                        <p:tgtEl>
                                          <p:spTgt spid="133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4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321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dd01021_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7338" cy="6858000"/>
          </a:xfrm>
          <a:prstGeom prst="rect">
            <a:avLst/>
          </a:prstGeom>
          <a:solidFill>
            <a:srgbClr val="FFFFCC"/>
          </a:solidFill>
        </p:spPr>
      </p:pic>
      <p:sp>
        <p:nvSpPr>
          <p:cNvPr id="32777" name="AutoShape 9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8805863" y="6381750"/>
            <a:ext cx="338137" cy="476250"/>
          </a:xfrm>
          <a:prstGeom prst="curvedRightArrow">
            <a:avLst>
              <a:gd name="adj1" fmla="val 28169"/>
              <a:gd name="adj2" fmla="val 56338"/>
              <a:gd name="adj3" fmla="val 33333"/>
            </a:avLst>
          </a:prstGeom>
          <a:solidFill>
            <a:srgbClr val="66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2782" name="Rectangle 14"/>
          <p:cNvSpPr>
            <a:spLocks noChangeArrowheads="1"/>
          </p:cNvSpPr>
          <p:nvPr/>
        </p:nvSpPr>
        <p:spPr bwMode="auto">
          <a:xfrm>
            <a:off x="0" y="333375"/>
            <a:ext cx="9144000" cy="1068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rgbClr val="663300"/>
                </a:solidFill>
                <a:latin typeface="Times New Roman" panose="02020603050405020304" pitchFamily="18" charset="0"/>
              </a:rPr>
              <a:t>Аполлинарий Михайлович Васнецов</a:t>
            </a:r>
          </a:p>
          <a:p>
            <a:pPr algn="ctr"/>
            <a:r>
              <a:rPr lang="ru-RU" altLang="ru-RU" b="1" i="1">
                <a:solidFill>
                  <a:srgbClr val="663300"/>
                </a:solidFill>
                <a:latin typeface="Times New Roman" panose="02020603050405020304" pitchFamily="18" charset="0"/>
              </a:rPr>
              <a:t>(1856-1933)</a:t>
            </a:r>
          </a:p>
          <a:p>
            <a:pPr algn="ctr"/>
            <a:r>
              <a:rPr lang="ru-RU" altLang="ru-RU" sz="2800" b="1">
                <a:solidFill>
                  <a:srgbClr val="663300"/>
                </a:solidFill>
                <a:latin typeface="Monotype Corsiva" panose="03010101010201010101" pitchFamily="66" charset="0"/>
              </a:rPr>
              <a:t>Троицкая церковь на Берсеневке</a:t>
            </a:r>
          </a:p>
        </p:txBody>
      </p:sp>
      <p:pic>
        <p:nvPicPr>
          <p:cNvPr id="32786" name="Picture 18" descr="Троицкая церковь на Берсеневке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9400" y="1373188"/>
            <a:ext cx="5975350" cy="4805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87" name="Picture 19" descr="s030"/>
          <p:cNvPicPr>
            <a:picLocks noChangeAspect="1" noChangeArrowheads="1"/>
          </p:cNvPicPr>
          <p:nvPr/>
        </p:nvPicPr>
        <p:blipFill>
          <a:blip r:embed="rId6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549275"/>
            <a:ext cx="4824412" cy="5761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789" name="Text Box 21"/>
          <p:cNvSpPr txBox="1">
            <a:spLocks noChangeArrowheads="1"/>
          </p:cNvSpPr>
          <p:nvPr/>
        </p:nvSpPr>
        <p:spPr bwMode="auto">
          <a:xfrm>
            <a:off x="5435600" y="2205038"/>
            <a:ext cx="3708400" cy="301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Clr>
                <a:srgbClr val="996633"/>
              </a:buClr>
              <a:buSzPts val="3200"/>
            </a:pPr>
            <a:r>
              <a:rPr lang="ru-RU" altLang="ru-RU" sz="3200">
                <a:solidFill>
                  <a:srgbClr val="663300"/>
                </a:solidFill>
                <a:latin typeface="Monotype Corsiva" panose="03010101010201010101" pitchFamily="66" charset="0"/>
              </a:rPr>
              <a:t>1. «Шарманщик поёт»;</a:t>
            </a:r>
          </a:p>
          <a:p>
            <a:pPr>
              <a:buClr>
                <a:srgbClr val="996633"/>
              </a:buClr>
              <a:buSzPts val="3200"/>
            </a:pPr>
            <a:r>
              <a:rPr lang="ru-RU" altLang="ru-RU" sz="3200">
                <a:solidFill>
                  <a:srgbClr val="663300"/>
                </a:solidFill>
                <a:latin typeface="Monotype Corsiva" panose="03010101010201010101" pitchFamily="66" charset="0"/>
              </a:rPr>
              <a:t>2. «Неаполитанская песенка» ;</a:t>
            </a:r>
          </a:p>
          <a:p>
            <a:pPr>
              <a:buClr>
                <a:srgbClr val="996633"/>
              </a:buClr>
              <a:buSzPts val="3200"/>
            </a:pPr>
            <a:r>
              <a:rPr lang="ru-RU" altLang="ru-RU" sz="3200">
                <a:solidFill>
                  <a:srgbClr val="663300"/>
                </a:solidFill>
                <a:latin typeface="Monotype Corsiva" panose="03010101010201010101" pitchFamily="66" charset="0"/>
              </a:rPr>
              <a:t>3. «Итальянская песенка»</a:t>
            </a:r>
            <a:endParaRPr lang="ru-RU" altLang="ru-RU">
              <a:solidFill>
                <a:srgbClr val="663300"/>
              </a:solidFill>
            </a:endParaRPr>
          </a:p>
        </p:txBody>
      </p:sp>
      <p:pic>
        <p:nvPicPr>
          <p:cNvPr id="32790" name="Picture 22" descr="Chaikovsky-1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4"/>
          <a:stretch>
            <a:fillRect/>
          </a:stretch>
        </p:blipFill>
        <p:spPr bwMode="auto">
          <a:xfrm>
            <a:off x="1404938" y="1052513"/>
            <a:ext cx="3803650" cy="4727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91" name="П.И.Чайковский Детский альбом Итальянская песенка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6585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2000"/>
                                        <p:tgtEl>
                                          <p:spTgt spid="327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327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2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2000"/>
                                        <p:tgtEl>
                                          <p:spTgt spid="327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/>
                                        <p:tgtEl>
                                          <p:spTgt spid="327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27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2000"/>
                                        <p:tgtEl>
                                          <p:spTgt spid="327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/>
                                        <p:tgtEl>
                                          <p:spTgt spid="327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27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2000"/>
                                        <p:tgtEl>
                                          <p:spTgt spid="327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/>
                                        <p:tgtEl>
                                          <p:spTgt spid="327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27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27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27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27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27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327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327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327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53968" fill="hold"/>
                                        <p:tgtEl>
                                          <p:spTgt spid="3279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4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791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dd01021_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7338" cy="6858000"/>
          </a:xfrm>
          <a:prstGeom prst="rect">
            <a:avLst/>
          </a:prstGeom>
          <a:solidFill>
            <a:srgbClr val="FFFFCC"/>
          </a:solidFill>
        </p:spPr>
      </p:pic>
      <p:sp>
        <p:nvSpPr>
          <p:cNvPr id="33800" name="AutoShape 8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8805863" y="6381750"/>
            <a:ext cx="338137" cy="476250"/>
          </a:xfrm>
          <a:prstGeom prst="curvedRightArrow">
            <a:avLst>
              <a:gd name="adj1" fmla="val 28169"/>
              <a:gd name="adj2" fmla="val 56338"/>
              <a:gd name="adj3" fmla="val 33333"/>
            </a:avLst>
          </a:prstGeom>
          <a:solidFill>
            <a:srgbClr val="66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33806" name="Picture 14" descr="Городской пейзаж художника ГОРБАТОВ Константин Иванович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1365250"/>
            <a:ext cx="6342063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807" name="Rectangle 15"/>
          <p:cNvSpPr>
            <a:spLocks noChangeArrowheads="1"/>
          </p:cNvSpPr>
          <p:nvPr/>
        </p:nvSpPr>
        <p:spPr bwMode="auto">
          <a:xfrm>
            <a:off x="0" y="333375"/>
            <a:ext cx="9144000" cy="1068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rgbClr val="663300"/>
                </a:solidFill>
                <a:latin typeface="Times New Roman" panose="02020603050405020304" pitchFamily="18" charset="0"/>
              </a:rPr>
              <a:t>Горбатов Константин Иванович</a:t>
            </a:r>
          </a:p>
          <a:p>
            <a:pPr algn="ctr"/>
            <a:r>
              <a:rPr lang="ru-RU" altLang="ru-RU" b="1" i="1">
                <a:solidFill>
                  <a:srgbClr val="663300"/>
                </a:solidFill>
                <a:latin typeface="Times New Roman" panose="02020603050405020304" pitchFamily="18" charset="0"/>
              </a:rPr>
              <a:t>(1876-1945)</a:t>
            </a:r>
          </a:p>
          <a:p>
            <a:pPr algn="ctr"/>
            <a:r>
              <a:rPr lang="ru-RU" altLang="ru-RU" sz="2800" b="1">
                <a:solidFill>
                  <a:srgbClr val="663300"/>
                </a:solidFill>
                <a:latin typeface="Monotype Corsiva" panose="03010101010201010101" pitchFamily="66" charset="0"/>
              </a:rPr>
              <a:t>Городской пейзаж</a:t>
            </a:r>
          </a:p>
        </p:txBody>
      </p:sp>
      <p:pic>
        <p:nvPicPr>
          <p:cNvPr id="33808" name="Picture 16" descr="s030"/>
          <p:cNvPicPr>
            <a:picLocks noChangeAspect="1" noChangeArrowheads="1"/>
          </p:cNvPicPr>
          <p:nvPr/>
        </p:nvPicPr>
        <p:blipFill>
          <a:blip r:embed="rId6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549275"/>
            <a:ext cx="4824412" cy="5761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809" name="Picture 17" descr="Рахманинов2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9" b="3040"/>
          <a:stretch>
            <a:fillRect/>
          </a:stretch>
        </p:blipFill>
        <p:spPr bwMode="auto">
          <a:xfrm>
            <a:off x="1406525" y="1081088"/>
            <a:ext cx="3813175" cy="472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810" name="Text Box 18"/>
          <p:cNvSpPr txBox="1">
            <a:spLocks noChangeArrowheads="1"/>
          </p:cNvSpPr>
          <p:nvPr/>
        </p:nvSpPr>
        <p:spPr bwMode="auto">
          <a:xfrm>
            <a:off x="5435600" y="1598613"/>
            <a:ext cx="3384550" cy="399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Clr>
                <a:srgbClr val="996633"/>
              </a:buClr>
              <a:buSzPts val="3200"/>
            </a:pPr>
            <a:r>
              <a:rPr lang="ru-RU" altLang="ru-RU" sz="3200">
                <a:solidFill>
                  <a:srgbClr val="663300"/>
                </a:solidFill>
                <a:latin typeface="Monotype Corsiva" panose="03010101010201010101" pitchFamily="66" charset="0"/>
              </a:rPr>
              <a:t>1. использовали в мультипликации;</a:t>
            </a:r>
          </a:p>
          <a:p>
            <a:pPr>
              <a:buClr>
                <a:srgbClr val="996633"/>
              </a:buClr>
              <a:buSzPts val="3200"/>
            </a:pPr>
            <a:r>
              <a:rPr lang="ru-RU" altLang="ru-RU" sz="3200">
                <a:solidFill>
                  <a:srgbClr val="663300"/>
                </a:solidFill>
                <a:latin typeface="Monotype Corsiva" panose="03010101010201010101" pitchFamily="66" charset="0"/>
              </a:rPr>
              <a:t>2. сделали хореографическую миниатюру ;</a:t>
            </a:r>
          </a:p>
          <a:p>
            <a:pPr>
              <a:buClr>
                <a:srgbClr val="996633"/>
              </a:buClr>
              <a:buSzPts val="3200"/>
            </a:pPr>
            <a:r>
              <a:rPr lang="ru-RU" altLang="ru-RU" sz="3200">
                <a:solidFill>
                  <a:srgbClr val="663300"/>
                </a:solidFill>
                <a:latin typeface="Monotype Corsiva" panose="03010101010201010101" pitchFamily="66" charset="0"/>
              </a:rPr>
              <a:t>3. сделали переложение для ОНИ</a:t>
            </a:r>
            <a:endParaRPr lang="ru-RU" altLang="ru-RU">
              <a:solidFill>
                <a:srgbClr val="663300"/>
              </a:solidFill>
            </a:endParaRPr>
          </a:p>
        </p:txBody>
      </p:sp>
      <p:pic>
        <p:nvPicPr>
          <p:cNvPr id="33811" name="С.В.Рахманинов Прелюдия До диез минор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37288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2000"/>
                                        <p:tgtEl>
                                          <p:spTgt spid="338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338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3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2000"/>
                                        <p:tgtEl>
                                          <p:spTgt spid="338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/>
                                        <p:tgtEl>
                                          <p:spTgt spid="338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38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2000"/>
                                        <p:tgtEl>
                                          <p:spTgt spid="338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/>
                                        <p:tgtEl>
                                          <p:spTgt spid="338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38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2000"/>
                                        <p:tgtEl>
                                          <p:spTgt spid="338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/>
                                        <p:tgtEl>
                                          <p:spTgt spid="338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38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38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38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38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38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38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338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338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292075" fill="hold"/>
                                        <p:tgtEl>
                                          <p:spTgt spid="338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4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811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dd01021_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7338" cy="6858000"/>
          </a:xfrm>
          <a:prstGeom prst="rect">
            <a:avLst/>
          </a:prstGeom>
          <a:solidFill>
            <a:srgbClr val="FFFFCC"/>
          </a:solidFill>
        </p:spPr>
      </p:pic>
      <p:sp>
        <p:nvSpPr>
          <p:cNvPr id="47107" name="Text Box 3"/>
          <p:cNvSpPr txBox="1">
            <a:spLocks noChangeArrowheads="1"/>
          </p:cNvSpPr>
          <p:nvPr/>
        </p:nvSpPr>
        <p:spPr bwMode="auto">
          <a:xfrm>
            <a:off x="2195513" y="882650"/>
            <a:ext cx="2879725" cy="5099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altLang="ru-RU" sz="3200">
                <a:solidFill>
                  <a:srgbClr val="663300"/>
                </a:solidFill>
                <a:latin typeface="Monotype Corsiva" panose="03010101010201010101" pitchFamily="66" charset="0"/>
              </a:rPr>
              <a:t>В.А.Моцарт</a:t>
            </a:r>
          </a:p>
          <a:p>
            <a:r>
              <a:rPr lang="ru-RU" altLang="ru-RU" sz="2400" b="1">
                <a:solidFill>
                  <a:srgbClr val="663300"/>
                </a:solidFill>
                <a:latin typeface="Monotype Corsiva" panose="03010101010201010101" pitchFamily="66" charset="0"/>
              </a:rPr>
              <a:t>    (Австрия)</a:t>
            </a:r>
          </a:p>
          <a:p>
            <a:endParaRPr lang="ru-RU" altLang="ru-RU" sz="2400">
              <a:solidFill>
                <a:srgbClr val="663300"/>
              </a:solidFill>
              <a:latin typeface="Monotype Corsiva" panose="03010101010201010101" pitchFamily="66" charset="0"/>
            </a:endParaRPr>
          </a:p>
          <a:p>
            <a:pPr>
              <a:lnSpc>
                <a:spcPct val="60000"/>
              </a:lnSpc>
            </a:pPr>
            <a:endParaRPr lang="ru-RU" altLang="ru-RU" sz="4000">
              <a:solidFill>
                <a:srgbClr val="663300"/>
              </a:solidFill>
              <a:latin typeface="Monotype Corsiva" panose="03010101010201010101" pitchFamily="66" charset="0"/>
            </a:endParaRPr>
          </a:p>
          <a:p>
            <a:pPr>
              <a:lnSpc>
                <a:spcPct val="60000"/>
              </a:lnSpc>
            </a:pPr>
            <a:endParaRPr lang="ru-RU" altLang="ru-RU" sz="3200">
              <a:solidFill>
                <a:srgbClr val="663300"/>
              </a:solidFill>
              <a:latin typeface="Monotype Corsiva" panose="03010101010201010101" pitchFamily="66" charset="0"/>
            </a:endParaRPr>
          </a:p>
          <a:p>
            <a:pPr>
              <a:lnSpc>
                <a:spcPct val="60000"/>
              </a:lnSpc>
            </a:pPr>
            <a:r>
              <a:rPr lang="ru-RU" altLang="ru-RU" sz="3200">
                <a:solidFill>
                  <a:srgbClr val="663300"/>
                </a:solidFill>
                <a:latin typeface="Monotype Corsiva" panose="03010101010201010101" pitchFamily="66" charset="0"/>
              </a:rPr>
              <a:t>Л.Бетховен</a:t>
            </a:r>
          </a:p>
          <a:p>
            <a:pPr>
              <a:lnSpc>
                <a:spcPct val="110000"/>
              </a:lnSpc>
            </a:pPr>
            <a:r>
              <a:rPr lang="ru-RU" altLang="ru-RU" sz="2400" b="1">
                <a:solidFill>
                  <a:srgbClr val="663300"/>
                </a:solidFill>
                <a:latin typeface="Monotype Corsiva" panose="03010101010201010101" pitchFamily="66" charset="0"/>
              </a:rPr>
              <a:t>   (Германия)</a:t>
            </a:r>
            <a:endParaRPr lang="ru-RU" altLang="ru-RU" sz="2400">
              <a:solidFill>
                <a:srgbClr val="663300"/>
              </a:solidFill>
              <a:latin typeface="Monotype Corsiva" panose="03010101010201010101" pitchFamily="66" charset="0"/>
            </a:endParaRPr>
          </a:p>
          <a:p>
            <a:pPr algn="ctr">
              <a:lnSpc>
                <a:spcPct val="90000"/>
              </a:lnSpc>
            </a:pPr>
            <a:endParaRPr lang="ru-RU" altLang="ru-RU" sz="2400">
              <a:solidFill>
                <a:srgbClr val="663300"/>
              </a:solidFill>
              <a:latin typeface="Monotype Corsiva" panose="03010101010201010101" pitchFamily="66" charset="0"/>
            </a:endParaRPr>
          </a:p>
          <a:p>
            <a:pPr algn="ctr">
              <a:lnSpc>
                <a:spcPct val="90000"/>
              </a:lnSpc>
            </a:pPr>
            <a:r>
              <a:rPr lang="ru-RU" altLang="ru-RU" sz="4000">
                <a:solidFill>
                  <a:srgbClr val="663300"/>
                </a:solidFill>
                <a:latin typeface="Monotype Corsiva" panose="03010101010201010101" pitchFamily="66" charset="0"/>
              </a:rPr>
              <a:t>  </a:t>
            </a:r>
          </a:p>
          <a:p>
            <a:pPr algn="ctr">
              <a:lnSpc>
                <a:spcPct val="40000"/>
              </a:lnSpc>
            </a:pPr>
            <a:endParaRPr lang="ru-RU" altLang="ru-RU" sz="3200">
              <a:solidFill>
                <a:srgbClr val="663300"/>
              </a:solidFill>
              <a:latin typeface="Monotype Corsiva" panose="03010101010201010101" pitchFamily="66" charset="0"/>
            </a:endParaRPr>
          </a:p>
          <a:p>
            <a:pPr>
              <a:lnSpc>
                <a:spcPct val="40000"/>
              </a:lnSpc>
            </a:pPr>
            <a:r>
              <a:rPr lang="ru-RU" altLang="ru-RU" sz="3200">
                <a:solidFill>
                  <a:srgbClr val="663300"/>
                </a:solidFill>
                <a:latin typeface="Monotype Corsiva" panose="03010101010201010101" pitchFamily="66" charset="0"/>
              </a:rPr>
              <a:t>  Ф.Шуберт</a:t>
            </a:r>
          </a:p>
          <a:p>
            <a:pPr>
              <a:lnSpc>
                <a:spcPct val="120000"/>
              </a:lnSpc>
            </a:pPr>
            <a:r>
              <a:rPr lang="ru-RU" altLang="ru-RU" sz="2400" b="1">
                <a:solidFill>
                  <a:srgbClr val="663300"/>
                </a:solidFill>
                <a:latin typeface="Monotype Corsiva" panose="03010101010201010101" pitchFamily="66" charset="0"/>
              </a:rPr>
              <a:t>     (Австрия)</a:t>
            </a:r>
            <a:r>
              <a:rPr lang="ru-RU" altLang="ru-RU" sz="2400" b="1">
                <a:solidFill>
                  <a:srgbClr val="996633"/>
                </a:solidFill>
                <a:latin typeface="Monotype Corsiva" panose="03010101010201010101" pitchFamily="66" charset="0"/>
              </a:rPr>
              <a:t>	</a:t>
            </a:r>
            <a:r>
              <a:rPr lang="ru-RU" altLang="ru-RU" sz="4000">
                <a:solidFill>
                  <a:srgbClr val="996633"/>
                </a:solidFill>
                <a:latin typeface="Monotype Corsiva" panose="03010101010201010101" pitchFamily="66" charset="0"/>
              </a:rPr>
              <a:t>		</a:t>
            </a:r>
          </a:p>
        </p:txBody>
      </p:sp>
      <p:sp>
        <p:nvSpPr>
          <p:cNvPr id="47108" name="Text Box 4"/>
          <p:cNvSpPr txBox="1">
            <a:spLocks noChangeArrowheads="1"/>
          </p:cNvSpPr>
          <p:nvPr/>
        </p:nvSpPr>
        <p:spPr bwMode="auto">
          <a:xfrm>
            <a:off x="5724525" y="1052513"/>
            <a:ext cx="3600450" cy="4624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60000"/>
              </a:lnSpc>
            </a:pPr>
            <a:r>
              <a:rPr lang="ru-RU" altLang="ru-RU" sz="3200">
                <a:solidFill>
                  <a:srgbClr val="663300"/>
                </a:solidFill>
                <a:latin typeface="Monotype Corsiva" panose="03010101010201010101" pitchFamily="66" charset="0"/>
              </a:rPr>
              <a:t>   Ф.Шопен</a:t>
            </a:r>
          </a:p>
          <a:p>
            <a:pPr>
              <a:lnSpc>
                <a:spcPct val="110000"/>
              </a:lnSpc>
            </a:pPr>
            <a:r>
              <a:rPr lang="ru-RU" altLang="ru-RU" sz="2400" b="1">
                <a:solidFill>
                  <a:srgbClr val="663300"/>
                </a:solidFill>
                <a:latin typeface="Monotype Corsiva" panose="03010101010201010101" pitchFamily="66" charset="0"/>
              </a:rPr>
              <a:t>       (Польша)</a:t>
            </a:r>
            <a:endParaRPr lang="ru-RU" altLang="ru-RU" sz="2400">
              <a:solidFill>
                <a:srgbClr val="663300"/>
              </a:solidFill>
              <a:latin typeface="Monotype Corsiva" panose="03010101010201010101" pitchFamily="66" charset="0"/>
            </a:endParaRPr>
          </a:p>
          <a:p>
            <a:endParaRPr lang="ru-RU" altLang="ru-RU" sz="2400">
              <a:solidFill>
                <a:srgbClr val="663300"/>
              </a:solidFill>
              <a:latin typeface="Monotype Corsiva" panose="03010101010201010101" pitchFamily="66" charset="0"/>
            </a:endParaRPr>
          </a:p>
          <a:p>
            <a:pPr>
              <a:lnSpc>
                <a:spcPct val="60000"/>
              </a:lnSpc>
            </a:pPr>
            <a:endParaRPr lang="ru-RU" altLang="ru-RU" sz="4000">
              <a:solidFill>
                <a:srgbClr val="663300"/>
              </a:solidFill>
              <a:latin typeface="Monotype Corsiva" panose="03010101010201010101" pitchFamily="66" charset="0"/>
            </a:endParaRPr>
          </a:p>
          <a:p>
            <a:pPr>
              <a:lnSpc>
                <a:spcPct val="60000"/>
              </a:lnSpc>
            </a:pPr>
            <a:endParaRPr lang="ru-RU" altLang="ru-RU" sz="3200">
              <a:solidFill>
                <a:srgbClr val="663300"/>
              </a:solidFill>
              <a:latin typeface="Monotype Corsiva" panose="03010101010201010101" pitchFamily="66" charset="0"/>
            </a:endParaRPr>
          </a:p>
          <a:p>
            <a:pPr>
              <a:lnSpc>
                <a:spcPct val="60000"/>
              </a:lnSpc>
            </a:pPr>
            <a:r>
              <a:rPr lang="ru-RU" altLang="ru-RU" sz="3200">
                <a:solidFill>
                  <a:srgbClr val="663300"/>
                </a:solidFill>
                <a:latin typeface="Monotype Corsiva" panose="03010101010201010101" pitchFamily="66" charset="0"/>
              </a:rPr>
              <a:t>М.И.Глинка</a:t>
            </a:r>
          </a:p>
          <a:p>
            <a:pPr>
              <a:lnSpc>
                <a:spcPct val="110000"/>
              </a:lnSpc>
            </a:pPr>
            <a:r>
              <a:rPr lang="ru-RU" altLang="ru-RU" sz="2400" b="1">
                <a:solidFill>
                  <a:srgbClr val="663300"/>
                </a:solidFill>
                <a:latin typeface="Monotype Corsiva" panose="03010101010201010101" pitchFamily="66" charset="0"/>
              </a:rPr>
              <a:t>       (Россия)</a:t>
            </a:r>
            <a:endParaRPr lang="ru-RU" altLang="ru-RU" sz="2400">
              <a:solidFill>
                <a:srgbClr val="663300"/>
              </a:solidFill>
              <a:latin typeface="Monotype Corsiva" panose="03010101010201010101" pitchFamily="66" charset="0"/>
            </a:endParaRPr>
          </a:p>
          <a:p>
            <a:pPr algn="ctr">
              <a:lnSpc>
                <a:spcPct val="90000"/>
              </a:lnSpc>
            </a:pPr>
            <a:endParaRPr lang="ru-RU" altLang="ru-RU" sz="2400">
              <a:solidFill>
                <a:srgbClr val="663300"/>
              </a:solidFill>
              <a:latin typeface="Monotype Corsiva" panose="03010101010201010101" pitchFamily="66" charset="0"/>
            </a:endParaRPr>
          </a:p>
          <a:p>
            <a:pPr>
              <a:lnSpc>
                <a:spcPct val="90000"/>
              </a:lnSpc>
            </a:pPr>
            <a:r>
              <a:rPr lang="ru-RU" altLang="ru-RU" sz="4000">
                <a:solidFill>
                  <a:srgbClr val="663300"/>
                </a:solidFill>
                <a:latin typeface="Monotype Corsiva" panose="03010101010201010101" pitchFamily="66" charset="0"/>
              </a:rPr>
              <a:t>  </a:t>
            </a:r>
          </a:p>
          <a:p>
            <a:pPr>
              <a:lnSpc>
                <a:spcPct val="40000"/>
              </a:lnSpc>
            </a:pPr>
            <a:endParaRPr lang="ru-RU" altLang="ru-RU" sz="3200">
              <a:solidFill>
                <a:srgbClr val="663300"/>
              </a:solidFill>
              <a:latin typeface="Monotype Corsiva" panose="03010101010201010101" pitchFamily="66" charset="0"/>
            </a:endParaRPr>
          </a:p>
          <a:p>
            <a:pPr>
              <a:lnSpc>
                <a:spcPct val="40000"/>
              </a:lnSpc>
            </a:pPr>
            <a:r>
              <a:rPr lang="ru-RU" altLang="ru-RU" sz="3200">
                <a:solidFill>
                  <a:srgbClr val="663300"/>
                </a:solidFill>
                <a:latin typeface="Monotype Corsiva" panose="03010101010201010101" pitchFamily="66" charset="0"/>
              </a:rPr>
              <a:t>       Э.Григ</a:t>
            </a:r>
          </a:p>
          <a:p>
            <a:pPr>
              <a:lnSpc>
                <a:spcPct val="70000"/>
              </a:lnSpc>
            </a:pPr>
            <a:r>
              <a:rPr lang="ru-RU" altLang="ru-RU" sz="2800" b="1">
                <a:solidFill>
                  <a:srgbClr val="663300"/>
                </a:solidFill>
                <a:latin typeface="Monotype Corsiva" panose="03010101010201010101" pitchFamily="66" charset="0"/>
              </a:rPr>
              <a:t>      (</a:t>
            </a:r>
            <a:r>
              <a:rPr lang="ru-RU" altLang="ru-RU" sz="2400" b="1">
                <a:solidFill>
                  <a:srgbClr val="663300"/>
                </a:solidFill>
                <a:latin typeface="Monotype Corsiva" panose="03010101010201010101" pitchFamily="66" charset="0"/>
              </a:rPr>
              <a:t>Норвегия)</a:t>
            </a:r>
            <a:r>
              <a:rPr lang="ru-RU" altLang="ru-RU" sz="4000" b="1">
                <a:solidFill>
                  <a:srgbClr val="663300"/>
                </a:solidFill>
                <a:latin typeface="Monotype Corsiva" panose="03010101010201010101" pitchFamily="66" charset="0"/>
              </a:rPr>
              <a:t>	</a:t>
            </a:r>
            <a:r>
              <a:rPr lang="ru-RU" altLang="ru-RU" sz="4000">
                <a:solidFill>
                  <a:srgbClr val="996633"/>
                </a:solidFill>
                <a:latin typeface="Monotype Corsiva" panose="03010101010201010101" pitchFamily="66" charset="0"/>
              </a:rPr>
              <a:t>		</a:t>
            </a:r>
          </a:p>
        </p:txBody>
      </p:sp>
      <p:pic>
        <p:nvPicPr>
          <p:cNvPr id="47116" name="Picture 12" descr="Моцарт4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34"/>
          <a:stretch>
            <a:fillRect/>
          </a:stretch>
        </p:blipFill>
        <p:spPr bwMode="auto">
          <a:xfrm>
            <a:off x="946150" y="895350"/>
            <a:ext cx="1238250" cy="1571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26" name="Picture 22" descr="chopin_200911192126383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917"/>
          <a:stretch>
            <a:fillRect/>
          </a:stretch>
        </p:blipFill>
        <p:spPr bwMode="auto">
          <a:xfrm>
            <a:off x="4435475" y="908050"/>
            <a:ext cx="1216025" cy="1541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37" name="Picture 33" descr="Григ15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178"/>
          <a:stretch>
            <a:fillRect/>
          </a:stretch>
        </p:blipFill>
        <p:spPr bwMode="auto">
          <a:xfrm>
            <a:off x="4365625" y="4365625"/>
            <a:ext cx="1285875" cy="1597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39" name="Picture 35" descr="Шуберт5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99"/>
          <a:stretch>
            <a:fillRect/>
          </a:stretch>
        </p:blipFill>
        <p:spPr bwMode="auto">
          <a:xfrm>
            <a:off x="900113" y="4368800"/>
            <a:ext cx="1276350" cy="1581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40" name="Picture 36" descr="Глинка10">
            <a:hlinkClick r:id="rId11" action="ppaction://hlinksldjump"/>
          </p:cNvPr>
          <p:cNvPicPr>
            <a:picLocks noChangeAspect="1" noChangeArrowheads="1"/>
          </p:cNvPicPr>
          <p:nvPr/>
        </p:nvPicPr>
        <p:blipFill>
          <a:blip r:embed="rId12" cstate="print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61" b="1939"/>
          <a:stretch>
            <a:fillRect/>
          </a:stretch>
        </p:blipFill>
        <p:spPr bwMode="auto">
          <a:xfrm>
            <a:off x="4351338" y="2636838"/>
            <a:ext cx="1277937" cy="1509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42" name="Picture 38" descr="b27n27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44" t="19296" r="15764" b="34373"/>
          <a:stretch>
            <a:fillRect/>
          </a:stretch>
        </p:blipFill>
        <p:spPr bwMode="auto">
          <a:xfrm>
            <a:off x="909638" y="2617788"/>
            <a:ext cx="1271587" cy="1555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dd01021_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7338" cy="6858000"/>
          </a:xfrm>
          <a:prstGeom prst="rect">
            <a:avLst/>
          </a:prstGeom>
          <a:solidFill>
            <a:srgbClr val="FFFFCC"/>
          </a:solidFill>
        </p:spPr>
      </p:pic>
      <p:sp>
        <p:nvSpPr>
          <p:cNvPr id="49155" name="AutoShape 3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8805863" y="6381750"/>
            <a:ext cx="338137" cy="476250"/>
          </a:xfrm>
          <a:prstGeom prst="curvedRightArrow">
            <a:avLst>
              <a:gd name="adj1" fmla="val 28169"/>
              <a:gd name="adj2" fmla="val 56338"/>
              <a:gd name="adj3" fmla="val 33333"/>
            </a:avLst>
          </a:prstGeom>
          <a:solidFill>
            <a:srgbClr val="66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9156" name="Rectangle 4"/>
          <p:cNvSpPr>
            <a:spLocks noChangeArrowheads="1"/>
          </p:cNvSpPr>
          <p:nvPr/>
        </p:nvSpPr>
        <p:spPr bwMode="auto">
          <a:xfrm>
            <a:off x="2339975" y="398463"/>
            <a:ext cx="453707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rgbClr val="663300"/>
                </a:solidFill>
                <a:latin typeface="Times New Roman" panose="02020603050405020304" pitchFamily="18" charset="0"/>
              </a:rPr>
              <a:t>Памятник В.А.Моцарту в Зальцбурге</a:t>
            </a:r>
          </a:p>
        </p:txBody>
      </p:sp>
      <p:pic>
        <p:nvPicPr>
          <p:cNvPr id="49161" name="Picture 9" descr="Памятник Моцарту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908050"/>
            <a:ext cx="6911975" cy="51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 cmpd="dbl">
                <a:solidFill>
                  <a:srgbClr val="6633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62" name="Picture 10" descr="s030"/>
          <p:cNvPicPr>
            <a:picLocks noChangeAspect="1" noChangeArrowheads="1"/>
          </p:cNvPicPr>
          <p:nvPr/>
        </p:nvPicPr>
        <p:blipFill>
          <a:blip r:embed="rId5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549275"/>
            <a:ext cx="4824412" cy="5761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63" name="Picture 11" descr="Моцарт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" b="2434"/>
          <a:stretch>
            <a:fillRect/>
          </a:stretch>
        </p:blipFill>
        <p:spPr bwMode="auto">
          <a:xfrm>
            <a:off x="1403350" y="1114425"/>
            <a:ext cx="3817938" cy="4695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9164" name="Text Box 12"/>
          <p:cNvSpPr txBox="1">
            <a:spLocks noChangeArrowheads="1"/>
          </p:cNvSpPr>
          <p:nvPr/>
        </p:nvSpPr>
        <p:spPr bwMode="auto">
          <a:xfrm>
            <a:off x="5508625" y="2667000"/>
            <a:ext cx="3384550" cy="155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Clr>
                <a:srgbClr val="996633"/>
              </a:buClr>
              <a:buSzPts val="3200"/>
            </a:pPr>
            <a:r>
              <a:rPr lang="ru-RU" altLang="ru-RU" sz="3200">
                <a:solidFill>
                  <a:srgbClr val="663300"/>
                </a:solidFill>
                <a:latin typeface="Monotype Corsiva" panose="03010101010201010101" pitchFamily="66" charset="0"/>
              </a:rPr>
              <a:t>1. дело;</a:t>
            </a:r>
          </a:p>
          <a:p>
            <a:pPr>
              <a:buClr>
                <a:srgbClr val="996633"/>
              </a:buClr>
              <a:buSzPts val="3200"/>
            </a:pPr>
            <a:r>
              <a:rPr lang="ru-RU" altLang="ru-RU" sz="3200">
                <a:solidFill>
                  <a:srgbClr val="663300"/>
                </a:solidFill>
                <a:latin typeface="Monotype Corsiva" panose="03010101010201010101" pitchFamily="66" charset="0"/>
              </a:rPr>
              <a:t>2. наслаждение;</a:t>
            </a:r>
          </a:p>
          <a:p>
            <a:pPr>
              <a:buClr>
                <a:srgbClr val="996633"/>
              </a:buClr>
              <a:buSzPts val="3200"/>
            </a:pPr>
            <a:r>
              <a:rPr lang="ru-RU" altLang="ru-RU" sz="3200">
                <a:solidFill>
                  <a:srgbClr val="663300"/>
                </a:solidFill>
                <a:latin typeface="Monotype Corsiva" panose="03010101010201010101" pitchFamily="66" charset="0"/>
              </a:rPr>
              <a:t>3. призвание</a:t>
            </a:r>
            <a:endParaRPr lang="ru-RU" altLang="ru-RU">
              <a:solidFill>
                <a:srgbClr val="663300"/>
              </a:solidFill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2000"/>
                                        <p:tgtEl>
                                          <p:spTgt spid="49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49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9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2000"/>
                                        <p:tgtEl>
                                          <p:spTgt spid="49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/>
                                        <p:tgtEl>
                                          <p:spTgt spid="49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9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9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9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9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491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491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491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dd01021_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7338" cy="6858000"/>
          </a:xfrm>
          <a:prstGeom prst="rect">
            <a:avLst/>
          </a:prstGeom>
          <a:solidFill>
            <a:srgbClr val="FFFFCC"/>
          </a:solidFill>
        </p:spPr>
      </p:pic>
      <p:sp>
        <p:nvSpPr>
          <p:cNvPr id="50179" name="AutoShape 3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8805863" y="6381750"/>
            <a:ext cx="338137" cy="476250"/>
          </a:xfrm>
          <a:prstGeom prst="curvedRightArrow">
            <a:avLst>
              <a:gd name="adj1" fmla="val 28169"/>
              <a:gd name="adj2" fmla="val 56338"/>
              <a:gd name="adj3" fmla="val 33333"/>
            </a:avLst>
          </a:prstGeom>
          <a:solidFill>
            <a:srgbClr val="66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0180" name="Rectangle 4"/>
          <p:cNvSpPr>
            <a:spLocks noChangeArrowheads="1"/>
          </p:cNvSpPr>
          <p:nvPr/>
        </p:nvSpPr>
        <p:spPr bwMode="auto">
          <a:xfrm>
            <a:off x="2339975" y="398463"/>
            <a:ext cx="453707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rgbClr val="663300"/>
                </a:solidFill>
                <a:latin typeface="Times New Roman" panose="02020603050405020304" pitchFamily="18" charset="0"/>
              </a:rPr>
              <a:t>Памятник Л.ван Бетховену в Бонне</a:t>
            </a:r>
          </a:p>
        </p:txBody>
      </p:sp>
      <p:pic>
        <p:nvPicPr>
          <p:cNvPr id="50187" name="Picture 11" descr="бетховен Бонн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27"/>
          <a:stretch>
            <a:fillRect/>
          </a:stretch>
        </p:blipFill>
        <p:spPr bwMode="auto">
          <a:xfrm>
            <a:off x="1116013" y="908050"/>
            <a:ext cx="6937375" cy="5184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188" name="Picture 12" descr="s030"/>
          <p:cNvPicPr>
            <a:picLocks noChangeAspect="1" noChangeArrowheads="1"/>
          </p:cNvPicPr>
          <p:nvPr/>
        </p:nvPicPr>
        <p:blipFill>
          <a:blip r:embed="rId5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549275"/>
            <a:ext cx="4824412" cy="5761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190" name="Text Box 14"/>
          <p:cNvSpPr txBox="1">
            <a:spLocks noChangeArrowheads="1"/>
          </p:cNvSpPr>
          <p:nvPr/>
        </p:nvSpPr>
        <p:spPr bwMode="auto">
          <a:xfrm>
            <a:off x="5651500" y="2195513"/>
            <a:ext cx="3384550" cy="2528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Clr>
                <a:srgbClr val="996633"/>
              </a:buClr>
              <a:buSzPts val="3200"/>
            </a:pPr>
            <a:r>
              <a:rPr lang="ru-RU" altLang="ru-RU" sz="3200">
                <a:solidFill>
                  <a:srgbClr val="663300"/>
                </a:solidFill>
                <a:latin typeface="Monotype Corsiva" panose="03010101010201010101" pitchFamily="66" charset="0"/>
              </a:rPr>
              <a:t>1. нот;</a:t>
            </a:r>
          </a:p>
          <a:p>
            <a:pPr>
              <a:buClr>
                <a:srgbClr val="996633"/>
              </a:buClr>
              <a:buSzPts val="3200"/>
            </a:pPr>
            <a:r>
              <a:rPr lang="ru-RU" altLang="ru-RU" sz="3200">
                <a:solidFill>
                  <a:srgbClr val="663300"/>
                </a:solidFill>
                <a:latin typeface="Monotype Corsiva" panose="03010101010201010101" pitchFamily="66" charset="0"/>
              </a:rPr>
              <a:t>2. музыкальной темы;</a:t>
            </a:r>
          </a:p>
          <a:p>
            <a:pPr>
              <a:buClr>
                <a:srgbClr val="996633"/>
              </a:buClr>
              <a:buSzPts val="3200"/>
            </a:pPr>
            <a:r>
              <a:rPr lang="ru-RU" altLang="ru-RU" sz="3200">
                <a:solidFill>
                  <a:srgbClr val="663300"/>
                </a:solidFill>
                <a:latin typeface="Monotype Corsiva" panose="03010101010201010101" pitchFamily="66" charset="0"/>
              </a:rPr>
              <a:t>3. музыкальной фразы</a:t>
            </a:r>
            <a:endParaRPr lang="ru-RU" altLang="ru-RU">
              <a:solidFill>
                <a:srgbClr val="663300"/>
              </a:solidFill>
            </a:endParaRPr>
          </a:p>
        </p:txBody>
      </p:sp>
      <p:pic>
        <p:nvPicPr>
          <p:cNvPr id="50191" name="Picture 15" descr="b27n2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44" t="19296" r="15764" b="33798"/>
          <a:stretch>
            <a:fillRect/>
          </a:stretch>
        </p:blipFill>
        <p:spPr bwMode="auto">
          <a:xfrm>
            <a:off x="1428750" y="1125538"/>
            <a:ext cx="3767138" cy="4665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2000"/>
                                        <p:tgtEl>
                                          <p:spTgt spid="501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501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0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2000"/>
                                        <p:tgtEl>
                                          <p:spTgt spid="501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/>
                                        <p:tgtEl>
                                          <p:spTgt spid="501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01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01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01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50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50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501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501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501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d01021_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7338" cy="6858000"/>
          </a:xfrm>
          <a:prstGeom prst="rect">
            <a:avLst/>
          </a:prstGeom>
          <a:solidFill>
            <a:srgbClr val="FFFFCC"/>
          </a:solidFill>
        </p:spPr>
      </p:pic>
      <p:pic>
        <p:nvPicPr>
          <p:cNvPr id="7172" name="Picture 4" descr="svitolk13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765175"/>
            <a:ext cx="3311525" cy="2705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svitolk13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338" y="723900"/>
            <a:ext cx="3384550" cy="2705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svitolk13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3500438"/>
            <a:ext cx="3313112" cy="2744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5" name="Picture 7" descr="svitolk13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0775" y="3500438"/>
            <a:ext cx="3313113" cy="2774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77" name="Rectangle 9"/>
          <p:cNvSpPr>
            <a:spLocks noChangeArrowheads="1"/>
          </p:cNvSpPr>
          <p:nvPr/>
        </p:nvSpPr>
        <p:spPr bwMode="auto">
          <a:xfrm>
            <a:off x="703263" y="1412875"/>
            <a:ext cx="3581400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u-RU" altLang="ru-RU" sz="4000" b="1">
                <a:solidFill>
                  <a:srgbClr val="663300"/>
                </a:solidFill>
                <a:latin typeface="Monotype Corsiva" panose="03010101010201010101" pitchFamily="66" charset="0"/>
              </a:rPr>
              <a:t>Странички</a:t>
            </a:r>
          </a:p>
          <a:p>
            <a:pPr algn="ctr"/>
            <a:r>
              <a:rPr lang="ru-RU" altLang="ru-RU" sz="4000" b="1">
                <a:solidFill>
                  <a:srgbClr val="663300"/>
                </a:solidFill>
                <a:latin typeface="Monotype Corsiva" panose="03010101010201010101" pitchFamily="66" charset="0"/>
              </a:rPr>
              <a:t>биографии</a:t>
            </a:r>
          </a:p>
        </p:txBody>
      </p:sp>
      <p:sp>
        <p:nvSpPr>
          <p:cNvPr id="7179" name="Text Box 11"/>
          <p:cNvSpPr txBox="1">
            <a:spLocks noChangeArrowheads="1"/>
          </p:cNvSpPr>
          <p:nvPr/>
        </p:nvSpPr>
        <p:spPr bwMode="auto">
          <a:xfrm>
            <a:off x="5749925" y="1125538"/>
            <a:ext cx="1917700" cy="192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altLang="ru-RU" sz="4000" b="1">
                <a:solidFill>
                  <a:srgbClr val="663300"/>
                </a:solidFill>
                <a:latin typeface="Monotype Corsiva" panose="03010101010201010101" pitchFamily="66" charset="0"/>
              </a:rPr>
              <a:t>История</a:t>
            </a:r>
          </a:p>
          <a:p>
            <a:pPr algn="ctr"/>
            <a:r>
              <a:rPr lang="ru-RU" altLang="ru-RU" sz="4000" b="1">
                <a:solidFill>
                  <a:srgbClr val="663300"/>
                </a:solidFill>
                <a:latin typeface="Monotype Corsiva" panose="03010101010201010101" pitchFamily="66" charset="0"/>
              </a:rPr>
              <a:t>одного </a:t>
            </a:r>
          </a:p>
          <a:p>
            <a:pPr algn="ctr"/>
            <a:r>
              <a:rPr lang="ru-RU" altLang="ru-RU" sz="4000" b="1">
                <a:solidFill>
                  <a:srgbClr val="663300"/>
                </a:solidFill>
                <a:latin typeface="Monotype Corsiva" panose="03010101010201010101" pitchFamily="66" charset="0"/>
              </a:rPr>
              <a:t>шедевра</a:t>
            </a:r>
          </a:p>
        </p:txBody>
      </p:sp>
      <p:sp>
        <p:nvSpPr>
          <p:cNvPr id="7180" name="Text Box 12"/>
          <p:cNvSpPr txBox="1">
            <a:spLocks noChangeArrowheads="1"/>
          </p:cNvSpPr>
          <p:nvPr/>
        </p:nvSpPr>
        <p:spPr bwMode="auto">
          <a:xfrm>
            <a:off x="1258888" y="4062413"/>
            <a:ext cx="2952750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altLang="ru-RU" sz="4000" b="1">
                <a:solidFill>
                  <a:srgbClr val="663300"/>
                </a:solidFill>
                <a:latin typeface="Monotype Corsiva" panose="03010101010201010101" pitchFamily="66" charset="0"/>
              </a:rPr>
              <a:t>Композиторы</a:t>
            </a:r>
          </a:p>
          <a:p>
            <a:pPr algn="ctr"/>
            <a:r>
              <a:rPr lang="ru-RU" altLang="ru-RU" sz="4000" b="1">
                <a:solidFill>
                  <a:srgbClr val="663300"/>
                </a:solidFill>
                <a:latin typeface="Monotype Corsiva" panose="03010101010201010101" pitchFamily="66" charset="0"/>
              </a:rPr>
              <a:t>говорят…</a:t>
            </a:r>
          </a:p>
        </p:txBody>
      </p:sp>
      <p:sp>
        <p:nvSpPr>
          <p:cNvPr id="7182" name="Text Box 14"/>
          <p:cNvSpPr txBox="1">
            <a:spLocks noChangeArrowheads="1"/>
          </p:cNvSpPr>
          <p:nvPr/>
        </p:nvSpPr>
        <p:spPr bwMode="auto">
          <a:xfrm>
            <a:off x="5518150" y="4062413"/>
            <a:ext cx="1717675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altLang="ru-RU" sz="4000" b="1">
                <a:solidFill>
                  <a:srgbClr val="663300"/>
                </a:solidFill>
                <a:latin typeface="Monotype Corsiva" panose="03010101010201010101" pitchFamily="66" charset="0"/>
              </a:rPr>
              <a:t>Видео</a:t>
            </a:r>
          </a:p>
          <a:p>
            <a:pPr algn="ctr"/>
            <a:r>
              <a:rPr lang="ru-RU" altLang="ru-RU" sz="4000" b="1">
                <a:solidFill>
                  <a:srgbClr val="663300"/>
                </a:solidFill>
                <a:latin typeface="Monotype Corsiva" panose="03010101010201010101" pitchFamily="66" charset="0"/>
              </a:rPr>
              <a:t>вопросы</a:t>
            </a: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dd01021_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7338" cy="6858000"/>
          </a:xfrm>
          <a:prstGeom prst="rect">
            <a:avLst/>
          </a:prstGeom>
          <a:solidFill>
            <a:srgbClr val="FFFFCC"/>
          </a:solidFill>
        </p:spPr>
      </p:pic>
      <p:sp>
        <p:nvSpPr>
          <p:cNvPr id="53251" name="AutoShape 3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8805863" y="6381750"/>
            <a:ext cx="338137" cy="476250"/>
          </a:xfrm>
          <a:prstGeom prst="curvedRightArrow">
            <a:avLst>
              <a:gd name="adj1" fmla="val 28169"/>
              <a:gd name="adj2" fmla="val 56338"/>
              <a:gd name="adj3" fmla="val 33333"/>
            </a:avLst>
          </a:prstGeom>
          <a:solidFill>
            <a:srgbClr val="66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3252" name="Rectangle 4"/>
          <p:cNvSpPr>
            <a:spLocks noChangeArrowheads="1"/>
          </p:cNvSpPr>
          <p:nvPr/>
        </p:nvSpPr>
        <p:spPr bwMode="auto">
          <a:xfrm>
            <a:off x="2339975" y="398463"/>
            <a:ext cx="453707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rgbClr val="663300"/>
                </a:solidFill>
                <a:latin typeface="Times New Roman" panose="02020603050405020304" pitchFamily="18" charset="0"/>
              </a:rPr>
              <a:t>Памятник Ф.Шуберту в Вене</a:t>
            </a:r>
          </a:p>
        </p:txBody>
      </p:sp>
      <p:pic>
        <p:nvPicPr>
          <p:cNvPr id="53257" name="Picture 9" descr="Памятник Шуберту в Вене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12" r="3688" b="9666"/>
          <a:stretch>
            <a:fillRect/>
          </a:stretch>
        </p:blipFill>
        <p:spPr bwMode="auto">
          <a:xfrm>
            <a:off x="1258888" y="809625"/>
            <a:ext cx="6770687" cy="533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258" name="Picture 10" descr="s030"/>
          <p:cNvPicPr>
            <a:picLocks noChangeAspect="1" noChangeArrowheads="1"/>
          </p:cNvPicPr>
          <p:nvPr/>
        </p:nvPicPr>
        <p:blipFill>
          <a:blip r:embed="rId5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549275"/>
            <a:ext cx="4824412" cy="5761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259" name="Picture 11" descr="Шуберт5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99"/>
          <a:stretch>
            <a:fillRect/>
          </a:stretch>
        </p:blipFill>
        <p:spPr bwMode="auto">
          <a:xfrm>
            <a:off x="1403350" y="1052513"/>
            <a:ext cx="3841750" cy="4757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3260" name="Text Box 12"/>
          <p:cNvSpPr txBox="1">
            <a:spLocks noChangeArrowheads="1"/>
          </p:cNvSpPr>
          <p:nvPr/>
        </p:nvSpPr>
        <p:spPr bwMode="auto">
          <a:xfrm>
            <a:off x="5580063" y="2195513"/>
            <a:ext cx="3384550" cy="2528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Clr>
                <a:srgbClr val="996633"/>
              </a:buClr>
              <a:buSzPts val="3200"/>
            </a:pPr>
            <a:r>
              <a:rPr lang="ru-RU" altLang="ru-RU" sz="3200">
                <a:solidFill>
                  <a:srgbClr val="663300"/>
                </a:solidFill>
                <a:latin typeface="Monotype Corsiva" panose="03010101010201010101" pitchFamily="66" charset="0"/>
              </a:rPr>
              <a:t>1. я начинаю другую;</a:t>
            </a:r>
          </a:p>
          <a:p>
            <a:pPr>
              <a:buClr>
                <a:srgbClr val="996633"/>
              </a:buClr>
              <a:buSzPts val="3200"/>
            </a:pPr>
            <a:r>
              <a:rPr lang="ru-RU" altLang="ru-RU" sz="3200">
                <a:solidFill>
                  <a:srgbClr val="663300"/>
                </a:solidFill>
                <a:latin typeface="Monotype Corsiva" panose="03010101010201010101" pitchFamily="66" charset="0"/>
              </a:rPr>
              <a:t>2. я исполняю её;</a:t>
            </a:r>
          </a:p>
          <a:p>
            <a:pPr>
              <a:buClr>
                <a:srgbClr val="996633"/>
              </a:buClr>
              <a:buSzPts val="3200"/>
            </a:pPr>
            <a:r>
              <a:rPr lang="ru-RU" altLang="ru-RU" sz="3200">
                <a:solidFill>
                  <a:srgbClr val="663300"/>
                </a:solidFill>
                <a:latin typeface="Monotype Corsiva" panose="03010101010201010101" pitchFamily="66" charset="0"/>
              </a:rPr>
              <a:t>3. я приглашаю друзей</a:t>
            </a:r>
            <a:endParaRPr lang="ru-RU" altLang="ru-RU">
              <a:solidFill>
                <a:srgbClr val="663300"/>
              </a:solidFill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2000"/>
                                        <p:tgtEl>
                                          <p:spTgt spid="532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532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2000"/>
                                        <p:tgtEl>
                                          <p:spTgt spid="532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/>
                                        <p:tgtEl>
                                          <p:spTgt spid="532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32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3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3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53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53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532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532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532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dd01021_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7338" cy="6858000"/>
          </a:xfrm>
          <a:prstGeom prst="rect">
            <a:avLst/>
          </a:prstGeom>
          <a:solidFill>
            <a:srgbClr val="FFFFCC"/>
          </a:solidFill>
        </p:spPr>
      </p:pic>
      <p:sp>
        <p:nvSpPr>
          <p:cNvPr id="55299" name="AutoShape 3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8805863" y="6381750"/>
            <a:ext cx="338137" cy="476250"/>
          </a:xfrm>
          <a:prstGeom prst="curvedRightArrow">
            <a:avLst>
              <a:gd name="adj1" fmla="val 28169"/>
              <a:gd name="adj2" fmla="val 56338"/>
              <a:gd name="adj3" fmla="val 33333"/>
            </a:avLst>
          </a:prstGeom>
          <a:solidFill>
            <a:srgbClr val="66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5300" name="Rectangle 4"/>
          <p:cNvSpPr>
            <a:spLocks noChangeArrowheads="1"/>
          </p:cNvSpPr>
          <p:nvPr/>
        </p:nvSpPr>
        <p:spPr bwMode="auto">
          <a:xfrm>
            <a:off x="2339975" y="398463"/>
            <a:ext cx="453707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rgbClr val="663300"/>
                </a:solidFill>
                <a:latin typeface="Times New Roman" panose="02020603050405020304" pitchFamily="18" charset="0"/>
              </a:rPr>
              <a:t>Памятник Ф.Шопену в Варшаве</a:t>
            </a:r>
          </a:p>
        </p:txBody>
      </p:sp>
      <p:pic>
        <p:nvPicPr>
          <p:cNvPr id="55306" name="Picture 10" descr="Памятник Шопену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0" r="2750"/>
          <a:stretch>
            <a:fillRect/>
          </a:stretch>
        </p:blipFill>
        <p:spPr bwMode="auto">
          <a:xfrm>
            <a:off x="971550" y="876300"/>
            <a:ext cx="7200900" cy="510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307" name="Picture 11" descr="s030"/>
          <p:cNvPicPr>
            <a:picLocks noChangeAspect="1" noChangeArrowheads="1"/>
          </p:cNvPicPr>
          <p:nvPr/>
        </p:nvPicPr>
        <p:blipFill>
          <a:blip r:embed="rId5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549275"/>
            <a:ext cx="4824412" cy="5761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308" name="Picture 12" descr="chopin_200911192126383"/>
          <p:cNvPicPr>
            <a:picLocks noChangeAspect="1" noChangeArrowheads="1"/>
          </p:cNvPicPr>
          <p:nvPr/>
        </p:nvPicPr>
        <p:blipFill>
          <a:blip r:embed="rId6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37" b="8917"/>
          <a:stretch>
            <a:fillRect/>
          </a:stretch>
        </p:blipFill>
        <p:spPr bwMode="auto">
          <a:xfrm>
            <a:off x="1403350" y="1041400"/>
            <a:ext cx="3835400" cy="4764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5309" name="Text Box 13"/>
          <p:cNvSpPr txBox="1">
            <a:spLocks noChangeArrowheads="1"/>
          </p:cNvSpPr>
          <p:nvPr/>
        </p:nvSpPr>
        <p:spPr bwMode="auto">
          <a:xfrm>
            <a:off x="5651500" y="2667000"/>
            <a:ext cx="3384550" cy="155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Clr>
                <a:srgbClr val="996633"/>
              </a:buClr>
              <a:buSzPts val="3200"/>
            </a:pPr>
            <a:r>
              <a:rPr lang="ru-RU" altLang="ru-RU" sz="3200">
                <a:solidFill>
                  <a:srgbClr val="663300"/>
                </a:solidFill>
                <a:latin typeface="Monotype Corsiva" panose="03010101010201010101" pitchFamily="66" charset="0"/>
              </a:rPr>
              <a:t>1. глупец;</a:t>
            </a:r>
          </a:p>
          <a:p>
            <a:pPr>
              <a:buClr>
                <a:srgbClr val="996633"/>
              </a:buClr>
              <a:buSzPts val="3200"/>
            </a:pPr>
            <a:r>
              <a:rPr lang="ru-RU" altLang="ru-RU" sz="3200">
                <a:solidFill>
                  <a:srgbClr val="663300"/>
                </a:solidFill>
                <a:latin typeface="Monotype Corsiva" panose="03010101010201010101" pitchFamily="66" charset="0"/>
              </a:rPr>
              <a:t>2. лентяй;</a:t>
            </a:r>
          </a:p>
          <a:p>
            <a:pPr>
              <a:buClr>
                <a:srgbClr val="996633"/>
              </a:buClr>
              <a:buSzPts val="3200"/>
            </a:pPr>
            <a:r>
              <a:rPr lang="ru-RU" altLang="ru-RU" sz="3200">
                <a:solidFill>
                  <a:srgbClr val="663300"/>
                </a:solidFill>
                <a:latin typeface="Monotype Corsiva" panose="03010101010201010101" pitchFamily="66" charset="0"/>
              </a:rPr>
              <a:t>3. осёл</a:t>
            </a:r>
            <a:endParaRPr lang="ru-RU" altLang="ru-RU">
              <a:solidFill>
                <a:srgbClr val="663300"/>
              </a:solidFill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2000"/>
                                        <p:tgtEl>
                                          <p:spTgt spid="553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553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5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2000"/>
                                        <p:tgtEl>
                                          <p:spTgt spid="553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/>
                                        <p:tgtEl>
                                          <p:spTgt spid="553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53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53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53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553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553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553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553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553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dd01021_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7338" cy="6858000"/>
          </a:xfrm>
          <a:prstGeom prst="rect">
            <a:avLst/>
          </a:prstGeom>
          <a:solidFill>
            <a:srgbClr val="FFFFCC"/>
          </a:solidFill>
        </p:spPr>
      </p:pic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0" y="541338"/>
            <a:ext cx="91440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rgbClr val="663300"/>
                </a:solidFill>
                <a:latin typeface="Times New Roman" panose="02020603050405020304" pitchFamily="18" charset="0"/>
              </a:rPr>
              <a:t>Памятник М.И.Глинке в Санкт-Петербурге</a:t>
            </a:r>
          </a:p>
        </p:txBody>
      </p:sp>
      <p:pic>
        <p:nvPicPr>
          <p:cNvPr id="11269" name="Picture 5" descr="Памятник Глинке в СПб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047750"/>
            <a:ext cx="76200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s030"/>
          <p:cNvPicPr>
            <a:picLocks noChangeAspect="1" noChangeArrowheads="1"/>
          </p:cNvPicPr>
          <p:nvPr/>
        </p:nvPicPr>
        <p:blipFill>
          <a:blip r:embed="rId4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549275"/>
            <a:ext cx="4824412" cy="5761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1" name="Picture 7" descr="Глинка10"/>
          <p:cNvPicPr>
            <a:picLocks noChangeAspect="1" noChangeArrowheads="1"/>
          </p:cNvPicPr>
          <p:nvPr/>
        </p:nvPicPr>
        <p:blipFill>
          <a:blip r:embed="rId5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28" b="1939"/>
          <a:stretch>
            <a:fillRect/>
          </a:stretch>
        </p:blipFill>
        <p:spPr bwMode="auto">
          <a:xfrm>
            <a:off x="1403350" y="1125538"/>
            <a:ext cx="3852863" cy="4679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72" name="Text Box 8"/>
          <p:cNvSpPr txBox="1">
            <a:spLocks noChangeArrowheads="1"/>
          </p:cNvSpPr>
          <p:nvPr/>
        </p:nvSpPr>
        <p:spPr bwMode="auto">
          <a:xfrm>
            <a:off x="5651500" y="2667000"/>
            <a:ext cx="3384550" cy="155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Clr>
                <a:srgbClr val="996633"/>
              </a:buClr>
              <a:buSzPts val="3200"/>
            </a:pPr>
            <a:r>
              <a:rPr lang="ru-RU" altLang="ru-RU" sz="3200">
                <a:solidFill>
                  <a:srgbClr val="663300"/>
                </a:solidFill>
                <a:latin typeface="Monotype Corsiva" panose="03010101010201010101" pitchFamily="66" charset="0"/>
              </a:rPr>
              <a:t>1. аранжируем;</a:t>
            </a:r>
          </a:p>
          <a:p>
            <a:pPr>
              <a:buClr>
                <a:srgbClr val="996633"/>
              </a:buClr>
              <a:buSzPts val="3200"/>
            </a:pPr>
            <a:r>
              <a:rPr lang="ru-RU" altLang="ru-RU" sz="3200">
                <a:solidFill>
                  <a:srgbClr val="663300"/>
                </a:solidFill>
                <a:latin typeface="Monotype Corsiva" panose="03010101010201010101" pitchFamily="66" charset="0"/>
              </a:rPr>
              <a:t>2. изучаем ;</a:t>
            </a:r>
          </a:p>
          <a:p>
            <a:pPr>
              <a:buClr>
                <a:srgbClr val="996633"/>
              </a:buClr>
              <a:buSzPts val="3200"/>
            </a:pPr>
            <a:r>
              <a:rPr lang="ru-RU" altLang="ru-RU" sz="3200">
                <a:solidFill>
                  <a:srgbClr val="663300"/>
                </a:solidFill>
                <a:latin typeface="Monotype Corsiva" panose="03010101010201010101" pitchFamily="66" charset="0"/>
              </a:rPr>
              <a:t>3. чувствуем</a:t>
            </a:r>
            <a:endParaRPr lang="ru-RU" altLang="ru-RU">
              <a:solidFill>
                <a:srgbClr val="663300"/>
              </a:solidFill>
            </a:endParaRPr>
          </a:p>
        </p:txBody>
      </p:sp>
      <p:sp>
        <p:nvSpPr>
          <p:cNvPr id="11273" name="AutoShape 9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8805863" y="6381750"/>
            <a:ext cx="338137" cy="476250"/>
          </a:xfrm>
          <a:prstGeom prst="curvedRightArrow">
            <a:avLst>
              <a:gd name="adj1" fmla="val 28169"/>
              <a:gd name="adj2" fmla="val 56338"/>
              <a:gd name="adj3" fmla="val 33333"/>
            </a:avLst>
          </a:prstGeom>
          <a:solidFill>
            <a:srgbClr val="66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2000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2000"/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/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12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12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12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 descr="dd01021_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7338" cy="6858000"/>
          </a:xfrm>
          <a:prstGeom prst="rect">
            <a:avLst/>
          </a:prstGeom>
          <a:solidFill>
            <a:srgbClr val="FFFFCC"/>
          </a:solidFill>
        </p:spPr>
      </p:pic>
      <p:sp>
        <p:nvSpPr>
          <p:cNvPr id="57347" name="Rectangle 3"/>
          <p:cNvSpPr>
            <a:spLocks noChangeArrowheads="1"/>
          </p:cNvSpPr>
          <p:nvPr/>
        </p:nvSpPr>
        <p:spPr bwMode="auto">
          <a:xfrm>
            <a:off x="0" y="398463"/>
            <a:ext cx="91440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rgbClr val="663300"/>
                </a:solidFill>
                <a:latin typeface="Times New Roman" panose="02020603050405020304" pitchFamily="18" charset="0"/>
              </a:rPr>
              <a:t>Памятник Э.Григу в Тролльхаугене</a:t>
            </a:r>
          </a:p>
        </p:txBody>
      </p:sp>
      <p:sp>
        <p:nvSpPr>
          <p:cNvPr id="57357" name="AutoShape 13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8805863" y="6381750"/>
            <a:ext cx="338137" cy="476250"/>
          </a:xfrm>
          <a:prstGeom prst="curvedRightArrow">
            <a:avLst>
              <a:gd name="adj1" fmla="val 28169"/>
              <a:gd name="adj2" fmla="val 56338"/>
              <a:gd name="adj3" fmla="val 33333"/>
            </a:avLst>
          </a:prstGeom>
          <a:solidFill>
            <a:srgbClr val="66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57358" name="Picture 14" descr="72233983_norv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74" t="11992" b="3777"/>
          <a:stretch>
            <a:fillRect/>
          </a:stretch>
        </p:blipFill>
        <p:spPr bwMode="auto">
          <a:xfrm>
            <a:off x="1116013" y="882650"/>
            <a:ext cx="6913562" cy="5210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360" name="Picture 16" descr="s030"/>
          <p:cNvPicPr>
            <a:picLocks noChangeAspect="1" noChangeArrowheads="1"/>
          </p:cNvPicPr>
          <p:nvPr/>
        </p:nvPicPr>
        <p:blipFill>
          <a:blip r:embed="rId5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549275"/>
            <a:ext cx="4824412" cy="5761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361" name="Picture 17" descr="Григ1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526"/>
          <a:stretch>
            <a:fillRect/>
          </a:stretch>
        </p:blipFill>
        <p:spPr bwMode="auto">
          <a:xfrm>
            <a:off x="1403350" y="1111250"/>
            <a:ext cx="3813175" cy="4694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7362" name="Text Box 18"/>
          <p:cNvSpPr txBox="1">
            <a:spLocks noChangeArrowheads="1"/>
          </p:cNvSpPr>
          <p:nvPr/>
        </p:nvSpPr>
        <p:spPr bwMode="auto">
          <a:xfrm>
            <a:off x="5580063" y="2636838"/>
            <a:ext cx="3384550" cy="204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Clr>
                <a:srgbClr val="996633"/>
              </a:buClr>
              <a:buSzPts val="3200"/>
            </a:pPr>
            <a:r>
              <a:rPr lang="ru-RU" altLang="ru-RU" sz="3200">
                <a:solidFill>
                  <a:srgbClr val="663300"/>
                </a:solidFill>
                <a:latin typeface="Monotype Corsiva" panose="03010101010201010101" pitchFamily="66" charset="0"/>
              </a:rPr>
              <a:t>1. хорошую музыку;</a:t>
            </a:r>
          </a:p>
          <a:p>
            <a:pPr>
              <a:buClr>
                <a:srgbClr val="996633"/>
              </a:buClr>
              <a:buSzPts val="3200"/>
            </a:pPr>
            <a:r>
              <a:rPr lang="ru-RU" altLang="ru-RU" sz="3200">
                <a:solidFill>
                  <a:srgbClr val="663300"/>
                </a:solidFill>
                <a:latin typeface="Monotype Corsiva" panose="03010101010201010101" pitchFamily="66" charset="0"/>
              </a:rPr>
              <a:t>2. национальное искусство ;</a:t>
            </a:r>
          </a:p>
          <a:p>
            <a:pPr>
              <a:buClr>
                <a:srgbClr val="996633"/>
              </a:buClr>
              <a:buSzPts val="3200"/>
            </a:pPr>
            <a:r>
              <a:rPr lang="ru-RU" altLang="ru-RU" sz="3200">
                <a:solidFill>
                  <a:srgbClr val="663300"/>
                </a:solidFill>
                <a:latin typeface="Monotype Corsiva" panose="03010101010201010101" pitchFamily="66" charset="0"/>
              </a:rPr>
              <a:t>3. шедевры</a:t>
            </a:r>
            <a:endParaRPr lang="ru-RU" altLang="ru-RU">
              <a:solidFill>
                <a:srgbClr val="663300"/>
              </a:solidFill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2000"/>
                                        <p:tgtEl>
                                          <p:spTgt spid="573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573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7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2000"/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/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73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73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573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573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57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57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57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 descr="dd01021_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7338" cy="6858000"/>
          </a:xfrm>
          <a:prstGeom prst="rect">
            <a:avLst/>
          </a:prstGeom>
          <a:solidFill>
            <a:srgbClr val="FFFFCC"/>
          </a:solidFill>
        </p:spPr>
      </p:pic>
      <p:sp>
        <p:nvSpPr>
          <p:cNvPr id="60419" name="Text Box 3"/>
          <p:cNvSpPr txBox="1">
            <a:spLocks noChangeArrowheads="1"/>
          </p:cNvSpPr>
          <p:nvPr/>
        </p:nvSpPr>
        <p:spPr bwMode="auto">
          <a:xfrm>
            <a:off x="2195513" y="882650"/>
            <a:ext cx="2879725" cy="5099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altLang="ru-RU" sz="3200">
                <a:solidFill>
                  <a:srgbClr val="663300"/>
                </a:solidFill>
                <a:latin typeface="Monotype Corsiva" panose="03010101010201010101" pitchFamily="66" charset="0"/>
              </a:rPr>
              <a:t>В.А.Моцарт</a:t>
            </a:r>
          </a:p>
          <a:p>
            <a:r>
              <a:rPr lang="ru-RU" altLang="ru-RU" sz="2400" b="1">
                <a:solidFill>
                  <a:srgbClr val="663300"/>
                </a:solidFill>
                <a:latin typeface="Monotype Corsiva" panose="03010101010201010101" pitchFamily="66" charset="0"/>
              </a:rPr>
              <a:t>    (Австрия)</a:t>
            </a:r>
          </a:p>
          <a:p>
            <a:endParaRPr lang="ru-RU" altLang="ru-RU" sz="2400">
              <a:solidFill>
                <a:srgbClr val="663300"/>
              </a:solidFill>
              <a:latin typeface="Monotype Corsiva" panose="03010101010201010101" pitchFamily="66" charset="0"/>
            </a:endParaRPr>
          </a:p>
          <a:p>
            <a:pPr>
              <a:lnSpc>
                <a:spcPct val="60000"/>
              </a:lnSpc>
            </a:pPr>
            <a:endParaRPr lang="ru-RU" altLang="ru-RU" sz="4000">
              <a:solidFill>
                <a:srgbClr val="663300"/>
              </a:solidFill>
              <a:latin typeface="Monotype Corsiva" panose="03010101010201010101" pitchFamily="66" charset="0"/>
            </a:endParaRPr>
          </a:p>
          <a:p>
            <a:pPr>
              <a:lnSpc>
                <a:spcPct val="60000"/>
              </a:lnSpc>
            </a:pPr>
            <a:endParaRPr lang="ru-RU" altLang="ru-RU" sz="3200">
              <a:solidFill>
                <a:srgbClr val="663300"/>
              </a:solidFill>
              <a:latin typeface="Monotype Corsiva" panose="03010101010201010101" pitchFamily="66" charset="0"/>
            </a:endParaRPr>
          </a:p>
          <a:p>
            <a:pPr>
              <a:lnSpc>
                <a:spcPct val="60000"/>
              </a:lnSpc>
            </a:pPr>
            <a:r>
              <a:rPr lang="ru-RU" altLang="ru-RU" sz="3200">
                <a:solidFill>
                  <a:srgbClr val="663300"/>
                </a:solidFill>
                <a:latin typeface="Monotype Corsiva" panose="03010101010201010101" pitchFamily="66" charset="0"/>
              </a:rPr>
              <a:t>М.И.Глинка</a:t>
            </a:r>
          </a:p>
          <a:p>
            <a:pPr>
              <a:lnSpc>
                <a:spcPct val="110000"/>
              </a:lnSpc>
            </a:pPr>
            <a:r>
              <a:rPr lang="ru-RU" altLang="ru-RU" sz="2400" b="1">
                <a:solidFill>
                  <a:srgbClr val="663300"/>
                </a:solidFill>
                <a:latin typeface="Monotype Corsiva" panose="03010101010201010101" pitchFamily="66" charset="0"/>
              </a:rPr>
              <a:t>      (Россия)</a:t>
            </a:r>
            <a:endParaRPr lang="ru-RU" altLang="ru-RU" sz="2400">
              <a:solidFill>
                <a:srgbClr val="663300"/>
              </a:solidFill>
              <a:latin typeface="Monotype Corsiva" panose="03010101010201010101" pitchFamily="66" charset="0"/>
            </a:endParaRPr>
          </a:p>
          <a:p>
            <a:pPr algn="ctr">
              <a:lnSpc>
                <a:spcPct val="90000"/>
              </a:lnSpc>
            </a:pPr>
            <a:endParaRPr lang="ru-RU" altLang="ru-RU" sz="2400">
              <a:solidFill>
                <a:srgbClr val="663300"/>
              </a:solidFill>
              <a:latin typeface="Monotype Corsiva" panose="03010101010201010101" pitchFamily="66" charset="0"/>
            </a:endParaRPr>
          </a:p>
          <a:p>
            <a:pPr algn="ctr">
              <a:lnSpc>
                <a:spcPct val="90000"/>
              </a:lnSpc>
            </a:pPr>
            <a:r>
              <a:rPr lang="ru-RU" altLang="ru-RU" sz="4000">
                <a:solidFill>
                  <a:srgbClr val="663300"/>
                </a:solidFill>
                <a:latin typeface="Monotype Corsiva" panose="03010101010201010101" pitchFamily="66" charset="0"/>
              </a:rPr>
              <a:t>  </a:t>
            </a:r>
          </a:p>
          <a:p>
            <a:pPr algn="ctr">
              <a:lnSpc>
                <a:spcPct val="40000"/>
              </a:lnSpc>
            </a:pPr>
            <a:endParaRPr lang="ru-RU" altLang="ru-RU" sz="3200">
              <a:solidFill>
                <a:srgbClr val="663300"/>
              </a:solidFill>
              <a:latin typeface="Monotype Corsiva" panose="03010101010201010101" pitchFamily="66" charset="0"/>
            </a:endParaRPr>
          </a:p>
          <a:p>
            <a:pPr>
              <a:lnSpc>
                <a:spcPct val="40000"/>
              </a:lnSpc>
            </a:pPr>
            <a:r>
              <a:rPr lang="ru-RU" altLang="ru-RU" sz="3200">
                <a:solidFill>
                  <a:srgbClr val="663300"/>
                </a:solidFill>
                <a:latin typeface="Monotype Corsiva" panose="03010101010201010101" pitchFamily="66" charset="0"/>
              </a:rPr>
              <a:t> М.И.Глинка</a:t>
            </a:r>
          </a:p>
          <a:p>
            <a:pPr>
              <a:lnSpc>
                <a:spcPct val="120000"/>
              </a:lnSpc>
            </a:pPr>
            <a:r>
              <a:rPr lang="ru-RU" altLang="ru-RU" sz="2400" b="1">
                <a:solidFill>
                  <a:srgbClr val="663300"/>
                </a:solidFill>
                <a:latin typeface="Monotype Corsiva" panose="03010101010201010101" pitchFamily="66" charset="0"/>
              </a:rPr>
              <a:t>        (Россия)</a:t>
            </a:r>
            <a:r>
              <a:rPr lang="ru-RU" altLang="ru-RU" sz="2400" b="1">
                <a:solidFill>
                  <a:srgbClr val="996633"/>
                </a:solidFill>
                <a:latin typeface="Monotype Corsiva" panose="03010101010201010101" pitchFamily="66" charset="0"/>
              </a:rPr>
              <a:t>	</a:t>
            </a:r>
            <a:r>
              <a:rPr lang="ru-RU" altLang="ru-RU" sz="4000">
                <a:solidFill>
                  <a:srgbClr val="996633"/>
                </a:solidFill>
                <a:latin typeface="Monotype Corsiva" panose="03010101010201010101" pitchFamily="66" charset="0"/>
              </a:rPr>
              <a:t>		</a:t>
            </a:r>
          </a:p>
        </p:txBody>
      </p:sp>
      <p:sp>
        <p:nvSpPr>
          <p:cNvPr id="60420" name="Text Box 4"/>
          <p:cNvSpPr txBox="1">
            <a:spLocks noChangeArrowheads="1"/>
          </p:cNvSpPr>
          <p:nvPr/>
        </p:nvSpPr>
        <p:spPr bwMode="auto">
          <a:xfrm>
            <a:off x="5724525" y="1052513"/>
            <a:ext cx="3600450" cy="558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60000"/>
              </a:lnSpc>
            </a:pPr>
            <a:r>
              <a:rPr lang="ru-RU" altLang="ru-RU" sz="3200">
                <a:solidFill>
                  <a:srgbClr val="663300"/>
                </a:solidFill>
                <a:latin typeface="Monotype Corsiva" panose="03010101010201010101" pitchFamily="66" charset="0"/>
              </a:rPr>
              <a:t>П.И.Чайковский</a:t>
            </a:r>
          </a:p>
          <a:p>
            <a:pPr>
              <a:lnSpc>
                <a:spcPct val="110000"/>
              </a:lnSpc>
            </a:pPr>
            <a:r>
              <a:rPr lang="ru-RU" altLang="ru-RU" sz="2400" b="1">
                <a:solidFill>
                  <a:srgbClr val="663300"/>
                </a:solidFill>
                <a:latin typeface="Monotype Corsiva" panose="03010101010201010101" pitchFamily="66" charset="0"/>
              </a:rPr>
              <a:t>           (Россия)</a:t>
            </a:r>
            <a:endParaRPr lang="ru-RU" altLang="ru-RU" sz="2400">
              <a:solidFill>
                <a:srgbClr val="663300"/>
              </a:solidFill>
              <a:latin typeface="Monotype Corsiva" panose="03010101010201010101" pitchFamily="66" charset="0"/>
            </a:endParaRPr>
          </a:p>
          <a:p>
            <a:endParaRPr lang="ru-RU" altLang="ru-RU" sz="2400">
              <a:solidFill>
                <a:srgbClr val="663300"/>
              </a:solidFill>
              <a:latin typeface="Monotype Corsiva" panose="03010101010201010101" pitchFamily="66" charset="0"/>
            </a:endParaRPr>
          </a:p>
          <a:p>
            <a:pPr>
              <a:lnSpc>
                <a:spcPct val="60000"/>
              </a:lnSpc>
            </a:pPr>
            <a:endParaRPr lang="ru-RU" altLang="ru-RU" sz="4000">
              <a:solidFill>
                <a:srgbClr val="663300"/>
              </a:solidFill>
              <a:latin typeface="Monotype Corsiva" panose="03010101010201010101" pitchFamily="66" charset="0"/>
            </a:endParaRPr>
          </a:p>
          <a:p>
            <a:pPr>
              <a:lnSpc>
                <a:spcPct val="60000"/>
              </a:lnSpc>
            </a:pPr>
            <a:endParaRPr lang="ru-RU" altLang="ru-RU" sz="3200">
              <a:solidFill>
                <a:srgbClr val="663300"/>
              </a:solidFill>
              <a:latin typeface="Monotype Corsiva" panose="03010101010201010101" pitchFamily="66" charset="0"/>
            </a:endParaRPr>
          </a:p>
          <a:p>
            <a:pPr>
              <a:lnSpc>
                <a:spcPct val="60000"/>
              </a:lnSpc>
            </a:pPr>
            <a:r>
              <a:rPr lang="ru-RU" altLang="ru-RU" sz="3200">
                <a:solidFill>
                  <a:srgbClr val="663300"/>
                </a:solidFill>
                <a:latin typeface="Monotype Corsiva" panose="03010101010201010101" pitchFamily="66" charset="0"/>
              </a:rPr>
              <a:t>Н.А.Римский-</a:t>
            </a:r>
          </a:p>
          <a:p>
            <a:pPr>
              <a:lnSpc>
                <a:spcPct val="60000"/>
              </a:lnSpc>
            </a:pPr>
            <a:r>
              <a:rPr lang="ru-RU" altLang="ru-RU" sz="3200">
                <a:solidFill>
                  <a:srgbClr val="663300"/>
                </a:solidFill>
                <a:latin typeface="Monotype Corsiva" panose="03010101010201010101" pitchFamily="66" charset="0"/>
              </a:rPr>
              <a:t>	Корсаков</a:t>
            </a:r>
          </a:p>
          <a:p>
            <a:pPr>
              <a:lnSpc>
                <a:spcPct val="110000"/>
              </a:lnSpc>
            </a:pPr>
            <a:r>
              <a:rPr lang="ru-RU" altLang="ru-RU" sz="2400" b="1">
                <a:solidFill>
                  <a:srgbClr val="663300"/>
                </a:solidFill>
                <a:latin typeface="Monotype Corsiva" panose="03010101010201010101" pitchFamily="66" charset="0"/>
              </a:rPr>
              <a:t>       (Россия)</a:t>
            </a:r>
            <a:endParaRPr lang="ru-RU" altLang="ru-RU" sz="2400">
              <a:solidFill>
                <a:srgbClr val="663300"/>
              </a:solidFill>
              <a:latin typeface="Monotype Corsiva" panose="03010101010201010101" pitchFamily="66" charset="0"/>
            </a:endParaRPr>
          </a:p>
          <a:p>
            <a:pPr algn="ctr">
              <a:lnSpc>
                <a:spcPct val="90000"/>
              </a:lnSpc>
            </a:pPr>
            <a:endParaRPr lang="ru-RU" altLang="ru-RU" sz="2400">
              <a:solidFill>
                <a:srgbClr val="663300"/>
              </a:solidFill>
              <a:latin typeface="Monotype Corsiva" panose="03010101010201010101" pitchFamily="66" charset="0"/>
            </a:endParaRPr>
          </a:p>
          <a:p>
            <a:pPr>
              <a:lnSpc>
                <a:spcPct val="60000"/>
              </a:lnSpc>
            </a:pPr>
            <a:r>
              <a:rPr lang="ru-RU" altLang="ru-RU" sz="4000">
                <a:solidFill>
                  <a:srgbClr val="663300"/>
                </a:solidFill>
                <a:latin typeface="Monotype Corsiva" panose="03010101010201010101" pitchFamily="66" charset="0"/>
              </a:rPr>
              <a:t> </a:t>
            </a:r>
            <a:endParaRPr lang="en-US" altLang="ru-RU" sz="4000">
              <a:solidFill>
                <a:srgbClr val="663300"/>
              </a:solidFill>
              <a:latin typeface="Monotype Corsiva" panose="03010101010201010101" pitchFamily="66" charset="0"/>
            </a:endParaRPr>
          </a:p>
          <a:p>
            <a:pPr>
              <a:lnSpc>
                <a:spcPct val="60000"/>
              </a:lnSpc>
            </a:pPr>
            <a:r>
              <a:rPr lang="ru-RU" altLang="ru-RU" sz="3200">
                <a:solidFill>
                  <a:srgbClr val="663300"/>
                </a:solidFill>
                <a:latin typeface="Monotype Corsiva" panose="03010101010201010101" pitchFamily="66" charset="0"/>
              </a:rPr>
              <a:t>Н.А.Римский-</a:t>
            </a:r>
          </a:p>
          <a:p>
            <a:pPr>
              <a:lnSpc>
                <a:spcPct val="60000"/>
              </a:lnSpc>
            </a:pPr>
            <a:r>
              <a:rPr lang="ru-RU" altLang="ru-RU" sz="3200">
                <a:solidFill>
                  <a:srgbClr val="663300"/>
                </a:solidFill>
                <a:latin typeface="Monotype Corsiva" panose="03010101010201010101" pitchFamily="66" charset="0"/>
              </a:rPr>
              <a:t>	Корсаков</a:t>
            </a:r>
          </a:p>
          <a:p>
            <a:pPr>
              <a:lnSpc>
                <a:spcPct val="110000"/>
              </a:lnSpc>
            </a:pPr>
            <a:r>
              <a:rPr lang="ru-RU" altLang="ru-RU" sz="2400" b="1">
                <a:solidFill>
                  <a:srgbClr val="663300"/>
                </a:solidFill>
                <a:latin typeface="Monotype Corsiva" panose="03010101010201010101" pitchFamily="66" charset="0"/>
              </a:rPr>
              <a:t>       (Россия)</a:t>
            </a:r>
            <a:endParaRPr lang="ru-RU" altLang="ru-RU" sz="2400">
              <a:solidFill>
                <a:srgbClr val="663300"/>
              </a:solidFill>
              <a:latin typeface="Monotype Corsiva" panose="03010101010201010101" pitchFamily="66" charset="0"/>
            </a:endParaRPr>
          </a:p>
          <a:p>
            <a:pPr>
              <a:lnSpc>
                <a:spcPct val="110000"/>
              </a:lnSpc>
            </a:pPr>
            <a:r>
              <a:rPr lang="ru-RU" altLang="ru-RU" sz="4000">
                <a:solidFill>
                  <a:srgbClr val="663300"/>
                </a:solidFill>
                <a:latin typeface="Monotype Corsiva" panose="03010101010201010101" pitchFamily="66" charset="0"/>
              </a:rPr>
              <a:t> </a:t>
            </a:r>
          </a:p>
          <a:p>
            <a:pPr>
              <a:lnSpc>
                <a:spcPct val="40000"/>
              </a:lnSpc>
            </a:pPr>
            <a:endParaRPr lang="ru-RU" altLang="ru-RU" sz="3200">
              <a:solidFill>
                <a:srgbClr val="663300"/>
              </a:solidFill>
              <a:latin typeface="Monotype Corsiva" panose="03010101010201010101" pitchFamily="66" charset="0"/>
            </a:endParaRPr>
          </a:p>
          <a:p>
            <a:pPr>
              <a:lnSpc>
                <a:spcPct val="40000"/>
              </a:lnSpc>
            </a:pPr>
            <a:r>
              <a:rPr lang="ru-RU" altLang="ru-RU" sz="4000">
                <a:solidFill>
                  <a:srgbClr val="996633"/>
                </a:solidFill>
                <a:latin typeface="Monotype Corsiva" panose="03010101010201010101" pitchFamily="66" charset="0"/>
              </a:rPr>
              <a:t>		</a:t>
            </a:r>
          </a:p>
        </p:txBody>
      </p:sp>
      <p:pic>
        <p:nvPicPr>
          <p:cNvPr id="60421" name="Picture 5" descr="Моцарт4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34"/>
          <a:stretch>
            <a:fillRect/>
          </a:stretch>
        </p:blipFill>
        <p:spPr bwMode="auto">
          <a:xfrm>
            <a:off x="946150" y="895350"/>
            <a:ext cx="1238250" cy="1571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428" name="Picture 12" descr="Глинка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36"/>
          <a:stretch>
            <a:fillRect/>
          </a:stretch>
        </p:blipFill>
        <p:spPr bwMode="auto">
          <a:xfrm>
            <a:off x="954088" y="2636838"/>
            <a:ext cx="1227137" cy="1538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430" name="Picture 14" descr="Глинка10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94" b="1939"/>
          <a:stretch>
            <a:fillRect/>
          </a:stretch>
        </p:blipFill>
        <p:spPr bwMode="auto">
          <a:xfrm>
            <a:off x="917575" y="4370388"/>
            <a:ext cx="1254125" cy="1576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432" name="Picture 16" descr="Чайковский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538" y="908050"/>
            <a:ext cx="1198562" cy="1539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434" name="Picture 18" descr="Р-К">
            <a:hlinkClick r:id="rId11" action="ppaction://hlinksldjump"/>
          </p:cNvPr>
          <p:cNvPicPr>
            <a:picLocks noChangeAspect="1" noChangeArrowheads="1"/>
          </p:cNvPicPr>
          <p:nvPr/>
        </p:nvPicPr>
        <p:blipFill>
          <a:blip r:embed="rId12" cstate="print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28"/>
          <a:stretch>
            <a:fillRect/>
          </a:stretch>
        </p:blipFill>
        <p:spPr bwMode="auto">
          <a:xfrm>
            <a:off x="4427538" y="2636838"/>
            <a:ext cx="1185862" cy="1557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435" name="Picture 19" descr="Р-К2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4" cstate="print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00" r="17227"/>
          <a:stretch>
            <a:fillRect/>
          </a:stretch>
        </p:blipFill>
        <p:spPr bwMode="auto">
          <a:xfrm>
            <a:off x="4429125" y="4351338"/>
            <a:ext cx="1179513" cy="1525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dd01021_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7338" cy="6858000"/>
          </a:xfrm>
          <a:prstGeom prst="rect">
            <a:avLst/>
          </a:prstGeom>
          <a:solidFill>
            <a:srgbClr val="FFFFCC"/>
          </a:solidFill>
        </p:spPr>
      </p:pic>
      <p:sp>
        <p:nvSpPr>
          <p:cNvPr id="62467" name="AutoShape 3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8805863" y="6381750"/>
            <a:ext cx="338137" cy="476250"/>
          </a:xfrm>
          <a:prstGeom prst="curvedRightArrow">
            <a:avLst>
              <a:gd name="adj1" fmla="val 28169"/>
              <a:gd name="adj2" fmla="val 56338"/>
              <a:gd name="adj3" fmla="val 33333"/>
            </a:avLst>
          </a:prstGeom>
          <a:solidFill>
            <a:srgbClr val="66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62470" name="Picture 6" descr="s030"/>
          <p:cNvPicPr>
            <a:picLocks noChangeAspect="1" noChangeArrowheads="1"/>
          </p:cNvPicPr>
          <p:nvPr/>
        </p:nvPicPr>
        <p:blipFill>
          <a:blip r:embed="rId4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7238" y="404813"/>
            <a:ext cx="5065712" cy="6048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471" name="Picture 7" descr="Моцарт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" b="2434"/>
          <a:stretch>
            <a:fillRect/>
          </a:stretch>
        </p:blipFill>
        <p:spPr bwMode="auto">
          <a:xfrm>
            <a:off x="2554288" y="981075"/>
            <a:ext cx="4040187" cy="4968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2473" name="Text Box 9"/>
          <p:cNvSpPr txBox="1">
            <a:spLocks noChangeArrowheads="1"/>
          </p:cNvSpPr>
          <p:nvPr/>
        </p:nvSpPr>
        <p:spPr bwMode="auto">
          <a:xfrm>
            <a:off x="684213" y="2395538"/>
            <a:ext cx="8066087" cy="204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Clr>
                <a:srgbClr val="996633"/>
              </a:buClr>
              <a:buSzPts val="3200"/>
            </a:pPr>
            <a:r>
              <a:rPr lang="en-US" altLang="ru-RU" sz="3200">
                <a:solidFill>
                  <a:srgbClr val="663300"/>
                </a:solidFill>
                <a:latin typeface="Monotype Corsiva" panose="03010101010201010101" pitchFamily="66" charset="0"/>
              </a:rPr>
              <a:t>	1</a:t>
            </a:r>
            <a:r>
              <a:rPr lang="ru-RU" altLang="ru-RU" sz="3200">
                <a:solidFill>
                  <a:srgbClr val="663300"/>
                </a:solidFill>
                <a:latin typeface="Monotype Corsiva" panose="03010101010201010101" pitchFamily="66" charset="0"/>
              </a:rPr>
              <a:t>. «Ровно столько, сколько нужно, Ваше Величество не больше, не меньше»;                                                                                                        2. «Извините, Ваше Величество, не рассчитал»;                                                                                                                     3. «А сколько нужно, Ваше Величество».</a:t>
            </a:r>
          </a:p>
        </p:txBody>
      </p:sp>
      <p:pic>
        <p:nvPicPr>
          <p:cNvPr id="62474" name="Picture 10" descr="movie-projector">
            <a:hlinkClick r:id="rId6" action="ppaction://hlinkfile"/>
          </p:cNvPr>
          <p:cNvPicPr>
            <a:picLocks noChangeAspect="1" noChangeArrowheads="1"/>
          </p:cNvPicPr>
          <p:nvPr/>
        </p:nvPicPr>
        <p:blipFill>
          <a:blip r:embed="rId7" cstate="print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8713" y="0"/>
            <a:ext cx="395287" cy="371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2000"/>
                                        <p:tgtEl>
                                          <p:spTgt spid="624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624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2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2000"/>
                                        <p:tgtEl>
                                          <p:spTgt spid="624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/>
                                        <p:tgtEl>
                                          <p:spTgt spid="624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24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 descr="dd01021_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7338" cy="6858000"/>
          </a:xfrm>
          <a:prstGeom prst="rect">
            <a:avLst/>
          </a:prstGeom>
          <a:solidFill>
            <a:srgbClr val="FFFFCC"/>
          </a:solidFill>
        </p:spPr>
      </p:pic>
      <p:sp>
        <p:nvSpPr>
          <p:cNvPr id="63491" name="AutoShape 3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8805863" y="6381750"/>
            <a:ext cx="338137" cy="476250"/>
          </a:xfrm>
          <a:prstGeom prst="curvedRightArrow">
            <a:avLst>
              <a:gd name="adj1" fmla="val 28169"/>
              <a:gd name="adj2" fmla="val 56338"/>
              <a:gd name="adj3" fmla="val 33333"/>
            </a:avLst>
          </a:prstGeom>
          <a:solidFill>
            <a:srgbClr val="66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63492" name="Picture 4" descr="s030"/>
          <p:cNvPicPr>
            <a:picLocks noChangeAspect="1" noChangeArrowheads="1"/>
          </p:cNvPicPr>
          <p:nvPr/>
        </p:nvPicPr>
        <p:blipFill>
          <a:blip r:embed="rId4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7238" y="404813"/>
            <a:ext cx="5065712" cy="6048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495" name="Picture 7" descr="Глинка"/>
          <p:cNvPicPr>
            <a:picLocks noChangeAspect="1" noChangeArrowheads="1"/>
          </p:cNvPicPr>
          <p:nvPr/>
        </p:nvPicPr>
        <p:blipFill>
          <a:blip r:embed="rId5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21"/>
          <a:stretch>
            <a:fillRect/>
          </a:stretch>
        </p:blipFill>
        <p:spPr bwMode="auto">
          <a:xfrm>
            <a:off x="2536825" y="981075"/>
            <a:ext cx="4008438" cy="4968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3496" name="Text Box 8"/>
          <p:cNvSpPr txBox="1">
            <a:spLocks noChangeArrowheads="1"/>
          </p:cNvSpPr>
          <p:nvPr/>
        </p:nvSpPr>
        <p:spPr bwMode="auto">
          <a:xfrm>
            <a:off x="539750" y="2060575"/>
            <a:ext cx="8066088" cy="301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Clr>
                <a:srgbClr val="996633"/>
              </a:buClr>
              <a:buSzPts val="3200"/>
            </a:pPr>
            <a:r>
              <a:rPr lang="en-US" altLang="ru-RU" sz="3200">
                <a:solidFill>
                  <a:srgbClr val="663300"/>
                </a:solidFill>
                <a:latin typeface="Monotype Corsiva" panose="03010101010201010101" pitchFamily="66" charset="0"/>
              </a:rPr>
              <a:t>	</a:t>
            </a:r>
            <a:r>
              <a:rPr lang="ru-RU" altLang="ru-RU" sz="3200">
                <a:solidFill>
                  <a:srgbClr val="663300"/>
                </a:solidFill>
                <a:latin typeface="Monotype Corsiva" panose="03010101010201010101" pitchFamily="66" charset="0"/>
              </a:rPr>
              <a:t>1. выходил из комнаты, где он работал в уединении и отправлялся бродить по вечернему городу.                                                                                 2. садился к роялю и запевал русскую народную песню;                                                                                                                     3. выпускал птиц; </a:t>
            </a:r>
          </a:p>
        </p:txBody>
      </p:sp>
      <p:pic>
        <p:nvPicPr>
          <p:cNvPr id="63497" name="Picture 9" descr="movie-projector">
            <a:hlinkClick r:id="rId6" action="ppaction://hlinkfile"/>
          </p:cNvPr>
          <p:cNvPicPr>
            <a:picLocks noChangeAspect="1" noChangeArrowheads="1"/>
          </p:cNvPicPr>
          <p:nvPr/>
        </p:nvPicPr>
        <p:blipFill>
          <a:blip r:embed="rId7" cstate="print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8713" y="0"/>
            <a:ext cx="395287" cy="371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2000"/>
                                        <p:tgtEl>
                                          <p:spTgt spid="634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634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3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2000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34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 descr="dd01021_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7338" cy="6858000"/>
          </a:xfrm>
          <a:prstGeom prst="rect">
            <a:avLst/>
          </a:prstGeom>
          <a:solidFill>
            <a:srgbClr val="FFFFCC"/>
          </a:solidFill>
        </p:spPr>
      </p:pic>
      <p:sp>
        <p:nvSpPr>
          <p:cNvPr id="64515" name="AutoShape 3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8805863" y="6381750"/>
            <a:ext cx="338137" cy="476250"/>
          </a:xfrm>
          <a:prstGeom prst="curvedRightArrow">
            <a:avLst>
              <a:gd name="adj1" fmla="val 28169"/>
              <a:gd name="adj2" fmla="val 56338"/>
              <a:gd name="adj3" fmla="val 33333"/>
            </a:avLst>
          </a:prstGeom>
          <a:solidFill>
            <a:srgbClr val="66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64516" name="Picture 4" descr="s030"/>
          <p:cNvPicPr>
            <a:picLocks noChangeAspect="1" noChangeArrowheads="1"/>
          </p:cNvPicPr>
          <p:nvPr/>
        </p:nvPicPr>
        <p:blipFill>
          <a:blip r:embed="rId4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7238" y="404813"/>
            <a:ext cx="5065712" cy="6048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519" name="Picture 7" descr="Глинка10"/>
          <p:cNvPicPr>
            <a:picLocks noChangeAspect="1" noChangeArrowheads="1"/>
          </p:cNvPicPr>
          <p:nvPr/>
        </p:nvPicPr>
        <p:blipFill>
          <a:blip r:embed="rId5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28" b="1939"/>
          <a:stretch>
            <a:fillRect/>
          </a:stretch>
        </p:blipFill>
        <p:spPr bwMode="auto">
          <a:xfrm>
            <a:off x="2524125" y="981075"/>
            <a:ext cx="4064000" cy="4935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4520" name="Text Box 8"/>
          <p:cNvSpPr txBox="1">
            <a:spLocks noChangeArrowheads="1"/>
          </p:cNvSpPr>
          <p:nvPr/>
        </p:nvSpPr>
        <p:spPr bwMode="auto">
          <a:xfrm>
            <a:off x="539750" y="2466975"/>
            <a:ext cx="8066088" cy="204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Clr>
                <a:srgbClr val="996633"/>
              </a:buClr>
              <a:buSzPts val="3200"/>
            </a:pPr>
            <a:r>
              <a:rPr lang="en-US" altLang="ru-RU" sz="3200">
                <a:solidFill>
                  <a:srgbClr val="663300"/>
                </a:solidFill>
                <a:latin typeface="Monotype Corsiva" panose="03010101010201010101" pitchFamily="66" charset="0"/>
              </a:rPr>
              <a:t>	</a:t>
            </a:r>
            <a:r>
              <a:rPr lang="ru-RU" altLang="ru-RU" sz="3200">
                <a:solidFill>
                  <a:srgbClr val="663300"/>
                </a:solidFill>
                <a:latin typeface="Monotype Corsiva" panose="03010101010201010101" pitchFamily="66" charset="0"/>
              </a:rPr>
              <a:t>1. У себя на Смоленщине, откуда он был родом.                                                                                                                     2. Во время путешествия по России, когда он собирал материал для будущей оперы.                                 3. На набережной в Санкт-Петербурге. </a:t>
            </a:r>
          </a:p>
        </p:txBody>
      </p:sp>
      <p:pic>
        <p:nvPicPr>
          <p:cNvPr id="64521" name="Picture 9" descr="movie-projector">
            <a:hlinkClick r:id="rId6" action="ppaction://hlinkfile"/>
          </p:cNvPr>
          <p:cNvPicPr>
            <a:picLocks noChangeAspect="1" noChangeArrowheads="1"/>
          </p:cNvPicPr>
          <p:nvPr/>
        </p:nvPicPr>
        <p:blipFill>
          <a:blip r:embed="rId7" cstate="print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8713" y="0"/>
            <a:ext cx="395287" cy="371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2000"/>
                                        <p:tgtEl>
                                          <p:spTgt spid="645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645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4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2000"/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/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45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 descr="dd01021_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7338" cy="6858000"/>
          </a:xfrm>
          <a:prstGeom prst="rect">
            <a:avLst/>
          </a:prstGeom>
          <a:solidFill>
            <a:srgbClr val="FFFFCC"/>
          </a:solidFill>
        </p:spPr>
      </p:pic>
      <p:sp>
        <p:nvSpPr>
          <p:cNvPr id="65539" name="AutoShape 3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8805863" y="6381750"/>
            <a:ext cx="338137" cy="476250"/>
          </a:xfrm>
          <a:prstGeom prst="curvedRightArrow">
            <a:avLst>
              <a:gd name="adj1" fmla="val 28169"/>
              <a:gd name="adj2" fmla="val 56338"/>
              <a:gd name="adj3" fmla="val 33333"/>
            </a:avLst>
          </a:prstGeom>
          <a:solidFill>
            <a:srgbClr val="66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65540" name="Picture 4" descr="s030"/>
          <p:cNvPicPr>
            <a:picLocks noChangeAspect="1" noChangeArrowheads="1"/>
          </p:cNvPicPr>
          <p:nvPr/>
        </p:nvPicPr>
        <p:blipFill>
          <a:blip r:embed="rId4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7238" y="404813"/>
            <a:ext cx="5065712" cy="6048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543" name="Picture 7" descr="Чайковский"/>
          <p:cNvPicPr>
            <a:picLocks noChangeAspect="1" noChangeArrowheads="1"/>
          </p:cNvPicPr>
          <p:nvPr/>
        </p:nvPicPr>
        <p:blipFill>
          <a:blip r:embed="rId5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51" b="1457"/>
          <a:stretch>
            <a:fillRect/>
          </a:stretch>
        </p:blipFill>
        <p:spPr bwMode="auto">
          <a:xfrm>
            <a:off x="2530475" y="919163"/>
            <a:ext cx="4057650" cy="5030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5544" name="Text Box 8"/>
          <p:cNvSpPr txBox="1">
            <a:spLocks noChangeArrowheads="1"/>
          </p:cNvSpPr>
          <p:nvPr/>
        </p:nvSpPr>
        <p:spPr bwMode="auto">
          <a:xfrm>
            <a:off x="179388" y="2466975"/>
            <a:ext cx="8066087" cy="155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Clr>
                <a:srgbClr val="996633"/>
              </a:buClr>
              <a:buSzPts val="3200"/>
            </a:pPr>
            <a:r>
              <a:rPr lang="en-US" altLang="ru-RU" sz="3200">
                <a:solidFill>
                  <a:srgbClr val="663300"/>
                </a:solidFill>
                <a:latin typeface="Monotype Corsiva" panose="03010101010201010101" pitchFamily="66" charset="0"/>
              </a:rPr>
              <a:t>	</a:t>
            </a:r>
            <a:r>
              <a:rPr lang="ru-RU" altLang="ru-RU" sz="3200">
                <a:solidFill>
                  <a:srgbClr val="663300"/>
                </a:solidFill>
                <a:latin typeface="Monotype Corsiva" panose="03010101010201010101" pitchFamily="66" charset="0"/>
              </a:rPr>
              <a:t>			1. «Лебединое озеро»; 					2. «Щелкунчик»; 						3. «Спящая красавица».</a:t>
            </a:r>
          </a:p>
        </p:txBody>
      </p:sp>
      <p:pic>
        <p:nvPicPr>
          <p:cNvPr id="65545" name="Picture 9" descr="movie-projector">
            <a:hlinkClick r:id="rId6" action="ppaction://hlinkfile"/>
          </p:cNvPr>
          <p:cNvPicPr>
            <a:picLocks noChangeAspect="1" noChangeArrowheads="1"/>
          </p:cNvPicPr>
          <p:nvPr/>
        </p:nvPicPr>
        <p:blipFill>
          <a:blip r:embed="rId7" cstate="print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8713" y="0"/>
            <a:ext cx="395287" cy="371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2000"/>
                                        <p:tgtEl>
                                          <p:spTgt spid="655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655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5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2000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55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 descr="dd01021_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7338" cy="6858000"/>
          </a:xfrm>
          <a:prstGeom prst="rect">
            <a:avLst/>
          </a:prstGeom>
          <a:solidFill>
            <a:srgbClr val="FFFFCC"/>
          </a:solidFill>
        </p:spPr>
      </p:pic>
      <p:sp>
        <p:nvSpPr>
          <p:cNvPr id="66563" name="AutoShape 3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8805863" y="6381750"/>
            <a:ext cx="338137" cy="476250"/>
          </a:xfrm>
          <a:prstGeom prst="curvedRightArrow">
            <a:avLst>
              <a:gd name="adj1" fmla="val 28169"/>
              <a:gd name="adj2" fmla="val 56338"/>
              <a:gd name="adj3" fmla="val 33333"/>
            </a:avLst>
          </a:prstGeom>
          <a:solidFill>
            <a:srgbClr val="66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66564" name="Picture 4" descr="s030"/>
          <p:cNvPicPr>
            <a:picLocks noChangeAspect="1" noChangeArrowheads="1"/>
          </p:cNvPicPr>
          <p:nvPr/>
        </p:nvPicPr>
        <p:blipFill>
          <a:blip r:embed="rId4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7238" y="404813"/>
            <a:ext cx="5065712" cy="6048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567" name="Picture 7" descr="Р-К"/>
          <p:cNvPicPr>
            <a:picLocks noChangeAspect="1" noChangeArrowheads="1"/>
          </p:cNvPicPr>
          <p:nvPr/>
        </p:nvPicPr>
        <p:blipFill>
          <a:blip r:embed="rId5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00"/>
          <a:stretch>
            <a:fillRect/>
          </a:stretch>
        </p:blipFill>
        <p:spPr bwMode="auto">
          <a:xfrm>
            <a:off x="2563813" y="906463"/>
            <a:ext cx="4024312" cy="5018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6568" name="Text Box 8"/>
          <p:cNvSpPr txBox="1">
            <a:spLocks noChangeArrowheads="1"/>
          </p:cNvSpPr>
          <p:nvPr/>
        </p:nvSpPr>
        <p:spPr bwMode="auto">
          <a:xfrm>
            <a:off x="107950" y="2395538"/>
            <a:ext cx="8066088" cy="1554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Clr>
                <a:srgbClr val="996633"/>
              </a:buClr>
              <a:buSzPts val="3200"/>
            </a:pPr>
            <a:r>
              <a:rPr lang="en-US" altLang="ru-RU" sz="3200">
                <a:solidFill>
                  <a:srgbClr val="663300"/>
                </a:solidFill>
                <a:latin typeface="Monotype Corsiva" panose="03010101010201010101" pitchFamily="66" charset="0"/>
              </a:rPr>
              <a:t>	</a:t>
            </a:r>
            <a:r>
              <a:rPr lang="ru-RU" altLang="ru-RU" sz="3200">
                <a:solidFill>
                  <a:srgbClr val="663300"/>
                </a:solidFill>
                <a:latin typeface="Monotype Corsiva" panose="03010101010201010101" pitchFamily="66" charset="0"/>
              </a:rPr>
              <a:t>		1. жена Н.А.Римского-Корсакова;                                                                                                     		2. В.В.Стасов;                                                                                                                     		3. композиторы «Могучей кучки».</a:t>
            </a:r>
          </a:p>
        </p:txBody>
      </p:sp>
      <p:pic>
        <p:nvPicPr>
          <p:cNvPr id="66569" name="Picture 9" descr="movie-projector">
            <a:hlinkClick r:id="rId6" action="ppaction://hlinkfile"/>
          </p:cNvPr>
          <p:cNvPicPr>
            <a:picLocks noChangeAspect="1" noChangeArrowheads="1"/>
          </p:cNvPicPr>
          <p:nvPr/>
        </p:nvPicPr>
        <p:blipFill>
          <a:blip r:embed="rId7" cstate="print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8713" y="0"/>
            <a:ext cx="395287" cy="371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2000"/>
                                        <p:tgtEl>
                                          <p:spTgt spid="665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665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6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2000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65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dd01021_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7338" cy="6858000"/>
          </a:xfrm>
          <a:prstGeom prst="rect">
            <a:avLst/>
          </a:prstGeom>
          <a:solidFill>
            <a:srgbClr val="FFFFCC"/>
          </a:solidFill>
        </p:spPr>
      </p:pic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2195513" y="882650"/>
            <a:ext cx="2879725" cy="5099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altLang="ru-RU" sz="3200">
                <a:solidFill>
                  <a:srgbClr val="996633"/>
                </a:solidFill>
                <a:latin typeface="Monotype Corsiva" panose="03010101010201010101" pitchFamily="66" charset="0"/>
              </a:rPr>
              <a:t> </a:t>
            </a:r>
            <a:r>
              <a:rPr lang="ru-RU" altLang="ru-RU" sz="3200">
                <a:solidFill>
                  <a:srgbClr val="663300"/>
                </a:solidFill>
                <a:latin typeface="Monotype Corsiva" panose="03010101010201010101" pitchFamily="66" charset="0"/>
              </a:rPr>
              <a:t>И.С.Бах</a:t>
            </a:r>
          </a:p>
          <a:p>
            <a:r>
              <a:rPr lang="ru-RU" altLang="ru-RU" sz="2400" b="1">
                <a:solidFill>
                  <a:srgbClr val="663300"/>
                </a:solidFill>
                <a:latin typeface="Monotype Corsiva" panose="03010101010201010101" pitchFamily="66" charset="0"/>
              </a:rPr>
              <a:t> (Германия)</a:t>
            </a:r>
          </a:p>
          <a:p>
            <a:endParaRPr lang="ru-RU" altLang="ru-RU" sz="2400">
              <a:solidFill>
                <a:srgbClr val="663300"/>
              </a:solidFill>
              <a:latin typeface="Monotype Corsiva" panose="03010101010201010101" pitchFamily="66" charset="0"/>
            </a:endParaRPr>
          </a:p>
          <a:p>
            <a:pPr>
              <a:lnSpc>
                <a:spcPct val="60000"/>
              </a:lnSpc>
            </a:pPr>
            <a:r>
              <a:rPr lang="ru-RU" altLang="ru-RU" sz="4000">
                <a:solidFill>
                  <a:srgbClr val="663300"/>
                </a:solidFill>
                <a:latin typeface="Monotype Corsiva" panose="03010101010201010101" pitchFamily="66" charset="0"/>
              </a:rPr>
              <a:t> </a:t>
            </a:r>
          </a:p>
          <a:p>
            <a:pPr>
              <a:lnSpc>
                <a:spcPct val="60000"/>
              </a:lnSpc>
            </a:pPr>
            <a:endParaRPr lang="ru-RU" altLang="ru-RU" sz="3200">
              <a:solidFill>
                <a:srgbClr val="663300"/>
              </a:solidFill>
              <a:latin typeface="Monotype Corsiva" panose="03010101010201010101" pitchFamily="66" charset="0"/>
            </a:endParaRPr>
          </a:p>
          <a:p>
            <a:pPr>
              <a:lnSpc>
                <a:spcPct val="60000"/>
              </a:lnSpc>
            </a:pPr>
            <a:r>
              <a:rPr lang="ru-RU" altLang="ru-RU" sz="3200">
                <a:solidFill>
                  <a:srgbClr val="663300"/>
                </a:solidFill>
                <a:latin typeface="Monotype Corsiva" panose="03010101010201010101" pitchFamily="66" charset="0"/>
              </a:rPr>
              <a:t>В.А.Моцарт</a:t>
            </a:r>
          </a:p>
          <a:p>
            <a:pPr>
              <a:lnSpc>
                <a:spcPct val="110000"/>
              </a:lnSpc>
            </a:pPr>
            <a:r>
              <a:rPr lang="ru-RU" altLang="ru-RU" sz="2400" b="1">
                <a:solidFill>
                  <a:srgbClr val="663300"/>
                </a:solidFill>
                <a:latin typeface="Monotype Corsiva" panose="03010101010201010101" pitchFamily="66" charset="0"/>
              </a:rPr>
              <a:t>   (Австрия)</a:t>
            </a:r>
            <a:endParaRPr lang="ru-RU" altLang="ru-RU" sz="2400">
              <a:solidFill>
                <a:srgbClr val="663300"/>
              </a:solidFill>
              <a:latin typeface="Monotype Corsiva" panose="03010101010201010101" pitchFamily="66" charset="0"/>
            </a:endParaRPr>
          </a:p>
          <a:p>
            <a:pPr algn="ctr">
              <a:lnSpc>
                <a:spcPct val="90000"/>
              </a:lnSpc>
            </a:pPr>
            <a:endParaRPr lang="ru-RU" altLang="ru-RU" sz="2400">
              <a:solidFill>
                <a:srgbClr val="663300"/>
              </a:solidFill>
              <a:latin typeface="Monotype Corsiva" panose="03010101010201010101" pitchFamily="66" charset="0"/>
            </a:endParaRPr>
          </a:p>
          <a:p>
            <a:pPr algn="ctr">
              <a:lnSpc>
                <a:spcPct val="90000"/>
              </a:lnSpc>
            </a:pPr>
            <a:r>
              <a:rPr lang="ru-RU" altLang="ru-RU" sz="4000">
                <a:solidFill>
                  <a:srgbClr val="663300"/>
                </a:solidFill>
                <a:latin typeface="Monotype Corsiva" panose="03010101010201010101" pitchFamily="66" charset="0"/>
              </a:rPr>
              <a:t>  </a:t>
            </a:r>
          </a:p>
          <a:p>
            <a:pPr algn="ctr">
              <a:lnSpc>
                <a:spcPct val="40000"/>
              </a:lnSpc>
            </a:pPr>
            <a:endParaRPr lang="ru-RU" altLang="ru-RU" sz="3200">
              <a:solidFill>
                <a:srgbClr val="663300"/>
              </a:solidFill>
              <a:latin typeface="Monotype Corsiva" panose="03010101010201010101" pitchFamily="66" charset="0"/>
            </a:endParaRPr>
          </a:p>
          <a:p>
            <a:pPr>
              <a:lnSpc>
                <a:spcPct val="40000"/>
              </a:lnSpc>
            </a:pPr>
            <a:r>
              <a:rPr lang="ru-RU" altLang="ru-RU" sz="3200">
                <a:solidFill>
                  <a:srgbClr val="663300"/>
                </a:solidFill>
                <a:latin typeface="Monotype Corsiva" panose="03010101010201010101" pitchFamily="66" charset="0"/>
              </a:rPr>
              <a:t>Л.Бетховен</a:t>
            </a:r>
          </a:p>
          <a:p>
            <a:pPr>
              <a:lnSpc>
                <a:spcPct val="120000"/>
              </a:lnSpc>
            </a:pPr>
            <a:r>
              <a:rPr lang="ru-RU" altLang="ru-RU" sz="2400" b="1">
                <a:solidFill>
                  <a:srgbClr val="663300"/>
                </a:solidFill>
                <a:latin typeface="Monotype Corsiva" panose="03010101010201010101" pitchFamily="66" charset="0"/>
              </a:rPr>
              <a:t>   (Германия)	</a:t>
            </a:r>
            <a:r>
              <a:rPr lang="ru-RU" altLang="ru-RU" sz="4000">
                <a:solidFill>
                  <a:srgbClr val="996633"/>
                </a:solidFill>
                <a:latin typeface="Monotype Corsiva" panose="03010101010201010101" pitchFamily="66" charset="0"/>
              </a:rPr>
              <a:t>		</a:t>
            </a:r>
          </a:p>
        </p:txBody>
      </p:sp>
      <p:pic>
        <p:nvPicPr>
          <p:cNvPr id="9225" name="Picture 9" descr="bach_200px-jsbach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909638"/>
            <a:ext cx="1230313" cy="1511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9" name="Picture 13" descr="шопен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538" y="908050"/>
            <a:ext cx="1187450" cy="1584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30" name="Text Box 14"/>
          <p:cNvSpPr txBox="1">
            <a:spLocks noChangeArrowheads="1"/>
          </p:cNvSpPr>
          <p:nvPr/>
        </p:nvSpPr>
        <p:spPr bwMode="auto">
          <a:xfrm>
            <a:off x="5724525" y="908050"/>
            <a:ext cx="3600450" cy="4845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altLang="ru-RU" sz="3200">
                <a:solidFill>
                  <a:srgbClr val="663300"/>
                </a:solidFill>
                <a:latin typeface="Monotype Corsiva" panose="03010101010201010101" pitchFamily="66" charset="0"/>
              </a:rPr>
              <a:t>Ф.Шопен</a:t>
            </a:r>
          </a:p>
          <a:p>
            <a:r>
              <a:rPr lang="ru-RU" altLang="ru-RU" sz="2800" b="1">
                <a:solidFill>
                  <a:srgbClr val="663300"/>
                </a:solidFill>
                <a:latin typeface="Monotype Corsiva" panose="03010101010201010101" pitchFamily="66" charset="0"/>
              </a:rPr>
              <a:t>   </a:t>
            </a:r>
            <a:r>
              <a:rPr lang="ru-RU" altLang="ru-RU" sz="2400" b="1">
                <a:solidFill>
                  <a:srgbClr val="663300"/>
                </a:solidFill>
                <a:latin typeface="Monotype Corsiva" panose="03010101010201010101" pitchFamily="66" charset="0"/>
              </a:rPr>
              <a:t>(Польша)</a:t>
            </a:r>
          </a:p>
          <a:p>
            <a:endParaRPr lang="ru-RU" altLang="ru-RU" sz="2400">
              <a:solidFill>
                <a:srgbClr val="663300"/>
              </a:solidFill>
              <a:latin typeface="Monotype Corsiva" panose="03010101010201010101" pitchFamily="66" charset="0"/>
            </a:endParaRPr>
          </a:p>
          <a:p>
            <a:pPr>
              <a:lnSpc>
                <a:spcPct val="60000"/>
              </a:lnSpc>
            </a:pPr>
            <a:endParaRPr lang="ru-RU" altLang="ru-RU" sz="4000">
              <a:solidFill>
                <a:srgbClr val="663300"/>
              </a:solidFill>
              <a:latin typeface="Monotype Corsiva" panose="03010101010201010101" pitchFamily="66" charset="0"/>
            </a:endParaRPr>
          </a:p>
          <a:p>
            <a:pPr>
              <a:lnSpc>
                <a:spcPct val="60000"/>
              </a:lnSpc>
            </a:pPr>
            <a:endParaRPr lang="ru-RU" altLang="ru-RU" sz="3200">
              <a:solidFill>
                <a:srgbClr val="663300"/>
              </a:solidFill>
              <a:latin typeface="Monotype Corsiva" panose="03010101010201010101" pitchFamily="66" charset="0"/>
            </a:endParaRPr>
          </a:p>
          <a:p>
            <a:pPr>
              <a:lnSpc>
                <a:spcPct val="60000"/>
              </a:lnSpc>
            </a:pPr>
            <a:r>
              <a:rPr lang="ru-RU" altLang="ru-RU" sz="3200">
                <a:solidFill>
                  <a:srgbClr val="663300"/>
                </a:solidFill>
                <a:latin typeface="Monotype Corsiva" panose="03010101010201010101" pitchFamily="66" charset="0"/>
              </a:rPr>
              <a:t>М.И.Глинка</a:t>
            </a:r>
          </a:p>
          <a:p>
            <a:pPr>
              <a:lnSpc>
                <a:spcPct val="110000"/>
              </a:lnSpc>
            </a:pPr>
            <a:r>
              <a:rPr lang="ru-RU" altLang="ru-RU" sz="2400" b="1">
                <a:solidFill>
                  <a:srgbClr val="663300"/>
                </a:solidFill>
                <a:latin typeface="Monotype Corsiva" panose="03010101010201010101" pitchFamily="66" charset="0"/>
              </a:rPr>
              <a:t>       (Россия)</a:t>
            </a:r>
            <a:endParaRPr lang="ru-RU" altLang="ru-RU" sz="2400">
              <a:solidFill>
                <a:srgbClr val="663300"/>
              </a:solidFill>
              <a:latin typeface="Monotype Corsiva" panose="03010101010201010101" pitchFamily="66" charset="0"/>
            </a:endParaRPr>
          </a:p>
          <a:p>
            <a:pPr algn="ctr">
              <a:lnSpc>
                <a:spcPct val="90000"/>
              </a:lnSpc>
            </a:pPr>
            <a:endParaRPr lang="ru-RU" altLang="ru-RU" sz="2400">
              <a:solidFill>
                <a:srgbClr val="663300"/>
              </a:solidFill>
              <a:latin typeface="Monotype Corsiva" panose="03010101010201010101" pitchFamily="66" charset="0"/>
            </a:endParaRPr>
          </a:p>
          <a:p>
            <a:pPr>
              <a:lnSpc>
                <a:spcPct val="90000"/>
              </a:lnSpc>
            </a:pPr>
            <a:r>
              <a:rPr lang="ru-RU" altLang="ru-RU" sz="4000">
                <a:solidFill>
                  <a:srgbClr val="663300"/>
                </a:solidFill>
                <a:latin typeface="Monotype Corsiva" panose="03010101010201010101" pitchFamily="66" charset="0"/>
              </a:rPr>
              <a:t>  </a:t>
            </a:r>
          </a:p>
          <a:p>
            <a:pPr>
              <a:lnSpc>
                <a:spcPct val="40000"/>
              </a:lnSpc>
            </a:pPr>
            <a:endParaRPr lang="ru-RU" altLang="ru-RU" sz="3200">
              <a:solidFill>
                <a:srgbClr val="663300"/>
              </a:solidFill>
              <a:latin typeface="Monotype Corsiva" panose="03010101010201010101" pitchFamily="66" charset="0"/>
            </a:endParaRPr>
          </a:p>
          <a:p>
            <a:pPr>
              <a:lnSpc>
                <a:spcPct val="40000"/>
              </a:lnSpc>
            </a:pPr>
            <a:r>
              <a:rPr lang="ru-RU" altLang="ru-RU" sz="3200">
                <a:solidFill>
                  <a:srgbClr val="663300"/>
                </a:solidFill>
                <a:latin typeface="Monotype Corsiva" panose="03010101010201010101" pitchFamily="66" charset="0"/>
              </a:rPr>
              <a:t>П.И.Чайковский</a:t>
            </a:r>
          </a:p>
          <a:p>
            <a:pPr>
              <a:lnSpc>
                <a:spcPct val="70000"/>
              </a:lnSpc>
            </a:pPr>
            <a:r>
              <a:rPr lang="ru-RU" altLang="ru-RU" sz="2800" b="1">
                <a:solidFill>
                  <a:srgbClr val="663300"/>
                </a:solidFill>
                <a:latin typeface="Monotype Corsiva" panose="03010101010201010101" pitchFamily="66" charset="0"/>
              </a:rPr>
              <a:t>            (</a:t>
            </a:r>
            <a:r>
              <a:rPr lang="ru-RU" altLang="ru-RU" sz="2400" b="1">
                <a:solidFill>
                  <a:srgbClr val="663300"/>
                </a:solidFill>
                <a:latin typeface="Monotype Corsiva" panose="03010101010201010101" pitchFamily="66" charset="0"/>
              </a:rPr>
              <a:t>Россия)</a:t>
            </a:r>
            <a:r>
              <a:rPr lang="ru-RU" altLang="ru-RU" sz="4000" b="1">
                <a:solidFill>
                  <a:srgbClr val="663300"/>
                </a:solidFill>
                <a:latin typeface="Monotype Corsiva" panose="03010101010201010101" pitchFamily="66" charset="0"/>
              </a:rPr>
              <a:t>	</a:t>
            </a:r>
            <a:r>
              <a:rPr lang="ru-RU" altLang="ru-RU" sz="4000">
                <a:solidFill>
                  <a:srgbClr val="996633"/>
                </a:solidFill>
                <a:latin typeface="Monotype Corsiva" panose="03010101010201010101" pitchFamily="66" charset="0"/>
              </a:rPr>
              <a:t>		</a:t>
            </a:r>
          </a:p>
        </p:txBody>
      </p:sp>
      <p:pic>
        <p:nvPicPr>
          <p:cNvPr id="9231" name="Picture 15" descr="Глинка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36"/>
          <a:stretch>
            <a:fillRect/>
          </a:stretch>
        </p:blipFill>
        <p:spPr bwMode="auto">
          <a:xfrm>
            <a:off x="4427538" y="2708275"/>
            <a:ext cx="1169987" cy="1466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3" name="Picture 17" descr="Чайковский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8175" y="4437063"/>
            <a:ext cx="1131888" cy="1454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4" name="Picture 18" descr="Моцарт">
            <a:hlinkClick r:id="rId11" action="ppaction://hlinksldjump"/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2636838"/>
            <a:ext cx="1239838" cy="1552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6" name="Picture 20" descr="0_cf61_795f5b95_L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4" cstate="print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4395788"/>
            <a:ext cx="1246188" cy="1554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 descr="dd01021_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7338" cy="6858000"/>
          </a:xfrm>
          <a:prstGeom prst="rect">
            <a:avLst/>
          </a:prstGeom>
          <a:solidFill>
            <a:srgbClr val="FFFFCC"/>
          </a:solidFill>
        </p:spPr>
      </p:pic>
      <p:sp>
        <p:nvSpPr>
          <p:cNvPr id="70659" name="AutoShape 3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8805863" y="6381750"/>
            <a:ext cx="338137" cy="476250"/>
          </a:xfrm>
          <a:prstGeom prst="curvedRightArrow">
            <a:avLst>
              <a:gd name="adj1" fmla="val 28169"/>
              <a:gd name="adj2" fmla="val 56338"/>
              <a:gd name="adj3" fmla="val 33333"/>
            </a:avLst>
          </a:prstGeom>
          <a:solidFill>
            <a:srgbClr val="66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70660" name="Picture 4" descr="s030"/>
          <p:cNvPicPr>
            <a:picLocks noChangeAspect="1" noChangeArrowheads="1"/>
          </p:cNvPicPr>
          <p:nvPr/>
        </p:nvPicPr>
        <p:blipFill>
          <a:blip r:embed="rId4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7238" y="404813"/>
            <a:ext cx="5065712" cy="6048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663" name="Picture 7" descr="movie-projector">
            <a:hlinkClick r:id="rId5" action="ppaction://hlinkfile"/>
          </p:cNvPr>
          <p:cNvPicPr>
            <a:picLocks noChangeAspect="1" noChangeArrowheads="1"/>
          </p:cNvPicPr>
          <p:nvPr/>
        </p:nvPicPr>
        <p:blipFill>
          <a:blip r:embed="rId6" cstate="print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8713" y="0"/>
            <a:ext cx="395287" cy="371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664" name="Picture 8" descr="Р-К2"/>
          <p:cNvPicPr>
            <a:picLocks noChangeAspect="1" noChangeArrowheads="1"/>
          </p:cNvPicPr>
          <p:nvPr/>
        </p:nvPicPr>
        <p:blipFill>
          <a:blip r:embed="rId7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00" r="14836"/>
          <a:stretch>
            <a:fillRect/>
          </a:stretch>
        </p:blipFill>
        <p:spPr bwMode="auto">
          <a:xfrm>
            <a:off x="2555875" y="981075"/>
            <a:ext cx="3981450" cy="4968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0665" name="Text Box 9"/>
          <p:cNvSpPr txBox="1">
            <a:spLocks noChangeArrowheads="1"/>
          </p:cNvSpPr>
          <p:nvPr/>
        </p:nvSpPr>
        <p:spPr bwMode="auto">
          <a:xfrm>
            <a:off x="1619250" y="2395538"/>
            <a:ext cx="7129463" cy="1554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Clr>
                <a:srgbClr val="996633"/>
              </a:buClr>
              <a:buSzPts val="3200"/>
            </a:pPr>
            <a:r>
              <a:rPr lang="en-US" altLang="ru-RU" sz="3200">
                <a:solidFill>
                  <a:srgbClr val="663300"/>
                </a:solidFill>
                <a:latin typeface="Monotype Corsiva" panose="03010101010201010101" pitchFamily="66" charset="0"/>
              </a:rPr>
              <a:t>	</a:t>
            </a:r>
            <a:r>
              <a:rPr lang="ru-RU" altLang="ru-RU" sz="3200">
                <a:solidFill>
                  <a:srgbClr val="663300"/>
                </a:solidFill>
                <a:latin typeface="Monotype Corsiva" panose="03010101010201010101" pitchFamily="66" charset="0"/>
              </a:rPr>
              <a:t>		1. соловей;                                                                                                     		2. снегирь;                                                                                                                     		3. жаворонок.</a:t>
            </a: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2000"/>
                                        <p:tgtEl>
                                          <p:spTgt spid="706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706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0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2000"/>
                                        <p:tgtEl>
                                          <p:spTgt spid="706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/>
                                        <p:tgtEl>
                                          <p:spTgt spid="706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0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706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 descr="dd01021_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7338" cy="6858000"/>
          </a:xfrm>
          <a:prstGeom prst="rect">
            <a:avLst/>
          </a:prstGeom>
          <a:solidFill>
            <a:srgbClr val="FF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9635" name="Text Box 3"/>
          <p:cNvSpPr txBox="1">
            <a:spLocks noChangeArrowheads="1"/>
          </p:cNvSpPr>
          <p:nvPr/>
        </p:nvSpPr>
        <p:spPr bwMode="auto">
          <a:xfrm>
            <a:off x="3851275" y="83661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ru-RU" altLang="ru-RU"/>
          </a:p>
        </p:txBody>
      </p:sp>
      <p:sp>
        <p:nvSpPr>
          <p:cNvPr id="69636" name="Text Box 4"/>
          <p:cNvSpPr txBox="1">
            <a:spLocks noChangeArrowheads="1"/>
          </p:cNvSpPr>
          <p:nvPr/>
        </p:nvSpPr>
        <p:spPr bwMode="auto">
          <a:xfrm>
            <a:off x="0" y="260350"/>
            <a:ext cx="9144000" cy="2344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ru-RU" altLang="ru-RU" sz="2400" b="1">
                <a:solidFill>
                  <a:srgbClr val="66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 проекта:</a:t>
            </a:r>
            <a:r>
              <a:rPr lang="ru-RU" altLang="ru-RU" sz="3200" b="1">
                <a:solidFill>
                  <a:srgbClr val="663300"/>
                </a:solidFill>
                <a:latin typeface="Monotype Corsiva" panose="03010101010201010101" pitchFamily="66" charset="0"/>
              </a:rPr>
              <a:t> </a:t>
            </a:r>
            <a:br>
              <a:rPr lang="ru-RU" altLang="ru-RU" sz="3200" b="1">
                <a:solidFill>
                  <a:srgbClr val="663300"/>
                </a:solidFill>
                <a:latin typeface="Monotype Corsiva" panose="03010101010201010101" pitchFamily="66" charset="0"/>
              </a:rPr>
            </a:br>
            <a:r>
              <a:rPr lang="ru-RU" altLang="ru-RU" sz="4400" b="1">
                <a:solidFill>
                  <a:srgbClr val="663300"/>
                </a:solidFill>
                <a:latin typeface="Monotype Corsiva" panose="03010101010201010101" pitchFamily="66" charset="0"/>
              </a:rPr>
              <a:t>Никифорова Наталья Михайловна</a:t>
            </a:r>
          </a:p>
          <a:p>
            <a:pPr algn="ctr"/>
            <a:r>
              <a:rPr lang="ru-RU" altLang="ru-RU" sz="2400">
                <a:solidFill>
                  <a:srgbClr val="663300"/>
                </a:solidFill>
                <a:latin typeface="Times New Roman" panose="02020603050405020304" pitchFamily="18" charset="0"/>
              </a:rPr>
              <a:t>учитель музыки</a:t>
            </a:r>
            <a:r>
              <a:rPr lang="en-US" altLang="ru-RU" sz="2400">
                <a:solidFill>
                  <a:srgbClr val="663300"/>
                </a:solidFill>
                <a:latin typeface="Times New Roman" panose="02020603050405020304" pitchFamily="18" charset="0"/>
              </a:rPr>
              <a:t> </a:t>
            </a:r>
            <a:r>
              <a:rPr lang="ru-RU" altLang="ru-RU" sz="2400">
                <a:solidFill>
                  <a:srgbClr val="663300"/>
                </a:solidFill>
                <a:latin typeface="Times New Roman" panose="02020603050405020304" pitchFamily="18" charset="0"/>
              </a:rPr>
              <a:t>высшей категории</a:t>
            </a:r>
          </a:p>
          <a:p>
            <a:pPr algn="ctr"/>
            <a:r>
              <a:rPr lang="ru-RU" altLang="ru-RU" sz="2400">
                <a:solidFill>
                  <a:srgbClr val="663300"/>
                </a:solidFill>
                <a:latin typeface="Times New Roman" panose="02020603050405020304" pitchFamily="18" charset="0"/>
              </a:rPr>
              <a:t>Физико-математического лицея №239 Санкт-Петербурга </a:t>
            </a:r>
          </a:p>
          <a:p>
            <a:pPr algn="ctr"/>
            <a:endParaRPr lang="ru-RU" altLang="ru-RU" sz="2400">
              <a:solidFill>
                <a:srgbClr val="6633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69637" name="Picture 5" descr="Я"/>
          <p:cNvPicPr>
            <a:picLocks noChangeAspect="1" noChangeArrowheads="1"/>
          </p:cNvPicPr>
          <p:nvPr/>
        </p:nvPicPr>
        <p:blipFill>
          <a:blip r:embed="rId3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91" t="3142" b="2876"/>
          <a:stretch>
            <a:fillRect/>
          </a:stretch>
        </p:blipFill>
        <p:spPr bwMode="auto">
          <a:xfrm>
            <a:off x="3132138" y="2271713"/>
            <a:ext cx="2909887" cy="4181475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rgbClr val="663300">
                <a:alpha val="50000"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dd01021_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7338" cy="6858000"/>
          </a:xfrm>
          <a:prstGeom prst="rect">
            <a:avLst/>
          </a:prstGeom>
          <a:solidFill>
            <a:srgbClr val="FFFFCC"/>
          </a:solidFill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03" t="9927" r="9734" b="9709"/>
          <a:stretch>
            <a:fillRect/>
          </a:stretch>
        </p:blipFill>
        <p:spPr bwMode="auto">
          <a:xfrm>
            <a:off x="1474788" y="476250"/>
            <a:ext cx="5976937" cy="5976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436" name="Oval 4"/>
          <p:cNvSpPr>
            <a:spLocks noChangeArrowheads="1"/>
          </p:cNvSpPr>
          <p:nvPr/>
        </p:nvSpPr>
        <p:spPr bwMode="auto">
          <a:xfrm>
            <a:off x="1571625" y="509588"/>
            <a:ext cx="5824538" cy="5908675"/>
          </a:xfrm>
          <a:prstGeom prst="ellipse">
            <a:avLst/>
          </a:prstGeom>
          <a:noFill/>
          <a:ln w="76200">
            <a:solidFill>
              <a:srgbClr val="0066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8437" name="AutoShape 5"/>
          <p:cNvSpPr>
            <a:spLocks noChangeArrowheads="1"/>
          </p:cNvSpPr>
          <p:nvPr/>
        </p:nvSpPr>
        <p:spPr bwMode="auto">
          <a:xfrm>
            <a:off x="6877050" y="1125538"/>
            <a:ext cx="1582738" cy="719137"/>
          </a:xfrm>
          <a:prstGeom prst="wedgeEllipseCallout">
            <a:avLst>
              <a:gd name="adj1" fmla="val -215597"/>
              <a:gd name="adj2" fmla="val 20861"/>
            </a:avLst>
          </a:prstGeom>
          <a:solidFill>
            <a:srgbClr val="FFFFCC"/>
          </a:solidFill>
          <a:ln w="9525">
            <a:solidFill>
              <a:srgbClr val="66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ru-RU" altLang="ru-RU" sz="2000" b="1">
              <a:solidFill>
                <a:srgbClr val="996633"/>
              </a:solidFill>
              <a:latin typeface="Monotype Corsiva" panose="03010101010201010101" pitchFamily="66" charset="0"/>
            </a:endParaRPr>
          </a:p>
        </p:txBody>
      </p:sp>
      <p:sp>
        <p:nvSpPr>
          <p:cNvPr id="18440" name="Text Box 8"/>
          <p:cNvSpPr txBox="1">
            <a:spLocks noChangeArrowheads="1"/>
          </p:cNvSpPr>
          <p:nvPr/>
        </p:nvSpPr>
        <p:spPr bwMode="auto">
          <a:xfrm>
            <a:off x="5508625" y="1700213"/>
            <a:ext cx="3384550" cy="3503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Clr>
                <a:srgbClr val="996633"/>
              </a:buClr>
              <a:buSzPts val="3200"/>
            </a:pPr>
            <a:r>
              <a:rPr lang="ru-RU" altLang="ru-RU" sz="3200">
                <a:solidFill>
                  <a:srgbClr val="663300"/>
                </a:solidFill>
                <a:latin typeface="Monotype Corsiva" panose="03010101010201010101" pitchFamily="66" charset="0"/>
              </a:rPr>
              <a:t>1. отобрал ноты;</a:t>
            </a:r>
          </a:p>
          <a:p>
            <a:pPr>
              <a:buClr>
                <a:srgbClr val="996633"/>
              </a:buClr>
              <a:buSzPts val="3200"/>
            </a:pPr>
            <a:r>
              <a:rPr lang="ru-RU" altLang="ru-RU" sz="3200">
                <a:solidFill>
                  <a:srgbClr val="663300"/>
                </a:solidFill>
                <a:latin typeface="Monotype Corsiva" panose="03010101010201010101" pitchFamily="66" charset="0"/>
              </a:rPr>
              <a:t>2. приказал выпороть ;</a:t>
            </a:r>
          </a:p>
          <a:p>
            <a:pPr>
              <a:buClr>
                <a:srgbClr val="996633"/>
              </a:buClr>
              <a:buSzPts val="3200"/>
            </a:pPr>
            <a:r>
              <a:rPr lang="ru-RU" altLang="ru-RU" sz="3200">
                <a:solidFill>
                  <a:srgbClr val="663300"/>
                </a:solidFill>
                <a:latin typeface="Monotype Corsiva" panose="03010101010201010101" pitchFamily="66" charset="0"/>
              </a:rPr>
              <a:t>3. был растроган настойчивостью брата и отдал ноты</a:t>
            </a:r>
            <a:endParaRPr lang="ru-RU" altLang="ru-RU">
              <a:solidFill>
                <a:srgbClr val="663300"/>
              </a:solidFill>
            </a:endParaRPr>
          </a:p>
        </p:txBody>
      </p:sp>
      <p:pic>
        <p:nvPicPr>
          <p:cNvPr id="18441" name="Picture 9" descr="s030"/>
          <p:cNvPicPr>
            <a:picLocks noChangeAspect="1" noChangeArrowheads="1"/>
          </p:cNvPicPr>
          <p:nvPr/>
        </p:nvPicPr>
        <p:blipFill>
          <a:blip r:embed="rId4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549275"/>
            <a:ext cx="4824412" cy="5761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42" name="Picture 10" descr="bach_200px-jsbach"/>
          <p:cNvPicPr>
            <a:picLocks noChangeAspect="1" noChangeArrowheads="1"/>
          </p:cNvPicPr>
          <p:nvPr/>
        </p:nvPicPr>
        <p:blipFill>
          <a:blip r:embed="rId5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350" y="1052513"/>
            <a:ext cx="3868738" cy="4752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443" name="AutoShape 1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8805863" y="6381750"/>
            <a:ext cx="338137" cy="476250"/>
          </a:xfrm>
          <a:prstGeom prst="curvedRightArrow">
            <a:avLst>
              <a:gd name="adj1" fmla="val 28169"/>
              <a:gd name="adj2" fmla="val 56338"/>
              <a:gd name="adj3" fmla="val 33333"/>
            </a:avLst>
          </a:prstGeom>
          <a:solidFill>
            <a:srgbClr val="66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8444" name="Text Box 12"/>
          <p:cNvSpPr txBox="1">
            <a:spLocks noChangeArrowheads="1"/>
          </p:cNvSpPr>
          <p:nvPr/>
        </p:nvSpPr>
        <p:spPr bwMode="auto">
          <a:xfrm>
            <a:off x="7000875" y="1268413"/>
            <a:ext cx="13319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altLang="ru-RU" sz="2400" b="1">
                <a:solidFill>
                  <a:srgbClr val="663300"/>
                </a:solidFill>
                <a:latin typeface="Monotype Corsiva" panose="03010101010201010101" pitchFamily="66" charset="0"/>
              </a:rPr>
              <a:t>Германия</a:t>
            </a: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2000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2000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2000"/>
                                        <p:tgtEl>
                                          <p:spTgt spid="184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4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84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84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84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dd01021_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7338" cy="6858000"/>
          </a:xfrm>
          <a:prstGeom prst="rect">
            <a:avLst/>
          </a:prstGeom>
          <a:solidFill>
            <a:srgbClr val="FFFFCC"/>
          </a:solidFill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03" t="9927" r="9734" b="9709"/>
          <a:stretch>
            <a:fillRect/>
          </a:stretch>
        </p:blipFill>
        <p:spPr bwMode="auto">
          <a:xfrm>
            <a:off x="1474788" y="476250"/>
            <a:ext cx="5976937" cy="5976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292" name="Oval 4"/>
          <p:cNvSpPr>
            <a:spLocks noChangeArrowheads="1"/>
          </p:cNvSpPr>
          <p:nvPr/>
        </p:nvSpPr>
        <p:spPr bwMode="auto">
          <a:xfrm>
            <a:off x="1571625" y="509588"/>
            <a:ext cx="5824538" cy="5908675"/>
          </a:xfrm>
          <a:prstGeom prst="ellipse">
            <a:avLst/>
          </a:prstGeom>
          <a:noFill/>
          <a:ln w="76200">
            <a:solidFill>
              <a:srgbClr val="0066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2294" name="AutoShape 6"/>
          <p:cNvSpPr>
            <a:spLocks noChangeArrowheads="1"/>
          </p:cNvSpPr>
          <p:nvPr/>
        </p:nvSpPr>
        <p:spPr bwMode="auto">
          <a:xfrm>
            <a:off x="6948488" y="1196975"/>
            <a:ext cx="1511300" cy="719138"/>
          </a:xfrm>
          <a:prstGeom prst="wedgeEllipseCallout">
            <a:avLst>
              <a:gd name="adj1" fmla="val -233718"/>
              <a:gd name="adj2" fmla="val 48014"/>
            </a:avLst>
          </a:prstGeom>
          <a:solidFill>
            <a:srgbClr val="FFFFCC"/>
          </a:solidFill>
          <a:ln w="9525">
            <a:solidFill>
              <a:srgbClr val="66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ru-RU" altLang="ru-RU" sz="2000" b="1">
              <a:solidFill>
                <a:srgbClr val="996633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12295" name="Picture 7" descr="s030"/>
          <p:cNvPicPr>
            <a:picLocks noChangeAspect="1" noChangeArrowheads="1"/>
          </p:cNvPicPr>
          <p:nvPr/>
        </p:nvPicPr>
        <p:blipFill>
          <a:blip r:embed="rId4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549275"/>
            <a:ext cx="4824412" cy="5761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6" name="Picture 8" descr="Моцарт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350" y="1052513"/>
            <a:ext cx="3806825" cy="4752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00" name="Text Box 12"/>
          <p:cNvSpPr txBox="1">
            <a:spLocks noChangeArrowheads="1"/>
          </p:cNvSpPr>
          <p:nvPr/>
        </p:nvSpPr>
        <p:spPr bwMode="auto">
          <a:xfrm>
            <a:off x="5508625" y="2195513"/>
            <a:ext cx="3384550" cy="2528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Clr>
                <a:srgbClr val="996633"/>
              </a:buClr>
              <a:buSzPts val="3200"/>
            </a:pPr>
            <a:r>
              <a:rPr lang="ru-RU" altLang="ru-RU" sz="3200">
                <a:solidFill>
                  <a:srgbClr val="663300"/>
                </a:solidFill>
                <a:latin typeface="Monotype Corsiva" panose="03010101010201010101" pitchFamily="66" charset="0"/>
              </a:rPr>
              <a:t>1. импровизирует;</a:t>
            </a:r>
          </a:p>
          <a:p>
            <a:pPr>
              <a:buClr>
                <a:srgbClr val="996633"/>
              </a:buClr>
              <a:buSzPts val="3200"/>
            </a:pPr>
            <a:r>
              <a:rPr lang="ru-RU" altLang="ru-RU" sz="3200">
                <a:solidFill>
                  <a:srgbClr val="663300"/>
                </a:solidFill>
                <a:latin typeface="Monotype Corsiva" panose="03010101010201010101" pitchFamily="66" charset="0"/>
              </a:rPr>
              <a:t>2. играет дуэтом со старшей сестрой;</a:t>
            </a:r>
          </a:p>
          <a:p>
            <a:pPr>
              <a:buClr>
                <a:srgbClr val="996633"/>
              </a:buClr>
              <a:buSzPts val="3200"/>
            </a:pPr>
            <a:r>
              <a:rPr lang="ru-RU" altLang="ru-RU" sz="3200">
                <a:solidFill>
                  <a:srgbClr val="663300"/>
                </a:solidFill>
                <a:latin typeface="Monotype Corsiva" panose="03010101010201010101" pitchFamily="66" charset="0"/>
              </a:rPr>
              <a:t>3. играет на разных инструментах</a:t>
            </a:r>
            <a:endParaRPr lang="ru-RU" altLang="ru-RU">
              <a:solidFill>
                <a:srgbClr val="663300"/>
              </a:solidFill>
            </a:endParaRPr>
          </a:p>
        </p:txBody>
      </p:sp>
      <p:sp>
        <p:nvSpPr>
          <p:cNvPr id="12301" name="AutoShape 13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8805863" y="6381750"/>
            <a:ext cx="338137" cy="476250"/>
          </a:xfrm>
          <a:prstGeom prst="curvedRightArrow">
            <a:avLst>
              <a:gd name="adj1" fmla="val 28169"/>
              <a:gd name="adj2" fmla="val 56338"/>
              <a:gd name="adj3" fmla="val 33333"/>
            </a:avLst>
          </a:prstGeom>
          <a:solidFill>
            <a:srgbClr val="66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2302" name="Text Box 14"/>
          <p:cNvSpPr txBox="1">
            <a:spLocks noChangeArrowheads="1"/>
          </p:cNvSpPr>
          <p:nvPr/>
        </p:nvSpPr>
        <p:spPr bwMode="auto">
          <a:xfrm>
            <a:off x="7123113" y="1311275"/>
            <a:ext cx="11938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altLang="ru-RU" sz="2400" b="1">
                <a:solidFill>
                  <a:srgbClr val="663300"/>
                </a:solidFill>
                <a:latin typeface="Monotype Corsiva" panose="03010101010201010101" pitchFamily="66" charset="0"/>
              </a:rPr>
              <a:t>Австрия</a:t>
            </a:r>
          </a:p>
          <a:p>
            <a:endParaRPr lang="ru-RU" altLang="ru-RU" sz="2400">
              <a:solidFill>
                <a:srgbClr val="663300"/>
              </a:solidFill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2000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2000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2000"/>
                                        <p:tgtEl>
                                          <p:spTgt spid="123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3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23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23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23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dd01021_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7338" cy="6858000"/>
          </a:xfrm>
          <a:prstGeom prst="rect">
            <a:avLst/>
          </a:prstGeom>
          <a:solidFill>
            <a:srgbClr val="FFFFCC"/>
          </a:solidFill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03" t="9927" r="9734" b="9709"/>
          <a:stretch>
            <a:fillRect/>
          </a:stretch>
        </p:blipFill>
        <p:spPr bwMode="auto">
          <a:xfrm>
            <a:off x="1474788" y="476250"/>
            <a:ext cx="5976937" cy="5976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460" name="Oval 4"/>
          <p:cNvSpPr>
            <a:spLocks noChangeArrowheads="1"/>
          </p:cNvSpPr>
          <p:nvPr/>
        </p:nvSpPr>
        <p:spPr bwMode="auto">
          <a:xfrm>
            <a:off x="1571625" y="509588"/>
            <a:ext cx="5824538" cy="5908675"/>
          </a:xfrm>
          <a:prstGeom prst="ellipse">
            <a:avLst/>
          </a:prstGeom>
          <a:noFill/>
          <a:ln w="76200">
            <a:solidFill>
              <a:srgbClr val="0066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9461" name="AutoShape 5"/>
          <p:cNvSpPr>
            <a:spLocks noChangeArrowheads="1"/>
          </p:cNvSpPr>
          <p:nvPr/>
        </p:nvSpPr>
        <p:spPr bwMode="auto">
          <a:xfrm>
            <a:off x="6877050" y="1196975"/>
            <a:ext cx="1582738" cy="719138"/>
          </a:xfrm>
          <a:prstGeom prst="wedgeEllipseCallout">
            <a:avLst>
              <a:gd name="adj1" fmla="val -218204"/>
              <a:gd name="adj2" fmla="val 17106"/>
            </a:avLst>
          </a:prstGeom>
          <a:solidFill>
            <a:srgbClr val="FFFFCC"/>
          </a:solidFill>
          <a:ln w="9525">
            <a:solidFill>
              <a:srgbClr val="66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ru-RU" altLang="ru-RU" sz="2000" b="1">
              <a:solidFill>
                <a:srgbClr val="6633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19462" name="Text Box 6"/>
          <p:cNvSpPr txBox="1">
            <a:spLocks noChangeArrowheads="1"/>
          </p:cNvSpPr>
          <p:nvPr/>
        </p:nvSpPr>
        <p:spPr bwMode="auto">
          <a:xfrm>
            <a:off x="5580063" y="2667000"/>
            <a:ext cx="3384550" cy="155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Clr>
                <a:srgbClr val="996633"/>
              </a:buClr>
              <a:buSzPts val="3200"/>
            </a:pPr>
            <a:r>
              <a:rPr lang="ru-RU" altLang="ru-RU" sz="3200">
                <a:solidFill>
                  <a:srgbClr val="663300"/>
                </a:solidFill>
                <a:latin typeface="Monotype Corsiva" panose="03010101010201010101" pitchFamily="66" charset="0"/>
              </a:rPr>
              <a:t>1. болезнь сердца;</a:t>
            </a:r>
          </a:p>
          <a:p>
            <a:pPr>
              <a:buClr>
                <a:srgbClr val="996633"/>
              </a:buClr>
              <a:buSzPts val="3200"/>
            </a:pPr>
            <a:r>
              <a:rPr lang="ru-RU" altLang="ru-RU" sz="3200">
                <a:solidFill>
                  <a:srgbClr val="663300"/>
                </a:solidFill>
                <a:latin typeface="Monotype Corsiva" panose="03010101010201010101" pitchFamily="66" charset="0"/>
              </a:rPr>
              <a:t>2. глухота;</a:t>
            </a:r>
          </a:p>
          <a:p>
            <a:pPr>
              <a:buClr>
                <a:srgbClr val="996633"/>
              </a:buClr>
              <a:buSzPts val="3200"/>
            </a:pPr>
            <a:r>
              <a:rPr lang="ru-RU" altLang="ru-RU" sz="3200">
                <a:solidFill>
                  <a:srgbClr val="663300"/>
                </a:solidFill>
                <a:latin typeface="Monotype Corsiva" panose="03010101010201010101" pitchFamily="66" charset="0"/>
              </a:rPr>
              <a:t>3. слепота</a:t>
            </a:r>
            <a:endParaRPr lang="ru-RU" altLang="ru-RU">
              <a:solidFill>
                <a:srgbClr val="663300"/>
              </a:solidFill>
            </a:endParaRPr>
          </a:p>
        </p:txBody>
      </p:sp>
      <p:pic>
        <p:nvPicPr>
          <p:cNvPr id="19463" name="Picture 7" descr="s030"/>
          <p:cNvPicPr>
            <a:picLocks noChangeAspect="1" noChangeArrowheads="1"/>
          </p:cNvPicPr>
          <p:nvPr/>
        </p:nvPicPr>
        <p:blipFill>
          <a:blip r:embed="rId4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549275"/>
            <a:ext cx="4824412" cy="5761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5" name="Picture 9" descr="0_cf61_795f5b95_L"/>
          <p:cNvPicPr>
            <a:picLocks noChangeAspect="1" noChangeArrowheads="1"/>
          </p:cNvPicPr>
          <p:nvPr/>
        </p:nvPicPr>
        <p:blipFill>
          <a:blip r:embed="rId5">
            <a:lum bright="-6000"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2238" y="1016000"/>
            <a:ext cx="3827462" cy="4773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466" name="AutoShape 10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8805863" y="6381750"/>
            <a:ext cx="338137" cy="476250"/>
          </a:xfrm>
          <a:prstGeom prst="curvedRightArrow">
            <a:avLst>
              <a:gd name="adj1" fmla="val 28169"/>
              <a:gd name="adj2" fmla="val 56338"/>
              <a:gd name="adj3" fmla="val 33333"/>
            </a:avLst>
          </a:prstGeom>
          <a:solidFill>
            <a:srgbClr val="66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9467" name="Text Box 11"/>
          <p:cNvSpPr txBox="1">
            <a:spLocks noChangeArrowheads="1"/>
          </p:cNvSpPr>
          <p:nvPr/>
        </p:nvSpPr>
        <p:spPr bwMode="auto">
          <a:xfrm>
            <a:off x="6985000" y="1311275"/>
            <a:ext cx="1331913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altLang="ru-RU" sz="2400" b="1">
                <a:solidFill>
                  <a:srgbClr val="663300"/>
                </a:solidFill>
                <a:latin typeface="Monotype Corsiva" panose="03010101010201010101" pitchFamily="66" charset="0"/>
              </a:rPr>
              <a:t>Германия</a:t>
            </a:r>
          </a:p>
          <a:p>
            <a:endParaRPr lang="ru-RU" altLang="ru-RU" sz="2400"/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2000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2000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2000"/>
                                        <p:tgtEl>
                                          <p:spTgt spid="19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94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94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94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dd01021_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7338" cy="6858000"/>
          </a:xfrm>
          <a:prstGeom prst="rect">
            <a:avLst/>
          </a:prstGeom>
          <a:solidFill>
            <a:srgbClr val="FFFFCC"/>
          </a:solidFill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03" t="9927" r="9734" b="9709"/>
          <a:stretch>
            <a:fillRect/>
          </a:stretch>
        </p:blipFill>
        <p:spPr bwMode="auto">
          <a:xfrm>
            <a:off x="1474788" y="476250"/>
            <a:ext cx="5976937" cy="5976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508" name="Oval 4"/>
          <p:cNvSpPr>
            <a:spLocks noChangeArrowheads="1"/>
          </p:cNvSpPr>
          <p:nvPr/>
        </p:nvSpPr>
        <p:spPr bwMode="auto">
          <a:xfrm>
            <a:off x="1571625" y="509588"/>
            <a:ext cx="5824538" cy="5908675"/>
          </a:xfrm>
          <a:prstGeom prst="ellipse">
            <a:avLst/>
          </a:prstGeom>
          <a:noFill/>
          <a:ln w="76200">
            <a:solidFill>
              <a:srgbClr val="0066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1509" name="AutoShape 5"/>
          <p:cNvSpPr>
            <a:spLocks noChangeArrowheads="1"/>
          </p:cNvSpPr>
          <p:nvPr/>
        </p:nvSpPr>
        <p:spPr bwMode="auto">
          <a:xfrm>
            <a:off x="6877050" y="1196975"/>
            <a:ext cx="1582738" cy="719138"/>
          </a:xfrm>
          <a:prstGeom prst="wedgeEllipseCallout">
            <a:avLst>
              <a:gd name="adj1" fmla="val -197144"/>
              <a:gd name="adj2" fmla="val 9380"/>
            </a:avLst>
          </a:prstGeom>
          <a:solidFill>
            <a:srgbClr val="FFFFCC"/>
          </a:solidFill>
          <a:ln w="9525">
            <a:solidFill>
              <a:srgbClr val="66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ru-RU" altLang="ru-RU" sz="2400" b="1">
                <a:solidFill>
                  <a:srgbClr val="663300"/>
                </a:solidFill>
                <a:latin typeface="Monotype Corsiva" panose="03010101010201010101" pitchFamily="66" charset="0"/>
              </a:rPr>
              <a:t>Польша</a:t>
            </a:r>
          </a:p>
        </p:txBody>
      </p:sp>
      <p:sp>
        <p:nvSpPr>
          <p:cNvPr id="21510" name="Text Box 6"/>
          <p:cNvSpPr txBox="1">
            <a:spLocks noChangeArrowheads="1"/>
          </p:cNvSpPr>
          <p:nvPr/>
        </p:nvSpPr>
        <p:spPr bwMode="auto">
          <a:xfrm>
            <a:off x="5508625" y="2420938"/>
            <a:ext cx="3384550" cy="204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Clr>
                <a:srgbClr val="996633"/>
              </a:buClr>
              <a:buSzPts val="3200"/>
            </a:pPr>
            <a:r>
              <a:rPr lang="ru-RU" altLang="ru-RU" sz="3200">
                <a:solidFill>
                  <a:srgbClr val="663300"/>
                </a:solidFill>
                <a:latin typeface="Monotype Corsiva" panose="03010101010201010101" pitchFamily="66" charset="0"/>
              </a:rPr>
              <a:t>1. хлопать в ладоши;</a:t>
            </a:r>
          </a:p>
          <a:p>
            <a:pPr>
              <a:buClr>
                <a:srgbClr val="996633"/>
              </a:buClr>
              <a:buSzPts val="3200"/>
            </a:pPr>
            <a:r>
              <a:rPr lang="ru-RU" altLang="ru-RU" sz="3200">
                <a:solidFill>
                  <a:srgbClr val="663300"/>
                </a:solidFill>
                <a:latin typeface="Monotype Corsiva" panose="03010101010201010101" pitchFamily="66" charset="0"/>
              </a:rPr>
              <a:t>2. тихонько гулить, как бы подпевая ;</a:t>
            </a:r>
          </a:p>
          <a:p>
            <a:pPr>
              <a:buClr>
                <a:srgbClr val="996633"/>
              </a:buClr>
              <a:buSzPts val="3200"/>
            </a:pPr>
            <a:r>
              <a:rPr lang="ru-RU" altLang="ru-RU" sz="3200">
                <a:solidFill>
                  <a:srgbClr val="663300"/>
                </a:solidFill>
                <a:latin typeface="Monotype Corsiva" panose="03010101010201010101" pitchFamily="66" charset="0"/>
              </a:rPr>
              <a:t>3. громко плакать</a:t>
            </a:r>
            <a:endParaRPr lang="ru-RU" altLang="ru-RU">
              <a:solidFill>
                <a:srgbClr val="663300"/>
              </a:solidFill>
            </a:endParaRPr>
          </a:p>
        </p:txBody>
      </p:sp>
      <p:pic>
        <p:nvPicPr>
          <p:cNvPr id="21513" name="Picture 9" descr="s030"/>
          <p:cNvPicPr>
            <a:picLocks noChangeAspect="1" noChangeArrowheads="1"/>
          </p:cNvPicPr>
          <p:nvPr/>
        </p:nvPicPr>
        <p:blipFill>
          <a:blip r:embed="rId4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549275"/>
            <a:ext cx="4824412" cy="5761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4" name="Picture 10" descr="шопен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80" b="2992"/>
          <a:stretch>
            <a:fillRect/>
          </a:stretch>
        </p:blipFill>
        <p:spPr bwMode="auto">
          <a:xfrm>
            <a:off x="1400175" y="1119188"/>
            <a:ext cx="3819525" cy="4713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515" name="AutoShape 1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8805863" y="6381750"/>
            <a:ext cx="338137" cy="476250"/>
          </a:xfrm>
          <a:prstGeom prst="curvedRightArrow">
            <a:avLst>
              <a:gd name="adj1" fmla="val 28169"/>
              <a:gd name="adj2" fmla="val 56338"/>
              <a:gd name="adj3" fmla="val 33333"/>
            </a:avLst>
          </a:prstGeom>
          <a:solidFill>
            <a:srgbClr val="66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2000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2000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1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215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215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dd01021_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7338" cy="6858000"/>
          </a:xfrm>
          <a:prstGeom prst="rect">
            <a:avLst/>
          </a:prstGeom>
          <a:solidFill>
            <a:srgbClr val="FFFFCC"/>
          </a:solidFill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03" t="9927" r="9734" b="9709"/>
          <a:stretch>
            <a:fillRect/>
          </a:stretch>
        </p:blipFill>
        <p:spPr bwMode="auto">
          <a:xfrm>
            <a:off x="1474788" y="476250"/>
            <a:ext cx="5976937" cy="5976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532" name="Oval 4"/>
          <p:cNvSpPr>
            <a:spLocks noChangeArrowheads="1"/>
          </p:cNvSpPr>
          <p:nvPr/>
        </p:nvSpPr>
        <p:spPr bwMode="auto">
          <a:xfrm>
            <a:off x="1571625" y="509588"/>
            <a:ext cx="5824538" cy="5908675"/>
          </a:xfrm>
          <a:prstGeom prst="ellipse">
            <a:avLst/>
          </a:prstGeom>
          <a:noFill/>
          <a:ln w="76200">
            <a:solidFill>
              <a:srgbClr val="0066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2533" name="AutoShape 5"/>
          <p:cNvSpPr>
            <a:spLocks noChangeArrowheads="1"/>
          </p:cNvSpPr>
          <p:nvPr/>
        </p:nvSpPr>
        <p:spPr bwMode="auto">
          <a:xfrm>
            <a:off x="6877050" y="1196975"/>
            <a:ext cx="1582738" cy="719138"/>
          </a:xfrm>
          <a:prstGeom prst="wedgeEllipseCallout">
            <a:avLst>
              <a:gd name="adj1" fmla="val -137662"/>
              <a:gd name="adj2" fmla="val -42713"/>
            </a:avLst>
          </a:prstGeom>
          <a:solidFill>
            <a:srgbClr val="FFFFCC"/>
          </a:solidFill>
          <a:ln w="9525">
            <a:solidFill>
              <a:srgbClr val="66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ru-RU" altLang="ru-RU" sz="2400" b="1">
                <a:solidFill>
                  <a:srgbClr val="663300"/>
                </a:solidFill>
                <a:latin typeface="Monotype Corsiva" panose="03010101010201010101" pitchFamily="66" charset="0"/>
              </a:rPr>
              <a:t>Россия</a:t>
            </a:r>
          </a:p>
        </p:txBody>
      </p:sp>
      <p:sp>
        <p:nvSpPr>
          <p:cNvPr id="22534" name="Text Box 6"/>
          <p:cNvSpPr txBox="1">
            <a:spLocks noChangeArrowheads="1"/>
          </p:cNvSpPr>
          <p:nvPr/>
        </p:nvSpPr>
        <p:spPr bwMode="auto">
          <a:xfrm>
            <a:off x="5724525" y="2420938"/>
            <a:ext cx="3384550" cy="1554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Clr>
                <a:srgbClr val="996633"/>
              </a:buClr>
              <a:buSzPts val="3200"/>
            </a:pPr>
            <a:r>
              <a:rPr lang="ru-RU" altLang="ru-RU" sz="3200">
                <a:solidFill>
                  <a:srgbClr val="663300"/>
                </a:solidFill>
                <a:latin typeface="Monotype Corsiva" panose="03010101010201010101" pitchFamily="66" charset="0"/>
              </a:rPr>
              <a:t>1. «Мимозой»;</a:t>
            </a:r>
          </a:p>
          <a:p>
            <a:pPr>
              <a:buClr>
                <a:srgbClr val="996633"/>
              </a:buClr>
              <a:buSzPts val="3200"/>
            </a:pPr>
            <a:r>
              <a:rPr lang="ru-RU" altLang="ru-RU" sz="3200">
                <a:solidFill>
                  <a:srgbClr val="663300"/>
                </a:solidFill>
                <a:latin typeface="Monotype Corsiva" panose="03010101010201010101" pitchFamily="66" charset="0"/>
              </a:rPr>
              <a:t>2. «Кувшинкой» ;</a:t>
            </a:r>
          </a:p>
          <a:p>
            <a:pPr>
              <a:buClr>
                <a:srgbClr val="996633"/>
              </a:buClr>
              <a:buSzPts val="3200"/>
            </a:pPr>
            <a:r>
              <a:rPr lang="ru-RU" altLang="ru-RU" sz="3200">
                <a:solidFill>
                  <a:srgbClr val="663300"/>
                </a:solidFill>
                <a:latin typeface="Monotype Corsiva" panose="03010101010201010101" pitchFamily="66" charset="0"/>
              </a:rPr>
              <a:t>3. «Орхидеей»</a:t>
            </a:r>
            <a:endParaRPr lang="ru-RU" altLang="ru-RU">
              <a:solidFill>
                <a:srgbClr val="663300"/>
              </a:solidFill>
            </a:endParaRPr>
          </a:p>
        </p:txBody>
      </p:sp>
      <p:pic>
        <p:nvPicPr>
          <p:cNvPr id="22537" name="Picture 9" descr="s030"/>
          <p:cNvPicPr>
            <a:picLocks noChangeAspect="1" noChangeArrowheads="1"/>
          </p:cNvPicPr>
          <p:nvPr/>
        </p:nvPicPr>
        <p:blipFill>
          <a:blip r:embed="rId4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549275"/>
            <a:ext cx="4824412" cy="5761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8" name="Picture 10" descr="Глинка"/>
          <p:cNvPicPr>
            <a:picLocks noChangeAspect="1" noChangeArrowheads="1"/>
          </p:cNvPicPr>
          <p:nvPr/>
        </p:nvPicPr>
        <p:blipFill>
          <a:blip r:embed="rId5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21"/>
          <a:stretch>
            <a:fillRect/>
          </a:stretch>
        </p:blipFill>
        <p:spPr bwMode="auto">
          <a:xfrm>
            <a:off x="1374775" y="1036638"/>
            <a:ext cx="3844925" cy="4765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539" name="AutoShape 1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8805863" y="6381750"/>
            <a:ext cx="338137" cy="476250"/>
          </a:xfrm>
          <a:prstGeom prst="curvedRightArrow">
            <a:avLst>
              <a:gd name="adj1" fmla="val 28169"/>
              <a:gd name="adj2" fmla="val 56338"/>
              <a:gd name="adj3" fmla="val 33333"/>
            </a:avLst>
          </a:prstGeom>
          <a:solidFill>
            <a:srgbClr val="66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2000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2000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25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225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225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dd01021_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7338" cy="6858000"/>
          </a:xfrm>
          <a:prstGeom prst="rect">
            <a:avLst/>
          </a:prstGeom>
          <a:solidFill>
            <a:srgbClr val="FFFFCC"/>
          </a:solidFill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03" t="9927" r="9734" b="9709"/>
          <a:stretch>
            <a:fillRect/>
          </a:stretch>
        </p:blipFill>
        <p:spPr bwMode="auto">
          <a:xfrm>
            <a:off x="1474788" y="476250"/>
            <a:ext cx="5976937" cy="5976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580" name="Oval 4"/>
          <p:cNvSpPr>
            <a:spLocks noChangeArrowheads="1"/>
          </p:cNvSpPr>
          <p:nvPr/>
        </p:nvSpPr>
        <p:spPr bwMode="auto">
          <a:xfrm>
            <a:off x="1571625" y="509588"/>
            <a:ext cx="5824538" cy="5908675"/>
          </a:xfrm>
          <a:prstGeom prst="ellipse">
            <a:avLst/>
          </a:prstGeom>
          <a:noFill/>
          <a:ln w="76200">
            <a:solidFill>
              <a:srgbClr val="0066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4581" name="AutoShape 5"/>
          <p:cNvSpPr>
            <a:spLocks noChangeArrowheads="1"/>
          </p:cNvSpPr>
          <p:nvPr/>
        </p:nvSpPr>
        <p:spPr bwMode="auto">
          <a:xfrm>
            <a:off x="6877050" y="1196975"/>
            <a:ext cx="1582738" cy="719138"/>
          </a:xfrm>
          <a:prstGeom prst="wedgeEllipseCallout">
            <a:avLst>
              <a:gd name="adj1" fmla="val -137662"/>
              <a:gd name="adj2" fmla="val -42713"/>
            </a:avLst>
          </a:prstGeom>
          <a:solidFill>
            <a:srgbClr val="FFFFCC"/>
          </a:solidFill>
          <a:ln w="9525">
            <a:solidFill>
              <a:srgbClr val="66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ru-RU" altLang="ru-RU" sz="2400" b="1">
                <a:solidFill>
                  <a:srgbClr val="663300"/>
                </a:solidFill>
                <a:latin typeface="Monotype Corsiva" panose="03010101010201010101" pitchFamily="66" charset="0"/>
              </a:rPr>
              <a:t>Россия</a:t>
            </a:r>
          </a:p>
        </p:txBody>
      </p:sp>
      <p:sp>
        <p:nvSpPr>
          <p:cNvPr id="24582" name="Text Box 6"/>
          <p:cNvSpPr txBox="1">
            <a:spLocks noChangeArrowheads="1"/>
          </p:cNvSpPr>
          <p:nvPr/>
        </p:nvSpPr>
        <p:spPr bwMode="auto">
          <a:xfrm>
            <a:off x="5435600" y="2205038"/>
            <a:ext cx="3384550" cy="2528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Clr>
                <a:srgbClr val="996633"/>
              </a:buClr>
              <a:buSzPts val="3200"/>
            </a:pPr>
            <a:r>
              <a:rPr lang="ru-RU" altLang="ru-RU" sz="3200">
                <a:solidFill>
                  <a:srgbClr val="663300"/>
                </a:solidFill>
                <a:latin typeface="Monotype Corsiva" panose="03010101010201010101" pitchFamily="66" charset="0"/>
              </a:rPr>
              <a:t>1. необычный ребёнок;</a:t>
            </a:r>
          </a:p>
          <a:p>
            <a:pPr>
              <a:buClr>
                <a:srgbClr val="996633"/>
              </a:buClr>
              <a:buSzPts val="3200"/>
            </a:pPr>
            <a:r>
              <a:rPr lang="ru-RU" altLang="ru-RU" sz="3200">
                <a:solidFill>
                  <a:srgbClr val="663300"/>
                </a:solidFill>
                <a:latin typeface="Monotype Corsiva" panose="03010101010201010101" pitchFamily="66" charset="0"/>
              </a:rPr>
              <a:t>2. ранимый ребёнок ;</a:t>
            </a:r>
          </a:p>
          <a:p>
            <a:pPr>
              <a:buClr>
                <a:srgbClr val="996633"/>
              </a:buClr>
              <a:buSzPts val="3200"/>
            </a:pPr>
            <a:r>
              <a:rPr lang="ru-RU" altLang="ru-RU" sz="3200">
                <a:solidFill>
                  <a:srgbClr val="663300"/>
                </a:solidFill>
                <a:latin typeface="Monotype Corsiva" panose="03010101010201010101" pitchFamily="66" charset="0"/>
              </a:rPr>
              <a:t>3. «стеклянный ребёнок»</a:t>
            </a:r>
            <a:endParaRPr lang="ru-RU" altLang="ru-RU">
              <a:solidFill>
                <a:srgbClr val="663300"/>
              </a:solidFill>
            </a:endParaRPr>
          </a:p>
        </p:txBody>
      </p:sp>
      <p:pic>
        <p:nvPicPr>
          <p:cNvPr id="24583" name="Picture 7" descr="s030"/>
          <p:cNvPicPr>
            <a:picLocks noChangeAspect="1" noChangeArrowheads="1"/>
          </p:cNvPicPr>
          <p:nvPr/>
        </p:nvPicPr>
        <p:blipFill>
          <a:blip r:embed="rId4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549275"/>
            <a:ext cx="4824412" cy="5761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5" name="Picture 9" descr="Чайковский"/>
          <p:cNvPicPr>
            <a:picLocks noChangeAspect="1" noChangeArrowheads="1"/>
          </p:cNvPicPr>
          <p:nvPr/>
        </p:nvPicPr>
        <p:blipFill>
          <a:blip r:embed="rId5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08" b="1457"/>
          <a:stretch>
            <a:fillRect/>
          </a:stretch>
        </p:blipFill>
        <p:spPr bwMode="auto">
          <a:xfrm>
            <a:off x="1414463" y="1106488"/>
            <a:ext cx="3835400" cy="4662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586" name="AutoShape 10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8805863" y="6381750"/>
            <a:ext cx="338137" cy="476250"/>
          </a:xfrm>
          <a:prstGeom prst="curvedRightArrow">
            <a:avLst>
              <a:gd name="adj1" fmla="val 28169"/>
              <a:gd name="adj2" fmla="val 56338"/>
              <a:gd name="adj3" fmla="val 33333"/>
            </a:avLst>
          </a:prstGeom>
          <a:solidFill>
            <a:srgbClr val="66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2000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2000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45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245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245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 animBg="1"/>
    </p:bldLst>
  </p:timing>
</p:sld>
</file>

<file path=ppt/theme/theme1.xml><?xml version="1.0" encoding="utf-8"?>
<a:theme xmlns:a="http://schemas.openxmlformats.org/drawingml/2006/main" name="1_Оформление по умолчанию">
  <a:themeElements>
    <a:clrScheme name="1_Оформление по умолчанию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1_Оформление по умолчанию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_Оформление по умолчанию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0_Оформление по умолчанию">
  <a:themeElements>
    <a:clrScheme name="10_Оформление по умолчанию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10_Оформление по умолчанию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0_Оформление по умолчанию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0_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0_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0_Оформление по умолчанию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0_Оформление по умолчанию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0_Оформление по умолчанию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0_Оформление по умолчанию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923</TotalTime>
  <Words>775</Words>
  <Application>Microsoft Office PowerPoint</Application>
  <PresentationFormat>Экран (4:3)</PresentationFormat>
  <Paragraphs>203</Paragraphs>
  <Slides>31</Slides>
  <Notes>0</Notes>
  <HiddenSlides>0</HiddenSlides>
  <MMClips>6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31</vt:i4>
      </vt:variant>
    </vt:vector>
  </HeadingPairs>
  <TitlesOfParts>
    <vt:vector size="36" baseType="lpstr">
      <vt:lpstr>Arial</vt:lpstr>
      <vt:lpstr>Times New Roman</vt:lpstr>
      <vt:lpstr>Monotype Corsiva</vt:lpstr>
      <vt:lpstr>1_Оформление по умолчанию</vt:lpstr>
      <vt:lpstr>10_Оформление по умолчанию</vt:lpstr>
      <vt:lpstr>  Урок-игра на тему:  «Музыкальное    путешествие»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FML239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Наталья Михайловна Никифорова</cp:lastModifiedBy>
  <cp:revision>28</cp:revision>
  <dcterms:created xsi:type="dcterms:W3CDTF">2012-04-25T11:25:45Z</dcterms:created>
  <dcterms:modified xsi:type="dcterms:W3CDTF">2020-12-24T07:03:22Z</dcterms:modified>
</cp:coreProperties>
</file>