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86" r:id="rId6"/>
    <p:sldId id="268" r:id="rId7"/>
    <p:sldId id="262" r:id="rId8"/>
    <p:sldId id="265" r:id="rId9"/>
    <p:sldId id="263" r:id="rId10"/>
    <p:sldId id="264" r:id="rId11"/>
    <p:sldId id="267" r:id="rId12"/>
    <p:sldId id="266" r:id="rId13"/>
    <p:sldId id="271" r:id="rId14"/>
    <p:sldId id="285" r:id="rId15"/>
    <p:sldId id="272" r:id="rId16"/>
    <p:sldId id="273" r:id="rId17"/>
    <p:sldId id="269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74" r:id="rId27"/>
    <p:sldId id="283" r:id="rId28"/>
    <p:sldId id="284" r:id="rId29"/>
    <p:sldId id="28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248" autoAdjust="0"/>
    <p:restoredTop sz="94660"/>
  </p:normalViewPr>
  <p:slideViewPr>
    <p:cSldViewPr>
      <p:cViewPr varScale="1">
        <p:scale>
          <a:sx n="87" d="100"/>
          <a:sy n="87" d="100"/>
        </p:scale>
        <p:origin x="-78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A4B7C-B9C8-4000-A04A-7655DDDD6143}" type="datetimeFigureOut">
              <a:rPr lang="ru-RU" smtClean="0"/>
              <a:pPr/>
              <a:t>08.11.2017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AA1E3-1DDE-4DB9-85BB-25BFAFF594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A4B7C-B9C8-4000-A04A-7655DDDD6143}" type="datetimeFigureOut">
              <a:rPr lang="ru-RU" smtClean="0"/>
              <a:pPr/>
              <a:t>08.11.2017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AA1E3-1DDE-4DB9-85BB-25BFAFF594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A4B7C-B9C8-4000-A04A-7655DDDD6143}" type="datetimeFigureOut">
              <a:rPr lang="ru-RU" smtClean="0"/>
              <a:pPr/>
              <a:t>08.11.2017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AA1E3-1DDE-4DB9-85BB-25BFAFF594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A4B7C-B9C8-4000-A04A-7655DDDD6143}" type="datetimeFigureOut">
              <a:rPr lang="ru-RU" smtClean="0"/>
              <a:pPr/>
              <a:t>08.11.2017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AA1E3-1DDE-4DB9-85BB-25BFAFF594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A4B7C-B9C8-4000-A04A-7655DDDD6143}" type="datetimeFigureOut">
              <a:rPr lang="ru-RU" smtClean="0"/>
              <a:pPr/>
              <a:t>08.11.2017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AA1E3-1DDE-4DB9-85BB-25BFAFF594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A4B7C-B9C8-4000-A04A-7655DDDD6143}" type="datetimeFigureOut">
              <a:rPr lang="ru-RU" smtClean="0"/>
              <a:pPr/>
              <a:t>08.11.2017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AA1E3-1DDE-4DB9-85BB-25BFAFF594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A4B7C-B9C8-4000-A04A-7655DDDD6143}" type="datetimeFigureOut">
              <a:rPr lang="ru-RU" smtClean="0"/>
              <a:pPr/>
              <a:t>08.11.2017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AA1E3-1DDE-4DB9-85BB-25BFAFF594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A4B7C-B9C8-4000-A04A-7655DDDD6143}" type="datetimeFigureOut">
              <a:rPr lang="ru-RU" smtClean="0"/>
              <a:pPr/>
              <a:t>08.11.2017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AA1E3-1DDE-4DB9-85BB-25BFAFF594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A4B7C-B9C8-4000-A04A-7655DDDD6143}" type="datetimeFigureOut">
              <a:rPr lang="ru-RU" smtClean="0"/>
              <a:pPr/>
              <a:t>08.11.2017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AA1E3-1DDE-4DB9-85BB-25BFAFF594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A4B7C-B9C8-4000-A04A-7655DDDD6143}" type="datetimeFigureOut">
              <a:rPr lang="ru-RU" smtClean="0"/>
              <a:pPr/>
              <a:t>08.11.2017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AA1E3-1DDE-4DB9-85BB-25BFAFF594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A4B7C-B9C8-4000-A04A-7655DDDD6143}" type="datetimeFigureOut">
              <a:rPr lang="ru-RU" smtClean="0"/>
              <a:pPr/>
              <a:t>08.11.2017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CAA1E3-1DDE-4DB9-85BB-25BFAFF594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4A4B7C-B9C8-4000-A04A-7655DDDD6143}" type="datetimeFigureOut">
              <a:rPr lang="ru-RU" smtClean="0"/>
              <a:pPr/>
              <a:t>08.11.2017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AA1E3-1DDE-4DB9-85BB-25BFAFF594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6000">
    <p:circl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40;&#1076;&#1084;&#1080;&#1085;&#1080;&#1089;&#1090;&#1088;&#1072;&#1090;&#1086;&#1088;\Desktop\&#1057;&#1045;&#1052;&#1048;&#1053;&#1040;&#1056;%20&#1055;&#1054;%20&#1069;&#1050;&#1054;&#1051;\&#1046;&#1048;&#1056;&#1054;&#1042;&#1054;%20&#1069;&#1082;&#1086;&#1083;&#1086;&#1075;&#1080;&#1095;&#1077;&#1089;&#1082;&#1080;&#1081;%20&#1082;&#1086;&#1085;&#1082;&#1091;&#1088;&#1089;%202017\14%20&#1043;&#1083;&#1072;&#1079;&#1072;%20&#1083;&#1102;&#1073;&#1074;&#1080;-33.7-294.3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9286908" cy="157163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>
                  <a:solidFill>
                    <a:srgbClr val="7030A0"/>
                  </a:solidFill>
                </a:ln>
                <a:solidFill>
                  <a:sysClr val="windowText" lastClr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Слетает ко мне по ночам вдохновенье</a:t>
            </a:r>
            <a:endParaRPr lang="ru-RU" sz="4800" b="1" spc="50" dirty="0">
              <a:ln w="11430">
                <a:solidFill>
                  <a:srgbClr val="7030A0"/>
                </a:solidFill>
              </a:ln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Picture 2" descr="F:\писатели\DSC02034.JPG"/>
          <p:cNvPicPr>
            <a:picLocks noChangeAspect="1" noChangeArrowheads="1"/>
          </p:cNvPicPr>
          <p:nvPr/>
        </p:nvPicPr>
        <p:blipFill>
          <a:blip r:embed="rId4" cstate="print"/>
          <a:srcRect l="28906" t="12572" r="30468" b="-2675"/>
          <a:stretch>
            <a:fillRect/>
          </a:stretch>
        </p:blipFill>
        <p:spPr bwMode="auto">
          <a:xfrm rot="21314091">
            <a:off x="1256802" y="1969413"/>
            <a:ext cx="2585596" cy="32319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4286216" y="2143116"/>
            <a:ext cx="4857784" cy="184665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400" b="1" i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«Добро к добру течёт всегда.</a:t>
            </a:r>
          </a:p>
          <a:p>
            <a:r>
              <a:rPr lang="ru-RU" sz="2400" b="1" i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от добра – добро родится.</a:t>
            </a:r>
          </a:p>
          <a:p>
            <a:r>
              <a:rPr lang="ru-RU" sz="2400" b="1" i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 делай добрые дела – </a:t>
            </a:r>
          </a:p>
          <a:p>
            <a:r>
              <a:rPr lang="ru-RU" sz="2400" b="1" i="1" spc="50" dirty="0" smtClean="0">
                <a:ln w="11430"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тебе добро и возвратится…»</a:t>
            </a:r>
          </a:p>
          <a:p>
            <a:endParaRPr lang="ru-RU" b="1" spc="50" dirty="0">
              <a:ln w="11430">
                <a:solidFill>
                  <a:srgbClr val="7030A0"/>
                </a:solidFill>
              </a:ln>
              <a:solidFill>
                <a:sysClr val="windowText" lastClr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14 Глаза любви-33.7-294.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643966" y="564357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2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Книгочай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 «Читать модно»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Содержимое 4" descr="P107094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3538" r="2712" b="8018"/>
          <a:stretch>
            <a:fillRect/>
          </a:stretch>
        </p:blipFill>
        <p:spPr>
          <a:xfrm>
            <a:off x="142844" y="1500174"/>
            <a:ext cx="4500594" cy="3488354"/>
          </a:xfrm>
          <a:scene3d>
            <a:camera prst="perspectiveRight"/>
            <a:lightRig rig="threePt" dir="t"/>
          </a:scene3d>
        </p:spPr>
      </p:pic>
      <p:pic>
        <p:nvPicPr>
          <p:cNvPr id="6" name="Содержимое 5" descr="P107094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3420" r="1061"/>
          <a:stretch>
            <a:fillRect/>
          </a:stretch>
        </p:blipFill>
        <p:spPr>
          <a:xfrm>
            <a:off x="4714875" y="2428868"/>
            <a:ext cx="4416353" cy="3467631"/>
          </a:xfrm>
          <a:scene3d>
            <a:camera prst="perspectiveRight"/>
            <a:lightRig rig="threePt" dir="t"/>
          </a:scene3d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2844" y="0"/>
            <a:ext cx="9001156" cy="157161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Литературное объединение «Вдохновение» пополняется новыми авторами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" name="Содержимое 6" descr="P115026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4691" y="1600200"/>
            <a:ext cx="6232019" cy="4674015"/>
          </a:xfrm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Талантливых людей должны знать все. Творческий вечер поэта Сергея Конева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Содержимое 4" descr="IMG_043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000240"/>
            <a:ext cx="4214842" cy="3028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5" descr="IMG_040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r="6249"/>
          <a:stretch>
            <a:fillRect/>
          </a:stretch>
        </p:blipFill>
        <p:spPr>
          <a:xfrm>
            <a:off x="4714876" y="2271706"/>
            <a:ext cx="4286308" cy="33718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 коллегами общаться полезно. Других посмотреть –и себя показать. Встреча с писателями г. Железногорска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Содержимое 4" descr="SAM_389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1857364"/>
            <a:ext cx="4467228" cy="2978152"/>
          </a:xfrm>
          <a:scene3d>
            <a:camera prst="perspectiveRight"/>
            <a:lightRig rig="threePt" dir="t"/>
          </a:scene3d>
        </p:spPr>
      </p:pic>
      <p:pic>
        <p:nvPicPr>
          <p:cNvPr id="6" name="Содержимое 5" descr="SAM_390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00562" y="2714620"/>
            <a:ext cx="4495800" cy="2997200"/>
          </a:xfrm>
          <a:scene3d>
            <a:camera prst="perspectiveLeft"/>
            <a:lightRig rig="threePt" dir="t"/>
          </a:scene3d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День литератора в Фатеже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" name="Содержимое 6" descr="P11701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5" y="1428736"/>
            <a:ext cx="6715172" cy="46974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929718" cy="165416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Поэтический микрофон </a:t>
            </a:r>
            <a:b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«Мы – за читающий город» </a:t>
            </a:r>
            <a:b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посвящён Дню России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Содержимое 4" descr="DSC_098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1" y="2214554"/>
            <a:ext cx="4314295" cy="2857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Содержимое 9" descr="DSC_100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3438" y="2857496"/>
            <a:ext cx="4275920" cy="28321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715436" cy="1582726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80-летие В.Латышева отмечаем творческим вечером и правительственной наградой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Содержимое 4" descr="IMG_664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1928802"/>
            <a:ext cx="4286280" cy="3214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5" descr="P113036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786314" y="2714620"/>
            <a:ext cx="4133851" cy="3100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786874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Презентация книги В.Латышева «Партизанской тропою»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Содержимое 4" descr="P117011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071678"/>
            <a:ext cx="4608409" cy="33299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Right"/>
            <a:lightRig rig="threePt" dir="t"/>
          </a:scene3d>
        </p:spPr>
      </p:pic>
      <p:pic>
        <p:nvPicPr>
          <p:cNvPr id="6" name="Содержимое 5" descr="P117012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487349" y="2143116"/>
            <a:ext cx="4656651" cy="3214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Left"/>
            <a:lightRig rig="threePt" dir="t"/>
          </a:scene3d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9144000" cy="150019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 поэта Е.Долгих вышли в свет </a:t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уже четыре сборника.  </a:t>
            </a:r>
            <a:b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А значит нужен новый творческий вечер.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Содержимое 4" descr="P116097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42844" y="2357430"/>
            <a:ext cx="4572032" cy="3028950"/>
          </a:xfrm>
          <a:scene3d>
            <a:camera prst="perspectiveRight"/>
            <a:lightRig rig="threePt" dir="t"/>
          </a:scene3d>
        </p:spPr>
      </p:pic>
      <p:pic>
        <p:nvPicPr>
          <p:cNvPr id="8" name="Содержимое 7" descr="P116097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00562" y="2348706"/>
            <a:ext cx="4500594" cy="3028950"/>
          </a:xfrm>
          <a:scene3d>
            <a:camera prst="perspectiveLeft"/>
            <a:lightRig rig="threePt" dir="t"/>
          </a:scene3d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Творчество автора разнообразно: и стихи для детей, и сказки для взрослых.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Содержимое 4" descr="P116096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285992"/>
            <a:ext cx="4572000" cy="3028950"/>
          </a:xfrm>
          <a:scene3d>
            <a:camera prst="perspectiveRight"/>
            <a:lightRig rig="threePt" dir="t"/>
          </a:scene3d>
        </p:spPr>
      </p:pic>
      <p:pic>
        <p:nvPicPr>
          <p:cNvPr id="6" name="Содержимое 5" descr="P116094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00562" y="2285992"/>
            <a:ext cx="4643438" cy="3071834"/>
          </a:xfrm>
          <a:scene3d>
            <a:camera prst="perspectiveLeft"/>
            <a:lightRig rig="threePt" dir="t"/>
          </a:scene3d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Н.Гребнев принимает Е.Долгих в 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 Курский союз литераторов»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Содержимое 3" descr="IMG_218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505728"/>
            <a:ext cx="6715172" cy="4852230"/>
          </a:xfrm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Волонтёрский отряд «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Данко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»-гордость и помощник Е. В.Долгих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6" name="Содержимое 5" descr="P1110649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714876" y="2571744"/>
            <a:ext cx="4429124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Содержимое 7" descr="P1170161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142844" y="1785926"/>
            <a:ext cx="4286280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8786874" cy="172560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Волонтёры Фатежского </a:t>
            </a:r>
            <a:r>
              <a:rPr lang="ru-RU" sz="4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района-победители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и призёры областного конкурса «Лидер 21 века»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Содержимое 4" descr="CI3fh-hQhyM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593" y="2214554"/>
            <a:ext cx="4493207" cy="29943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Содержимое 7" descr="DSCF254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68418" y="2857496"/>
            <a:ext cx="4475582" cy="29837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«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Данковцы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» помогают в восстановлении храмов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" name="Содержимое 6" descr="IMG_45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1571612"/>
            <a:ext cx="6477044" cy="4857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Встречаются с ветеранами и тружениками тыла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Содержимое 3" descr="P82201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1600199"/>
            <a:ext cx="6445827" cy="4834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929718" cy="172560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Напоминают людям о нашей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истории.Акция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«125 блокадных грамм»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Содержимое 3" descr="37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9" y="1773817"/>
            <a:ext cx="6868546" cy="45841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86842" cy="1511288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Акция «День неизвестного солдата»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Содержимое 3" descr="35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526934"/>
            <a:ext cx="7643866" cy="4688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Ставят спектакли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Содержимое 4" descr="P108088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2056405"/>
            <a:ext cx="4281518" cy="3419542"/>
          </a:xfrm>
          <a:scene3d>
            <a:camera prst="perspectiveRight"/>
            <a:lightRig rig="threePt" dir="t"/>
          </a:scene3d>
        </p:spPr>
      </p:pic>
      <p:pic>
        <p:nvPicPr>
          <p:cNvPr id="6" name="Содержимое 5" descr="P108086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0" y="2071678"/>
            <a:ext cx="4306251" cy="3448088"/>
          </a:xfrm>
          <a:scene3d>
            <a:camera prst="perspectiveLeft"/>
            <a:lightRig rig="threePt" dir="t"/>
          </a:scene3d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786874" cy="136841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Знакомят молодое поколение с нашей великой русской литературой. </a:t>
            </a:r>
            <a:b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Пушкинский день в детском саду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Содержимое 3" descr="SAM_259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785926"/>
            <a:ext cx="6788945" cy="4525963"/>
          </a:xfrm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И заняты во многих других важных мероприятиях…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Содержимое 3" descr="IMG_81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500174"/>
            <a:ext cx="6858048" cy="4931587"/>
          </a:xfrm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Biblioteka1\общая для сети\8888\1 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52911">
            <a:off x="270128" y="373415"/>
            <a:ext cx="1991039" cy="3075142"/>
          </a:xfrm>
          <a:prstGeom prst="rect">
            <a:avLst/>
          </a:prstGeom>
          <a:noFill/>
        </p:spPr>
      </p:pic>
      <p:pic>
        <p:nvPicPr>
          <p:cNvPr id="1027" name="Picture 3" descr="\\Biblioteka1\общая для сети\8888\2 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53813">
            <a:off x="6661205" y="480051"/>
            <a:ext cx="1918903" cy="2706835"/>
          </a:xfrm>
          <a:prstGeom prst="rect">
            <a:avLst/>
          </a:prstGeom>
          <a:noFill/>
        </p:spPr>
      </p:pic>
      <p:pic>
        <p:nvPicPr>
          <p:cNvPr id="1028" name="Picture 4" descr="\\Biblioteka1\общая для сети\8888\3 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700901">
            <a:off x="1907901" y="3358110"/>
            <a:ext cx="2039337" cy="2869456"/>
          </a:xfrm>
          <a:prstGeom prst="rect">
            <a:avLst/>
          </a:prstGeom>
          <a:noFill/>
        </p:spPr>
      </p:pic>
      <p:pic>
        <p:nvPicPr>
          <p:cNvPr id="1029" name="Picture 5" descr="\\Biblioteka1\общая для сети\8888\4 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82029">
            <a:off x="5515238" y="3372522"/>
            <a:ext cx="2119223" cy="2896272"/>
          </a:xfrm>
          <a:prstGeom prst="rect">
            <a:avLst/>
          </a:prstGeom>
          <a:noFill/>
        </p:spPr>
      </p:pic>
      <p:pic>
        <p:nvPicPr>
          <p:cNvPr id="1030" name="Picture 6" descr="\\Biblioteka1\общая для сети\8888\5 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4744" y="285728"/>
            <a:ext cx="1928826" cy="2928958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10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Фатежская делегация на съезде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курских литераторов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Содержимое 3" descr="P132047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1600200"/>
            <a:ext cx="6500857" cy="4614882"/>
          </a:xfrm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74638"/>
            <a:ext cx="9001156" cy="11430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Курские писатели в гостях у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фатежан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Содержимое 3" descr="IMG_705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1643050"/>
            <a:ext cx="4148029" cy="3429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Содержимое 5" descr="IMG_2205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3071810"/>
            <a:ext cx="4286280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Встречи с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читателями-бальзам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для души поэта.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" name="Содержимое 6" descr="IMG_08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238"/>
          <a:stretch>
            <a:fillRect/>
          </a:stretch>
        </p:blipFill>
        <p:spPr>
          <a:xfrm>
            <a:off x="0" y="1857364"/>
            <a:ext cx="4429124" cy="35004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Содержимое 7" descr="P1150302.JPG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/>
          <a:srcRect r="3226"/>
          <a:stretch>
            <a:fillRect/>
          </a:stretch>
        </p:blipFill>
        <p:spPr>
          <a:xfrm>
            <a:off x="4643438" y="2285992"/>
            <a:ext cx="4286280" cy="37862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Творческие встречи 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Б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ольшеанненковской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и </a:t>
            </a:r>
            <a:r>
              <a:rPr lang="ru-RU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Миленинской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 сельских библиотеках.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Содержимое 4" descr="P115026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t="1650" r="9515"/>
          <a:stretch>
            <a:fillRect/>
          </a:stretch>
        </p:blipFill>
        <p:spPr>
          <a:xfrm rot="21019133">
            <a:off x="246430" y="2457170"/>
            <a:ext cx="4012056" cy="3270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Содержимое 7" descr="SAM_235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r="5340"/>
          <a:stretch>
            <a:fillRect/>
          </a:stretch>
        </p:blipFill>
        <p:spPr>
          <a:xfrm rot="21221347">
            <a:off x="4719573" y="2569776"/>
            <a:ext cx="4272010" cy="30086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Вышла в свет первая книга Е.Долгих «Кружево судьбы».Первый творческий вечер очень волнителен.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" name="Содержимое 6" descr="IMG_510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9847" t="-1921"/>
          <a:stretch>
            <a:fillRect/>
          </a:stretch>
        </p:blipFill>
        <p:spPr>
          <a:xfrm>
            <a:off x="163586" y="2506619"/>
            <a:ext cx="4352956" cy="3327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Right"/>
            <a:lightRig rig="threePt" dir="t"/>
          </a:scene3d>
        </p:spPr>
      </p:pic>
      <p:pic>
        <p:nvPicPr>
          <p:cNvPr id="8" name="Содержимое 7" descr="IMG_507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50151" y="2515185"/>
            <a:ext cx="4321038" cy="33575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Left"/>
            <a:lightRig rig="threePt" dir="t"/>
          </a:scene3d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Книжная дегустация сборника «Первоцвет»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Содержимое 4" descr="P153058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000240"/>
            <a:ext cx="4500562" cy="3028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5" descr="P153055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21271249">
            <a:off x="5208952" y="1580455"/>
            <a:ext cx="3394472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Пушкинский день России объединил поэта, его героев и читателей.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Содержимое 4" descr="P107029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9905" r="5189"/>
          <a:stretch>
            <a:fillRect/>
          </a:stretch>
        </p:blipFill>
        <p:spPr>
          <a:xfrm>
            <a:off x="142844" y="2143116"/>
            <a:ext cx="4386025" cy="37480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Right"/>
            <a:lightRig rig="threePt" dir="t"/>
          </a:scene3d>
        </p:spPr>
      </p:pic>
      <p:pic>
        <p:nvPicPr>
          <p:cNvPr id="6" name="Содержимое 5" descr="SAM_256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10495" t="4687"/>
          <a:stretch>
            <a:fillRect/>
          </a:stretch>
        </p:blipFill>
        <p:spPr>
          <a:xfrm>
            <a:off x="4572000" y="2214554"/>
            <a:ext cx="4429156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perspectiveLeft"/>
            <a:lightRig rig="threePt" dir="t"/>
          </a:scene3d>
        </p:spPr>
      </p:pic>
    </p:spTree>
  </p:cSld>
  <p:clrMapOvr>
    <a:masterClrMapping/>
  </p:clrMapOvr>
  <p:transition spd="med" advClick="0" advTm="6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244</Words>
  <Application>Microsoft Office PowerPoint</Application>
  <PresentationFormat>Экран (4:3)</PresentationFormat>
  <Paragraphs>32</Paragraphs>
  <Slides>29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Слетает ко мне по ночам вдохновенье</vt:lpstr>
      <vt:lpstr>Н.Гребнев принимает Е.Долгих в  « Курский союз литераторов»</vt:lpstr>
      <vt:lpstr>Фатежская делегация на съезде  курских литераторов</vt:lpstr>
      <vt:lpstr>Курские писатели в гостях у фатежан</vt:lpstr>
      <vt:lpstr>Встречи с читателями-бальзам  для души поэта.</vt:lpstr>
      <vt:lpstr>Творческие встречи в Большеанненковской и Миленинской сельских библиотеках.</vt:lpstr>
      <vt:lpstr>Вышла в свет первая книга Е.Долгих «Кружево судьбы».Первый творческий вечер очень волнителен.</vt:lpstr>
      <vt:lpstr>Книжная дегустация сборника «Первоцвет»</vt:lpstr>
      <vt:lpstr>Пушкинский день России объединил поэта, его героев и читателей.</vt:lpstr>
      <vt:lpstr>Книгочай  «Читать модно»</vt:lpstr>
      <vt:lpstr>Литературное объединение «Вдохновение» пополняется новыми авторами</vt:lpstr>
      <vt:lpstr>Талантливых людей должны знать все. Творческий вечер поэта Сергея Конева</vt:lpstr>
      <vt:lpstr>С коллегами общаться полезно. Других посмотреть –и себя показать. Встреча с писателями г. Железногорска</vt:lpstr>
      <vt:lpstr>День литератора в Фатеже</vt:lpstr>
      <vt:lpstr>Поэтический микрофон  «Мы – за читающий город»  посвящён Дню России</vt:lpstr>
      <vt:lpstr>80-летие В.Латышева отмечаем творческим вечером и правительственной наградой</vt:lpstr>
      <vt:lpstr>Презентация книги В.Латышева «Партизанской тропою»</vt:lpstr>
      <vt:lpstr>У поэта Е.Долгих вышли в свет  уже четыре сборника.   А значит нужен новый творческий вечер.</vt:lpstr>
      <vt:lpstr>Творчество автора разнообразно: и стихи для детей, и сказки для взрослых.</vt:lpstr>
      <vt:lpstr>Волонтёрский отряд «Данко»-гордость и помощник Е. В.Долгих</vt:lpstr>
      <vt:lpstr>Волонтёры Фатежского района-победители и призёры областного конкурса «Лидер 21 века»</vt:lpstr>
      <vt:lpstr>«Данковцы» помогают в восстановлении храмов</vt:lpstr>
      <vt:lpstr>Встречаются с ветеранами и тружениками тыла</vt:lpstr>
      <vt:lpstr>Напоминают людям о нашей истории.Акция «125 блокадных грамм»</vt:lpstr>
      <vt:lpstr>Акция «День неизвестного солдата»</vt:lpstr>
      <vt:lpstr>Ставят спектакли</vt:lpstr>
      <vt:lpstr>Знакомят молодое поколение с нашей великой русской литературой.  Пушкинский день в детском саду</vt:lpstr>
      <vt:lpstr>И заняты во многих других важных мероприятиях…</vt:lpstr>
      <vt:lpstr>Слайд 29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27</cp:revision>
  <dcterms:created xsi:type="dcterms:W3CDTF">2017-11-07T06:51:37Z</dcterms:created>
  <dcterms:modified xsi:type="dcterms:W3CDTF">2017-11-08T09:18:02Z</dcterms:modified>
</cp:coreProperties>
</file>