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64" d="100"/>
          <a:sy n="64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C110-719D-4689-BC14-15328F02B211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35A6F-3F93-4CC9-A5D3-3D882AB32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35A6F-3F93-4CC9-A5D3-3D882AB3298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5A49-FC01-4D04-8177-906D4298E353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9986-619B-4D92-A691-782B1116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5A49-FC01-4D04-8177-906D4298E353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9986-619B-4D92-A691-782B1116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5A49-FC01-4D04-8177-906D4298E353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9986-619B-4D92-A691-782B1116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5A49-FC01-4D04-8177-906D4298E353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9986-619B-4D92-A691-782B1116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5A49-FC01-4D04-8177-906D4298E353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9986-619B-4D92-A691-782B1116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5A49-FC01-4D04-8177-906D4298E353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9986-619B-4D92-A691-782B1116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5A49-FC01-4D04-8177-906D4298E353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9986-619B-4D92-A691-782B1116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5A49-FC01-4D04-8177-906D4298E353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9986-619B-4D92-A691-782B1116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5A49-FC01-4D04-8177-906D4298E353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9986-619B-4D92-A691-782B1116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5A49-FC01-4D04-8177-906D4298E353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9986-619B-4D92-A691-782B1116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5A49-FC01-4D04-8177-906D4298E353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9986-619B-4D92-A691-782B1116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5A49-FC01-4D04-8177-906D4298E353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29986-619B-4D92-A691-782B1116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4338" name="Picture 2" descr="ÐÐ°ÑÑÐ¸Ð½ÐºÐ¸ Ð¿Ð¾ Ð·Ð°Ð¿ÑÐ¾ÑÑ Ð´Ð¾Ð±ÑÑÐ¹ Ð´ÐµÐ½Ñ Ð³Ð¸ÑÐºÐ° Ð´Ð»Ñ Ð¿ÑÐµÐ·ÐµÐ½ÑÐ°ÑÐ¸Ð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643106" cy="3444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362075"/>
          </a:xfrm>
        </p:spPr>
        <p:txBody>
          <a:bodyPr/>
          <a:lstStyle/>
          <a:p>
            <a:pPr algn="ctr"/>
            <a:r>
              <a:rPr lang="ru-RU" cap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Правильно-неправльно</a:t>
            </a:r>
            <a:r>
              <a:rPr lang="ru-RU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cap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Он-она</a:t>
            </a:r>
            <a:endParaRPr lang="ru-RU" cap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7772400" cy="32982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Она - стюардесса, он – стюард. </a:t>
            </a:r>
            <a:endParaRPr lang="ru-RU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19888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(Да.)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768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Она – актриса, он – актёр.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(Да.)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63691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Он – пилот, она – пилотка.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26369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(Нет, она тоже пилот.)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99695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Он – спортсмен, она – спортсменка.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(Да.)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35699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Он – гимнаст, она – гимнастёрка.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33569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(Нет, она – гимнастка.)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37890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 Он – лифтёр, она – лифтёрша.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37890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(Да.)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42210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7. Он – доктор, она – докторша.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42210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(Нет, она тоже доктор.)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465313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8. Он – рыбак, она – рыбачка.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5976" y="46531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(Да.)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508518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9. Он – штукатур, она – штукатурка.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6056" y="50851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(Нет, она тоже штукатур.)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544522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10. Она – медсестра, он – медбрат.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2040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(Да.)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362075"/>
          </a:xfrm>
        </p:spPr>
        <p:txBody>
          <a:bodyPr/>
          <a:lstStyle/>
          <a:p>
            <a:pPr algn="ctr"/>
            <a:r>
              <a:rPr lang="ru-RU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Реклама профессии</a:t>
            </a:r>
            <a:endParaRPr lang="ru-RU" cap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6" name="Picture 2" descr="http://kopiraitery.ru/wp-content/uploads/2015/11/ne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7704856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362075"/>
          </a:xfrm>
        </p:spPr>
        <p:txBody>
          <a:bodyPr/>
          <a:lstStyle/>
          <a:p>
            <a:pPr algn="ctr"/>
            <a:r>
              <a:rPr lang="ru-RU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Строитель </a:t>
            </a:r>
            <a:endParaRPr lang="ru-RU" cap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628" name="Picture 4" descr="http://www.playcast.ru/uploads/2015/08/05/145772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5934075" cy="53625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362075"/>
          </a:xfrm>
        </p:spPr>
        <p:txBody>
          <a:bodyPr/>
          <a:lstStyle/>
          <a:p>
            <a:pPr algn="ctr"/>
            <a:r>
              <a:rPr lang="ru-RU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Воспитатель </a:t>
            </a:r>
            <a:endParaRPr lang="ru-RU" cap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7650" name="Picture 2" descr="http://printonic.ru/uploads/images/2016/04/15/img_5710adaabb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268760"/>
            <a:ext cx="5294128" cy="5168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1362075"/>
          </a:xfrm>
        </p:spPr>
        <p:txBody>
          <a:bodyPr/>
          <a:lstStyle/>
          <a:p>
            <a:pPr algn="ctr"/>
            <a:r>
              <a:rPr lang="ru-RU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Повар </a:t>
            </a:r>
            <a:endParaRPr lang="ru-RU" cap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4" name="Picture 2" descr="http://printonic.ru/uploads/images/2016/04/15/.tmb/thumb_img_5710aea90bf68_resize_900_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4144172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1362075"/>
          </a:xfrm>
        </p:spPr>
        <p:txBody>
          <a:bodyPr/>
          <a:lstStyle/>
          <a:p>
            <a:pPr algn="ctr"/>
            <a:r>
              <a:rPr lang="ru-RU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Водитель </a:t>
            </a:r>
            <a:endParaRPr lang="ru-RU" cap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698" name="Picture 2" descr="http://printonic.ru/uploads/images/2016/04/15/img_5710ad4b164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5069671" cy="459035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2400" cy="1362075"/>
          </a:xfrm>
        </p:spPr>
        <p:txBody>
          <a:bodyPr/>
          <a:lstStyle/>
          <a:p>
            <a:pPr algn="ctr"/>
            <a:r>
              <a:rPr lang="ru-RU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Геолог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22" name="Picture 2" descr="https://www.wikireading.ru/img/407390_16_i_059.png"/>
          <p:cNvPicPr>
            <a:picLocks noChangeAspect="1" noChangeArrowheads="1"/>
          </p:cNvPicPr>
          <p:nvPr/>
        </p:nvPicPr>
        <p:blipFill>
          <a:blip r:embed="rId3" cstate="print"/>
          <a:srcRect t="17247"/>
          <a:stretch>
            <a:fillRect/>
          </a:stretch>
        </p:blipFill>
        <p:spPr bwMode="auto">
          <a:xfrm>
            <a:off x="2771800" y="1412776"/>
            <a:ext cx="3641467" cy="4994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362075"/>
          </a:xfrm>
        </p:spPr>
        <p:txBody>
          <a:bodyPr/>
          <a:lstStyle/>
          <a:p>
            <a:pPr algn="ctr"/>
            <a:r>
              <a:rPr lang="ru-RU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Профи-викторина</a:t>
            </a:r>
            <a:endParaRPr lang="ru-RU" cap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 Перед кем все люди снимают шапки?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7008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Кто от дыма питается?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13285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Кто работает со вкусом?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5649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5649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Какой водитель смотрит на землю свысока (парит в облаках)?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99695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Человек, работающий с огоньком, – это… Кто?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42900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 Мастер «топорной работы» – это... Кто?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93305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7. Врач, который видит пациентов насквозь, – это... Кто?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43711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8. Кто из учёных ворон считает?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86916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9. Без какого монтёра может наступить конец света?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30120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10. Профессионалы, дающие добро – это… Кто?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573325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11. «Зверский» доктор – это… Кто?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609329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12.  Пещерные люди, кто это?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139952" y="6093296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(Спелеологи)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5733256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(Ветеринар.)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5301208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(Таможенники)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4869160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(Электрик.)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4437112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(Орнитолог)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04248" y="4293096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(Рентгенолог.)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52120" y="3429000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(Дровосек, лесоруб.)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2996952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(Пиротехник.)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652120" y="2276872"/>
            <a:ext cx="32403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(Пилот, лётчик, космонавт.)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779912" y="2132856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(Дегустаторы.)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63888" y="170080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(Трубочист.)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64088" y="1268760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(Перед парикмахером.)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31745" grpId="0"/>
      <p:bldP spid="20" grpId="0"/>
      <p:bldP spid="21" grpId="0"/>
      <p:bldP spid="22" grpId="0"/>
      <p:bldP spid="24" grpId="0"/>
      <p:bldP spid="25" grpId="0"/>
      <p:bldP spid="26" grpId="0"/>
      <p:bldP spid="31746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Улыбающееся лицо 2"/>
          <p:cNvSpPr/>
          <p:nvPr/>
        </p:nvSpPr>
        <p:spPr>
          <a:xfrm>
            <a:off x="899592" y="1124744"/>
            <a:ext cx="2232248" cy="223224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3563888" y="1124744"/>
            <a:ext cx="2232248" cy="22322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6156176" y="1196752"/>
            <a:ext cx="2232248" cy="2232248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57301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Определился с выбором профессии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64502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определился с выбором профессии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501008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Сомневаюсь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2776" name="Picture 8" descr="https://pa1.narvii.com/6814/274c95d2e0fd28bc72f2be4ac319af67dbcc6cbf_hq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7299418" cy="2457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Профессии, которые выбирают нас, профессии, которые выбираем мы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https://ds04.infourok.ru/uploads/ex/028e/0000299d-0868cb25/img25.jpg"/>
          <p:cNvPicPr>
            <a:picLocks noChangeAspect="1" noChangeArrowheads="1"/>
          </p:cNvPicPr>
          <p:nvPr/>
        </p:nvPicPr>
        <p:blipFill>
          <a:blip r:embed="rId3" cstate="print"/>
          <a:srcRect t="24150"/>
          <a:stretch>
            <a:fillRect/>
          </a:stretch>
        </p:blipFill>
        <p:spPr bwMode="auto">
          <a:xfrm>
            <a:off x="2339752" y="3789040"/>
            <a:ext cx="4751512" cy="2703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72400" cy="1362075"/>
          </a:xfrm>
        </p:spPr>
        <p:txBody>
          <a:bodyPr/>
          <a:lstStyle/>
          <a:p>
            <a:pPr algn="ctr"/>
            <a:r>
              <a:rPr lang="ru-RU" b="0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Знакомство</a:t>
            </a:r>
            <a:r>
              <a:rPr lang="ru-RU" b="0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0" cap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2" name="Picture 2" descr="ÐÐ°ÑÑÐ¸Ð½ÐºÐ¸ Ð¿Ð¾ Ð·Ð°Ð¿ÑÐ¾ÑÑ Ð¸Ð³ÑÐ° ÑÐ½ÐµÐ¶Ð½ÑÐ¹ ÐºÐ¾Ð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20888"/>
            <a:ext cx="4634508" cy="3448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72400" cy="1362075"/>
          </a:xfrm>
        </p:spPr>
        <p:txBody>
          <a:bodyPr/>
          <a:lstStyle/>
          <a:p>
            <a:r>
              <a:rPr lang="ru-RU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Профессия</a:t>
            </a:r>
            <a:r>
              <a:rPr lang="ru-RU" b="0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это… </a:t>
            </a:r>
            <a:endParaRPr lang="ru-RU" b="0" cap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276872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(лат.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ru-RU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rofessio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profiteor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- объявляю своим делом) означает род трудовой деятельности,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требующий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определенной подготовки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являющийся обычно источником существования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(Большой энциклопедический словарь).</a:t>
            </a:r>
          </a:p>
          <a:p>
            <a:pPr algn="just"/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6386" name="Picture 2" descr="ÐÐ°ÑÑÐ¸Ð½ÐºÐ¸ Ð¿Ð¾ Ð·Ð°Ð¿ÑÐ¾ÑÑ ÑÐ¾Ð±Ð¾Ñ Ð² ÑÐ°ÑÑÑ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4805264" cy="3211518"/>
          </a:xfrm>
          <a:prstGeom prst="rect">
            <a:avLst/>
          </a:prstGeom>
          <a:noFill/>
        </p:spPr>
      </p:pic>
      <p:pic>
        <p:nvPicPr>
          <p:cNvPr id="16388" name="Picture 4" descr="ÐÐ°ÑÑÐ¸Ð½ÐºÐ¸ Ð¿Ð¾ Ð·Ð°Ð¿ÑÐ¾ÑÑ Ð¿ÑÐ¸ÑÑÐ° ÐºÐ°Ð¼ÐµÐ½ÑÐ¸ÐºÐ¸ Ð¸ ÑÐ¾Ð±Ð¾Ñ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73016"/>
            <a:ext cx="4572000" cy="2733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2400" cy="1362075"/>
          </a:xfrm>
        </p:spPr>
        <p:txBody>
          <a:bodyPr/>
          <a:lstStyle/>
          <a:p>
            <a:pPr algn="ctr"/>
            <a:r>
              <a:rPr lang="ru-RU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Профессиональная ориентация</a:t>
            </a:r>
            <a:endParaRPr lang="ru-RU" cap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132856"/>
            <a:ext cx="8208912" cy="273630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Термин введён в употребление профессором университета Фрэнком </a:t>
            </a: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Парсоном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1908 год – создание профбюро по выбору профессии в  г. Бостоне.</a:t>
            </a:r>
          </a:p>
          <a:p>
            <a:pPr algn="just"/>
            <a:endParaRPr lang="ru-RU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Какие обстоятельства влияют на выбор будущей профессии?</a:t>
            </a:r>
            <a:endParaRPr lang="ru-RU" sz="3600" cap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https://e-mba.ru/storage/app/uploads/public/58d/0f8/882/58d0f8882e02b657616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65104"/>
            <a:ext cx="3150940" cy="20994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393305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склонность к определённому виду деятельности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42900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наши умения и способности;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99695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личные профессиональные планы;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56490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советы учителей и психологов;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213285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поступление в вуз «за компанию»;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62880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мнение членов семьи и родственников;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2400" cy="1362075"/>
          </a:xfrm>
        </p:spPr>
        <p:txBody>
          <a:bodyPr/>
          <a:lstStyle/>
          <a:p>
            <a:pPr algn="ctr"/>
            <a:r>
              <a:rPr lang="ru-RU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Понятия, необходимые при выборе профессии</a:t>
            </a:r>
            <a:endParaRPr lang="ru-RU" cap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564904"/>
            <a:ext cx="8280920" cy="49207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Хочу</a:t>
            </a:r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собственное желание получить эту профессию.</a:t>
            </a:r>
            <a:endParaRPr lang="ru-RU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068961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Могу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способности, необходимые для выполнения данного вида деятельности, возможность приобрести данную профессию.</a:t>
            </a:r>
          </a:p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86916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Надо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востребованность данной профессии в обществе.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536/00100ac5-bd790a7f/im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Классификация профессий Е.А. Климова</a:t>
            </a:r>
            <a:endParaRPr lang="ru-RU" sz="3600" cap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484785"/>
          <a:ext cx="8064896" cy="5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448"/>
                <a:gridCol w="4032448"/>
              </a:tblGrid>
              <a:tr h="110412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Человек-природа</a:t>
                      </a:r>
                      <a:endParaRPr lang="ru-RU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Профессии, представители которых имеют дело с объектами, явлениями и процессами живой и неживой природы (ветеринар, агроном, гидролог, овцевод, механизатор, тракторист).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Человек-техника</a:t>
                      </a:r>
                      <a:endParaRPr lang="ru-RU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Это могут быть пилоты, водители, матросы, электромонтёры, слесари и т.д., использующие технические устройства.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Человек-человек</a:t>
                      </a:r>
                      <a:endParaRPr lang="ru-RU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Предметом труда является другой человек, а характерной чертой деятельности - необходимость воздействия на других людей. 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12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Человек –знаковая</a:t>
                      </a:r>
                      <a:r>
                        <a:rPr lang="ru-RU" sz="14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система</a:t>
                      </a:r>
                      <a:endParaRPr lang="ru-RU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Люди, выбравшие этот тип профессиональной деятельности, должны уметь оперировать абстрактными понятиями, иметь широкий кругозор. 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843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Человек-художественный</a:t>
                      </a:r>
                      <a:r>
                        <a:rPr lang="ru-RU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образ</a:t>
                      </a:r>
                      <a:endParaRPr lang="ru-RU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Людей этого типы отличает наличие живого образного мышления, художественная фантазия, талант.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588</Words>
  <Application>Microsoft Office PowerPoint</Application>
  <PresentationFormat>Экран (4:3)</PresentationFormat>
  <Paragraphs>88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Профессии, которые выбирают нас, профессии, которые выбираем мы</vt:lpstr>
      <vt:lpstr> Знакомство </vt:lpstr>
      <vt:lpstr>Профессия – это… </vt:lpstr>
      <vt:lpstr>Слайд 5</vt:lpstr>
      <vt:lpstr>Профессиональная ориентация</vt:lpstr>
      <vt:lpstr>Какие обстоятельства влияют на выбор будущей профессии?</vt:lpstr>
      <vt:lpstr>Понятия, необходимые при выборе профессии</vt:lpstr>
      <vt:lpstr>Классификация профессий Е.А. Климова</vt:lpstr>
      <vt:lpstr>Правильно-неправльно. Он-она</vt:lpstr>
      <vt:lpstr>Реклама профессии</vt:lpstr>
      <vt:lpstr>Строитель </vt:lpstr>
      <vt:lpstr>Воспитатель </vt:lpstr>
      <vt:lpstr>Повар </vt:lpstr>
      <vt:lpstr>Водитель </vt:lpstr>
      <vt:lpstr>Геолог </vt:lpstr>
      <vt:lpstr>Профи-викторина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2018-09-01T15:02:24Z</dcterms:created>
  <dcterms:modified xsi:type="dcterms:W3CDTF">2018-09-04T14:19:10Z</dcterms:modified>
</cp:coreProperties>
</file>