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74" r:id="rId2"/>
    <p:sldId id="256" r:id="rId3"/>
    <p:sldId id="257" r:id="rId4"/>
    <p:sldId id="260" r:id="rId5"/>
    <p:sldId id="270" r:id="rId6"/>
    <p:sldId id="275" r:id="rId7"/>
    <p:sldId id="259" r:id="rId8"/>
    <p:sldId id="276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ей" initials="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6460" autoAdjust="0"/>
  </p:normalViewPr>
  <p:slideViewPr>
    <p:cSldViewPr>
      <p:cViewPr>
        <p:scale>
          <a:sx n="50" d="100"/>
          <a:sy n="50" d="100"/>
        </p:scale>
        <p:origin x="-1109" y="-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BEF4D-56D9-47FF-B3AA-26B634D8A491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C4A89-28E9-4C95-89A8-4B8B657B8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0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72816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такое экономика</a:t>
            </a:r>
            <a:endParaRPr lang="ru-RU" sz="8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4449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Презентация к уроку окружающего мира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для 2 класса по УМК «Школа России»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10395" y="5288434"/>
            <a:ext cx="4782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Макарова Елена Валерьевна,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ОЧУ «Газпром школа»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Москвы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1" y="0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Первая цель – качество, </a:t>
            </a:r>
          </a:p>
          <a:p>
            <a:pPr algn="just"/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а прибыль сама придёт.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32" name="Picture 8" descr="http://emse.com.tr/v1/wp-content/uploads/2015/02/QUAL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995" y="1670255"/>
            <a:ext cx="3101762" cy="248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2.bp.blogspot.com/-FSn8MFBaCZg/UKvAer_ttYI/AAAAAAAAGf4/Ib8iAVbzoEc/s1600/consul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65" y="2681438"/>
            <a:ext cx="3920604" cy="294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28976" y="1288912"/>
            <a:ext cx="48998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КОЛИЧЕСТВО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СВОЙСТВО ПРЕДМЕТА,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КОТОРОЕ ПОДЛЕЖИТ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ИЗМЕРЕНИЮ И СЧЁТУ</a:t>
            </a:r>
          </a:p>
          <a:p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3861048"/>
            <a:ext cx="44639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ПРЕДМЕТА 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ОТНОШЕНИЮ К ОБРАЗЦУ;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ТОМУ, 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 СЛЕДУЕТ БЫТЬ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https://openclipart.org/image/2400px/svg_to_png/170803/noun-project-33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openclipart.org/image/2400px/svg_to_png/170803/noun-project-33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openclipart.org/image/2400px/svg_to_png/170803/noun-project-33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Двойная стрелка влево/вправо 6"/>
          <p:cNvSpPr/>
          <p:nvPr/>
        </p:nvSpPr>
        <p:spPr>
          <a:xfrm rot="18263163" flipV="1">
            <a:off x="2948568" y="2855321"/>
            <a:ext cx="2429979" cy="1284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4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edpress.ru/sites/fedpress/files/stavropol/news/5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05" y="3736370"/>
            <a:ext cx="4194770" cy="2938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olyplast-sintek.ru/uploads/posts/2013-02/1360680022_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0"/>
          <a:stretch/>
        </p:blipFill>
        <p:spPr bwMode="auto">
          <a:xfrm>
            <a:off x="107504" y="116632"/>
            <a:ext cx="4017618" cy="2796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27750" y="2143453"/>
            <a:ext cx="1773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6600" y="5937616"/>
            <a:ext cx="1511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село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8989" y="260648"/>
            <a:ext cx="3802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Рассмотрите иллюстрации населенных пунктов. 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Вспомните, как они называются.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212976"/>
            <a:ext cx="549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Назовите основные элементы отличий. 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25" y="3578080"/>
            <a:ext cx="2090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153674"/>
            <a:ext cx="147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*дороги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3461" y="4691381"/>
            <a:ext cx="3185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*профессии людей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7235" y="5228026"/>
            <a:ext cx="20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*транспорт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7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617322.vk.me/v617322898/18bf5/w_wxhvOae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89420"/>
            <a:ext cx="8791568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80528" y="5275366"/>
            <a:ext cx="954055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БЕЗ ХОЗЯИНА – </a:t>
            </a:r>
          </a:p>
          <a:p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                       ДОМ СИРОТА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229200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3747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2-tub-ru.yandex.net/i?id=c54d079a989f77bde22622a7dbc83597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im2-tub-ru.yandex.net/i?id=c54d079a989f77bde22622a7dbc83597&amp;n=33&amp;h=190&amp;w=25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://hnu.docdat.com/pars_docs/refs/225/224707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6"/>
          <a:stretch/>
        </p:blipFill>
        <p:spPr bwMode="auto">
          <a:xfrm>
            <a:off x="5023358" y="19199"/>
            <a:ext cx="4013137" cy="2761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asp.okstate.edu/baileynorwood/SeedsPPP/pics/AncientGreek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23" y="4535742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525" y="1880074"/>
            <a:ext cx="36206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Хозяйственная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людей 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городе и на селе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horsepowers.ru/wp-content/uploads/2014/03/Zavod-Porsche-Foto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55470" cy="1837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t="9800" r="17526"/>
          <a:stretch/>
        </p:blipFill>
        <p:spPr bwMode="auto">
          <a:xfrm>
            <a:off x="1" y="3718396"/>
            <a:ext cx="2599895" cy="2134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2"/>
          <a:stretch/>
        </p:blipFill>
        <p:spPr bwMode="auto">
          <a:xfrm>
            <a:off x="2803754" y="4816821"/>
            <a:ext cx="2547862" cy="2072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t="18783"/>
          <a:stretch/>
        </p:blipFill>
        <p:spPr bwMode="auto">
          <a:xfrm>
            <a:off x="3230986" y="2773361"/>
            <a:ext cx="4271779" cy="1854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3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102433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</a:rPr>
              <a:t>Отрасли 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</a:rPr>
              <a:t>экономики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en-US" dirty="0" smtClean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728192" y="1141237"/>
            <a:ext cx="738336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406964" y="437709"/>
            <a:ext cx="738336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482342"/>
            <a:ext cx="0" cy="8808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560100" y="598761"/>
            <a:ext cx="680392" cy="595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822428" y="411646"/>
            <a:ext cx="73536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" y="1964819"/>
            <a:ext cx="1616347" cy="1077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7" y="3303883"/>
            <a:ext cx="1616347" cy="1077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" y="4731212"/>
            <a:ext cx="1616347" cy="1189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6" descr="https://websiteaboutbusiness.com/img-news/2016/roznichnaya-torgovlya-28-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50" y="1141237"/>
            <a:ext cx="1508357" cy="1051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20" y="2359652"/>
            <a:ext cx="1508356" cy="1005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32" y="3473041"/>
            <a:ext cx="1508356" cy="1166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13" y="1271061"/>
            <a:ext cx="1599905" cy="1112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262" y="2649852"/>
            <a:ext cx="1620748" cy="1080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28" y="1262137"/>
            <a:ext cx="1646272" cy="1097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39" y="2476458"/>
            <a:ext cx="1616050" cy="1211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3823329"/>
            <a:ext cx="1676500" cy="1079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464" y="1363206"/>
            <a:ext cx="1710594" cy="114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84" y="3872720"/>
            <a:ext cx="1710594" cy="1214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464" y="5213323"/>
            <a:ext cx="1710594" cy="115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464" y="2622641"/>
            <a:ext cx="1710594" cy="1136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96023" y="4742989"/>
            <a:ext cx="1407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441232" y="3902223"/>
            <a:ext cx="17236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20" y="6056421"/>
            <a:ext cx="263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76677" y="5087242"/>
            <a:ext cx="1562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45300" y="6471642"/>
            <a:ext cx="2839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</a:p>
        </p:txBody>
      </p:sp>
    </p:spTree>
    <p:extLst>
      <p:ext uri="{BB962C8B-B14F-4D97-AF65-F5344CB8AC3E}">
        <p14:creationId xmlns:p14="http://schemas.microsoft.com/office/powerpoint/2010/main" val="23365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26.img.avito.st/1280x960/9763308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42" b="15705"/>
          <a:stretch/>
        </p:blipFill>
        <p:spPr bwMode="auto">
          <a:xfrm>
            <a:off x="6012160" y="1584176"/>
            <a:ext cx="3020965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onstola.ru/download.php?file=201308/1280x1024/fonstola.ru-1094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59" y="3789040"/>
            <a:ext cx="3668225" cy="2934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1048380"/>
            <a:ext cx="331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ЭКОЛОГИЯ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2056" name="Picture 8" descr="http://photos.wikimapia.org/p/ot2/00/00/05/94/04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25" y="3689648"/>
            <a:ext cx="3244851" cy="2303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3" y="6021288"/>
            <a:ext cx="3010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ЭКОНОМИКА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10242" name="Picture 2" descr="http://www.funlib.ru/cimg/2014/101709/263243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7410" r="3705" b="6286"/>
          <a:stretch/>
        </p:blipFill>
        <p:spPr bwMode="auto">
          <a:xfrm>
            <a:off x="107504" y="718351"/>
            <a:ext cx="3900295" cy="2966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Арка 4"/>
          <p:cNvSpPr/>
          <p:nvPr/>
        </p:nvSpPr>
        <p:spPr>
          <a:xfrm>
            <a:off x="5364088" y="1014067"/>
            <a:ext cx="862919" cy="279321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107504" y="6021288"/>
            <a:ext cx="862919" cy="279321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423" y="101823"/>
            <a:ext cx="7196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Подумай: что общего между этими понятиями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87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98" y="191612"/>
            <a:ext cx="71722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Пейте, дети, молоко, будете здоровы!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" y="980728"/>
            <a:ext cx="2157702" cy="1438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04" y="980376"/>
            <a:ext cx="1995071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80" y="1944101"/>
            <a:ext cx="2088232" cy="1388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5"/>
          <a:stretch/>
        </p:blipFill>
        <p:spPr bwMode="auto">
          <a:xfrm>
            <a:off x="4727866" y="2690880"/>
            <a:ext cx="1968624" cy="1520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22860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2101432" y="2982848"/>
            <a:ext cx="245979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197805" y="4240480"/>
            <a:ext cx="421053" cy="7842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162" y="3497031"/>
            <a:ext cx="2141664" cy="1427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2260998" y="1303918"/>
            <a:ext cx="1192998" cy="6298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52767" y="1933756"/>
            <a:ext cx="1027345" cy="7046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704619" y="2813301"/>
            <a:ext cx="1027345" cy="637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8493144" y="2564552"/>
            <a:ext cx="0" cy="8165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6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66630" y="2671195"/>
            <a:ext cx="2035763" cy="1360817"/>
            <a:chOff x="107504" y="208551"/>
            <a:chExt cx="2035763" cy="136081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27584" y="208551"/>
              <a:ext cx="576064" cy="228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67203" y="692696"/>
              <a:ext cx="576064" cy="228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7504" y="677821"/>
              <a:ext cx="576064" cy="228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419197" y="1340768"/>
              <a:ext cx="576064" cy="228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3304" y="1340768"/>
              <a:ext cx="576064" cy="228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 стрелкой 17"/>
            <p:cNvCxnSpPr>
              <a:stCxn id="2" idx="1"/>
              <a:endCxn id="9" idx="0"/>
            </p:cNvCxnSpPr>
            <p:nvPr/>
          </p:nvCxnSpPr>
          <p:spPr>
            <a:xfrm flipH="1">
              <a:off x="395536" y="322851"/>
              <a:ext cx="432048" cy="3549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stCxn id="9" idx="2"/>
              <a:endCxn id="11" idx="0"/>
            </p:cNvCxnSpPr>
            <p:nvPr/>
          </p:nvCxnSpPr>
          <p:spPr>
            <a:xfrm>
              <a:off x="395536" y="906421"/>
              <a:ext cx="285800" cy="4343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stCxn id="11" idx="3"/>
              <a:endCxn id="10" idx="1"/>
            </p:cNvCxnSpPr>
            <p:nvPr/>
          </p:nvCxnSpPr>
          <p:spPr>
            <a:xfrm>
              <a:off x="969368" y="1455068"/>
              <a:ext cx="4498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>
              <a:stCxn id="10" idx="0"/>
              <a:endCxn id="8" idx="2"/>
            </p:cNvCxnSpPr>
            <p:nvPr/>
          </p:nvCxnSpPr>
          <p:spPr>
            <a:xfrm flipV="1">
              <a:off x="1707229" y="921296"/>
              <a:ext cx="148006" cy="4194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stCxn id="8" idx="0"/>
              <a:endCxn id="2" idx="3"/>
            </p:cNvCxnSpPr>
            <p:nvPr/>
          </p:nvCxnSpPr>
          <p:spPr>
            <a:xfrm flipH="1" flipV="1">
              <a:off x="1403648" y="322851"/>
              <a:ext cx="451587" cy="3698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6779516" y="2444278"/>
            <a:ext cx="1906387" cy="1606579"/>
            <a:chOff x="1705709" y="2504711"/>
            <a:chExt cx="2456217" cy="2166454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2848068" y="2504711"/>
              <a:ext cx="324036" cy="2160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705709" y="2618883"/>
              <a:ext cx="2456217" cy="2052282"/>
              <a:chOff x="1467423" y="1700808"/>
              <a:chExt cx="2456217" cy="2052282"/>
            </a:xfrm>
          </p:grpSpPr>
          <p:cxnSp>
            <p:nvCxnSpPr>
              <p:cNvPr id="36" name="Прямая соединительная линия 35"/>
              <p:cNvCxnSpPr/>
              <p:nvPr/>
            </p:nvCxnSpPr>
            <p:spPr>
              <a:xfrm flipV="1">
                <a:off x="1995261" y="1700808"/>
                <a:ext cx="776539" cy="19442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2814947" y="1808874"/>
                <a:ext cx="648072" cy="19442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flipH="1" flipV="1">
                <a:off x="1707229" y="2348880"/>
                <a:ext cx="1712643" cy="12961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1707229" y="2348880"/>
                <a:ext cx="20006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flipH="1">
                <a:off x="1995261" y="2348880"/>
                <a:ext cx="1712643" cy="12961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ямоугольник 47"/>
              <p:cNvSpPr/>
              <p:nvPr/>
            </p:nvSpPr>
            <p:spPr>
              <a:xfrm>
                <a:off x="3599604" y="2246885"/>
                <a:ext cx="324036" cy="21602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275568" y="3537012"/>
                <a:ext cx="324036" cy="21602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1855235" y="3537012"/>
                <a:ext cx="324036" cy="21602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467423" y="2246885"/>
                <a:ext cx="324036" cy="21602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3769030" y="2453366"/>
            <a:ext cx="1584176" cy="2075752"/>
            <a:chOff x="3059832" y="643472"/>
            <a:chExt cx="2160240" cy="277924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3203848" y="1455068"/>
              <a:ext cx="1872208" cy="19676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Равнобедренный треугольник 52"/>
            <p:cNvSpPr/>
            <p:nvPr/>
          </p:nvSpPr>
          <p:spPr>
            <a:xfrm>
              <a:off x="3059832" y="643472"/>
              <a:ext cx="2160240" cy="80466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923928" y="1999144"/>
              <a:ext cx="432048" cy="720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6400" y="249494"/>
            <a:ext cx="8680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</a:rPr>
              <a:t>Взаимосвязь отраслей экономики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0473" y="5485874"/>
            <a:ext cx="272048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3593" y="5113623"/>
            <a:ext cx="216354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2609" y="5877692"/>
            <a:ext cx="156222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1273" y="6268843"/>
            <a:ext cx="283968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2609" y="4744291"/>
            <a:ext cx="140795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960" y="1257878"/>
            <a:ext cx="864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схему, которая наиболее точно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иллюстрирует взаимосвязь отраслей экономики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3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657</TotalTime>
  <Words>155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Макарова</dc:creator>
  <cp:lastModifiedBy>Алексей</cp:lastModifiedBy>
  <cp:revision>47</cp:revision>
  <dcterms:created xsi:type="dcterms:W3CDTF">2015-11-24T16:49:42Z</dcterms:created>
  <dcterms:modified xsi:type="dcterms:W3CDTF">2020-11-14T18:51:08Z</dcterms:modified>
</cp:coreProperties>
</file>