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5" r:id="rId2"/>
    <p:sldId id="256" r:id="rId3"/>
    <p:sldId id="258" r:id="rId4"/>
    <p:sldId id="259" r:id="rId5"/>
    <p:sldId id="284" r:id="rId6"/>
    <p:sldId id="283" r:id="rId7"/>
    <p:sldId id="282" r:id="rId8"/>
    <p:sldId id="281" r:id="rId9"/>
    <p:sldId id="280" r:id="rId10"/>
    <p:sldId id="279" r:id="rId11"/>
    <p:sldId id="278" r:id="rId12"/>
    <p:sldId id="277" r:id="rId13"/>
    <p:sldId id="276" r:id="rId14"/>
    <p:sldId id="270" r:id="rId15"/>
    <p:sldId id="271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4D0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2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9570-A04D-4730-B873-DE709AED8D90}" type="datetimeFigureOut">
              <a:rPr lang="ru-RU" smtClean="0"/>
              <a:pPr/>
              <a:t>03.07.2020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CC69-84C4-4884-9C1C-E0EE1F9E9A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9570-A04D-4730-B873-DE709AED8D90}" type="datetimeFigureOut">
              <a:rPr lang="ru-RU" smtClean="0"/>
              <a:pPr/>
              <a:t>03.07.2020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CC69-84C4-4884-9C1C-E0EE1F9E9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9570-A04D-4730-B873-DE709AED8D90}" type="datetimeFigureOut">
              <a:rPr lang="ru-RU" smtClean="0"/>
              <a:pPr/>
              <a:t>03.07.2020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CC69-84C4-4884-9C1C-E0EE1F9E9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9570-A04D-4730-B873-DE709AED8D90}" type="datetimeFigureOut">
              <a:rPr lang="ru-RU" smtClean="0"/>
              <a:pPr/>
              <a:t>03.07.2020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CC69-84C4-4884-9C1C-E0EE1F9E9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9570-A04D-4730-B873-DE709AED8D90}" type="datetimeFigureOut">
              <a:rPr lang="ru-RU" smtClean="0"/>
              <a:pPr/>
              <a:t>03.07.2020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AC8CC69-84C4-4884-9C1C-E0EE1F9E9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9570-A04D-4730-B873-DE709AED8D90}" type="datetimeFigureOut">
              <a:rPr lang="ru-RU" smtClean="0"/>
              <a:pPr/>
              <a:t>03.07.2020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CC69-84C4-4884-9C1C-E0EE1F9E9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9570-A04D-4730-B873-DE709AED8D90}" type="datetimeFigureOut">
              <a:rPr lang="ru-RU" smtClean="0"/>
              <a:pPr/>
              <a:t>03.07.2020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CC69-84C4-4884-9C1C-E0EE1F9E9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9570-A04D-4730-B873-DE709AED8D90}" type="datetimeFigureOut">
              <a:rPr lang="ru-RU" smtClean="0"/>
              <a:pPr/>
              <a:t>03.07.2020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CC69-84C4-4884-9C1C-E0EE1F9E9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9570-A04D-4730-B873-DE709AED8D90}" type="datetimeFigureOut">
              <a:rPr lang="ru-RU" smtClean="0"/>
              <a:pPr/>
              <a:t>03.07.2020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CC69-84C4-4884-9C1C-E0EE1F9E9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9570-A04D-4730-B873-DE709AED8D90}" type="datetimeFigureOut">
              <a:rPr lang="ru-RU" smtClean="0"/>
              <a:pPr/>
              <a:t>03.07.2020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CC69-84C4-4884-9C1C-E0EE1F9E9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39570-A04D-4730-B873-DE709AED8D90}" type="datetimeFigureOut">
              <a:rPr lang="ru-RU" smtClean="0"/>
              <a:pPr/>
              <a:t>03.07.2020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8CC69-84C4-4884-9C1C-E0EE1F9E9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4839570-A04D-4730-B873-DE709AED8D90}" type="datetimeFigureOut">
              <a:rPr lang="ru-RU" smtClean="0"/>
              <a:pPr/>
              <a:t>03.07.2020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AC8CC69-84C4-4884-9C1C-E0EE1F9E9A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800" b="1" dirty="0" smtClean="0">
                <a:solidFill>
                  <a:srgbClr val="002060"/>
                </a:solidFill>
              </a:rPr>
              <a:t>Урок русского языка.</a:t>
            </a:r>
          </a:p>
          <a:p>
            <a:pPr algn="ctr">
              <a:buNone/>
            </a:pPr>
            <a:r>
              <a:rPr lang="ru-RU" sz="4800" b="1" dirty="0" smtClean="0">
                <a:solidFill>
                  <a:srgbClr val="002060"/>
                </a:solidFill>
              </a:rPr>
              <a:t>2 класс.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14348" y="928670"/>
            <a:ext cx="80724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Весь день шёл мягкий пушистый снег. Дети решили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слепить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снеговика.  Мальчики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скатали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три  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снежных 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кома и  положили   их  друг  на  друга. 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Девочки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сделали из   угольков   глаза.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Из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морковки вышел нос, а из веток рот. На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голову   надели   старое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ведро.              В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руки дали метлу. Хороший получился снеговик!</a:t>
            </a:r>
            <a:endParaRPr lang="ru-RU" sz="3200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5720" y="3714752"/>
            <a:ext cx="8643938" cy="25860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14348" y="928670"/>
            <a:ext cx="80724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Весь день шёл мягкий пушистый снег. Дети решили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слепить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снеговика.  Мальчики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скатали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три  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снежных 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кома и  положили   их  друг  на  друга. 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Девочки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сделали из   угольков   глаза.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Из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морковки вышел нос, а из веток рот. На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голову   надели   старое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ведро.              В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руки дали метлу. Хороший получился снеговик!</a:t>
            </a:r>
            <a:endParaRPr lang="ru-RU" sz="3200" dirty="0"/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285720" y="4214818"/>
            <a:ext cx="8643938" cy="1477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14348" y="928670"/>
            <a:ext cx="80724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Весь день шёл мягкий пушистый снег. Дети решили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слепить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снеговика.  Мальчики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скатали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три  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снежных 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кома и  положили   их  друг  на  друга. 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Девочки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сделали из   угольков   глаза.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Из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морковки вышел нос, а из веток рот. На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голову   надели   старое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ведро.              В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руки дали метлу. Хороший получился снеговик!</a:t>
            </a:r>
            <a:endParaRPr lang="ru-RU" sz="3200" dirty="0"/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285720" y="4714884"/>
            <a:ext cx="8643938" cy="1477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14348" y="928670"/>
            <a:ext cx="80724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Весь день шёл мягкий пушистый снег. Дети решили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слепить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снеговика.  Мальчики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скатали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три  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снежных 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кома и  положили   их  друг  на  друга. 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Девочки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сделали из   угольков   глаза.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Из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морковки вышел нос, а из веток рот. На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голову   надели   старое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ведро.              В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руки дали метлу. Хороший получился снеговик!</a:t>
            </a:r>
            <a:endParaRPr lang="ru-RU" sz="3200" dirty="0"/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428596" y="5143512"/>
            <a:ext cx="8501062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14348" y="928670"/>
            <a:ext cx="80724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Весь день шёл мягкий пушистый снег. Дети решили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слепить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снеговика.  Мальчики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скатали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три  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снежных 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кома и  положили   их  друг  на  друга. 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Девочки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сделали из   угольков   глаза.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Из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морковки вышел нос, а из веток рот. На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голову   надели   старое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ведро.              В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руки дали метлу. Хороший получился снеговик!</a:t>
            </a:r>
            <a:endParaRPr lang="ru-RU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214313" y="1000125"/>
            <a:ext cx="878681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Весь день шёл мягкий пушистый снег. Дети решили слепить снеговика.</a:t>
            </a:r>
          </a:p>
          <a:p>
            <a:pPr algn="just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Мальчики скатали три снежных кома и положили их друг на друга. Девочки сделали из угольков глаза. Из морковки вышел нос, а из веток  рот. На голову надели старое ведро. В руки дали метлу.</a:t>
            </a:r>
          </a:p>
          <a:p>
            <a:pPr algn="just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Хороший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получился снеговик!</a:t>
            </a:r>
          </a:p>
        </p:txBody>
      </p:sp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3214678" y="428604"/>
            <a:ext cx="300575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Снеговик.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0"/>
          <p:cNvSpPr txBox="1">
            <a:spLocks noChangeArrowheads="1"/>
          </p:cNvSpPr>
          <p:nvPr/>
        </p:nvSpPr>
        <p:spPr bwMode="auto">
          <a:xfrm>
            <a:off x="357158" y="642918"/>
            <a:ext cx="5929312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F84D08"/>
                </a:solidFill>
                <a:latin typeface="Times New Roman" pitchFamily="18" charset="0"/>
                <a:cs typeface="Times New Roman" pitchFamily="18" charset="0"/>
              </a:rPr>
              <a:t>Какой снег шёл весь день?</a:t>
            </a:r>
          </a:p>
          <a:p>
            <a:r>
              <a:rPr lang="ru-RU" sz="3200" b="1" dirty="0">
                <a:solidFill>
                  <a:srgbClr val="F84D08"/>
                </a:solidFill>
                <a:latin typeface="Times New Roman" pitchFamily="18" charset="0"/>
                <a:cs typeface="Times New Roman" pitchFamily="18" charset="0"/>
              </a:rPr>
              <a:t>Что решили сделать дети?</a:t>
            </a:r>
          </a:p>
          <a:p>
            <a:endParaRPr lang="ru-RU" dirty="0"/>
          </a:p>
        </p:txBody>
      </p:sp>
      <p:sp>
        <p:nvSpPr>
          <p:cNvPr id="4" name="TextBox 13"/>
          <p:cNvSpPr txBox="1">
            <a:spLocks noChangeArrowheads="1"/>
          </p:cNvSpPr>
          <p:nvPr/>
        </p:nvSpPr>
        <p:spPr bwMode="auto">
          <a:xfrm>
            <a:off x="357188" y="2000250"/>
            <a:ext cx="51435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сделали мальчики?</a:t>
            </a:r>
          </a:p>
          <a:p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сделали девочки?</a:t>
            </a:r>
          </a:p>
          <a:p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нарядили снеговика?</a:t>
            </a:r>
          </a:p>
          <a:p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16"/>
          <p:cNvSpPr txBox="1">
            <a:spLocks noChangeArrowheads="1"/>
          </p:cNvSpPr>
          <p:nvPr/>
        </p:nvSpPr>
        <p:spPr bwMode="auto">
          <a:xfrm>
            <a:off x="357188" y="3786188"/>
            <a:ext cx="5786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Какой получился снеговик?</a:t>
            </a:r>
          </a:p>
        </p:txBody>
      </p:sp>
      <p:pic>
        <p:nvPicPr>
          <p:cNvPr id="7" name="Picture 1" descr="C:\Documents and Settings\User\Рабочий стол\207457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3682" y="2000240"/>
            <a:ext cx="2645974" cy="4381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iramidka.net/wp-content/uploads/2014/02/snegovik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66" y="1928802"/>
            <a:ext cx="3071834" cy="3995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" descr="C:\Documents and Settings\User\Рабочий стол\207457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714488"/>
            <a:ext cx="2357454" cy="3903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Documents and Settings\User\Рабочий стол\snowman-clip-art-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2198840"/>
            <a:ext cx="3214710" cy="372677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57356" y="2928934"/>
            <a:ext cx="5929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Изложение.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43240" y="1428736"/>
            <a:ext cx="31263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err="1" smtClean="0">
                <a:solidFill>
                  <a:srgbClr val="002060"/>
                </a:solidFill>
              </a:rPr>
              <a:t>илензжиое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C:\Documents and Settings\User\Рабочий стол\207457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857488" y="428604"/>
            <a:ext cx="3786187" cy="6270625"/>
          </a:xfrm>
          <a:prstGeom prst="rect">
            <a:avLst/>
          </a:prstGeom>
          <a:noFill/>
        </p:spPr>
      </p:pic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2571736" y="428604"/>
            <a:ext cx="30003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Снеговик.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 descr="https://png.pngtree.com/element_pic/16/11/30/3f94ea3d18e90a0c101e33daaacb49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10" descr="https://im0-tub-ru.yandex.net/i?id=cacdcd3d4f216b260599094adb4efe84&amp;n=33&amp;w=282&amp;h=1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290"/>
            <a:ext cx="5237163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Documents and Settings\User\Рабочий стол\5ac33790e98ed160227843.jpg"/>
          <p:cNvPicPr>
            <a:picLocks noChangeAspect="1" noChangeArrowheads="1"/>
          </p:cNvPicPr>
          <p:nvPr/>
        </p:nvPicPr>
        <p:blipFill>
          <a:blip r:embed="rId3"/>
          <a:srcRect r="18851"/>
          <a:stretch>
            <a:fillRect/>
          </a:stretch>
        </p:blipFill>
        <p:spPr bwMode="auto">
          <a:xfrm>
            <a:off x="571472" y="3143248"/>
            <a:ext cx="4484687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User\Рабочий стол\posd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1928802"/>
            <a:ext cx="2809875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14348" y="928670"/>
            <a:ext cx="80724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Весь день шёл мягкий пушистый снег. Дети решили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слепить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снеговика.  Мальчики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скатали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три  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снежных 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кома и  положили   их  друг  на  друга. 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Девочки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сделали из   угольков   глаза.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Из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морковки вышел нос, а из веток рот. На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голову   надели   старое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ведро.              В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руки дали метлу. Хороший получился снеговик!</a:t>
            </a:r>
            <a:endParaRPr lang="ru-RU" sz="3200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57158" y="1285860"/>
            <a:ext cx="8572499" cy="4524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14348" y="928670"/>
            <a:ext cx="80724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Весь день шёл мягкий пушистый снег. Дети решили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слепить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снеговика.  Мальчики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скатали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три  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снежных 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кома и  положили   их  друг  на  друга. 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Девочки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сделали из   угольков   глаза.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Из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морковки вышел нос, а из веток рот. На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голову   надели   старое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ведро.              В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руки дали метлу. Хороший получился снеговик!</a:t>
            </a:r>
            <a:endParaRPr lang="ru-RU" sz="3200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42910" y="1785926"/>
            <a:ext cx="8286747" cy="4524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14348" y="928670"/>
            <a:ext cx="80724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Весь день шёл мягкий пушистый снег. Дети решили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слепить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снеговика.  Мальчики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скатали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три  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снежных 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кома и  положили   их  друг  на  друга. 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Девочки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сделали из   угольков   глаза.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Из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морковки вышел нос, а из веток рот. На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голову   надели   старое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ведро.              В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руки дали метлу. Хороший получился снеговик!</a:t>
            </a:r>
            <a:endParaRPr lang="ru-RU" sz="3200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28596" y="2285992"/>
            <a:ext cx="8501061" cy="3692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14348" y="928670"/>
            <a:ext cx="80724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Весь день шёл мягкий пушистый снег. Дети решили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слепить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снеговика.  Мальчики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скатали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три  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снежных 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кома и  положили   их  друг  на  друга. 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Девочки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сделали из   угольков   глаза.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Из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морковки вышел нос, а из веток рот. На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голову   надели   старое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ведро.              В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руки дали метлу. Хороший получился снеговик!</a:t>
            </a:r>
            <a:endParaRPr lang="ru-RU" sz="3200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00034" y="2786058"/>
            <a:ext cx="8358246" cy="3692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14348" y="928670"/>
            <a:ext cx="80724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Весь день шёл мягкий пушистый снег. Дети решили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слепить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снеговика.  Мальчики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скатали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три  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снежных 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кома и  положили   их  друг  на  друга. 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Девочки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сделали из   угольков   глаза.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Из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морковки вышел нос, а из веток рот. На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голову   надели   старое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ведро.              В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руки дали метлу. Хороший получился снеговик!</a:t>
            </a:r>
            <a:endParaRPr lang="ru-RU" sz="3200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14282" y="3214686"/>
            <a:ext cx="8643938" cy="25860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248</TotalTime>
  <Words>649</Words>
  <Application>Microsoft Office PowerPoint</Application>
  <PresentationFormat>Экран (4:3)</PresentationFormat>
  <Paragraphs>96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Users</dc:creator>
  <cp:lastModifiedBy>Users</cp:lastModifiedBy>
  <cp:revision>31</cp:revision>
  <dcterms:created xsi:type="dcterms:W3CDTF">2018-11-08T17:40:47Z</dcterms:created>
  <dcterms:modified xsi:type="dcterms:W3CDTF">2020-07-03T17:28:48Z</dcterms:modified>
</cp:coreProperties>
</file>