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CFC04"/>
    <a:srgbClr val="FFFF99"/>
    <a:srgbClr val="00FF00"/>
    <a:srgbClr val="000099"/>
    <a:srgbClr val="0066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04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1F2A24-45CA-4070-A741-6FE0CEB77BBA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C8172154-DF71-4916-97FB-9B02658053B0}">
      <dgm:prSet phldrT="[Текст]" phldr="1"/>
      <dgm:spPr/>
      <dgm:t>
        <a:bodyPr/>
        <a:lstStyle/>
        <a:p>
          <a:endParaRPr lang="ru-RU"/>
        </a:p>
      </dgm:t>
    </dgm:pt>
    <dgm:pt modelId="{C1E6C52A-B1F7-46AB-B832-11C220097CC3}" type="parTrans" cxnId="{841536C5-CEB0-4D84-87DA-7D4BC475987C}">
      <dgm:prSet/>
      <dgm:spPr/>
      <dgm:t>
        <a:bodyPr/>
        <a:lstStyle/>
        <a:p>
          <a:endParaRPr lang="ru-RU"/>
        </a:p>
      </dgm:t>
    </dgm:pt>
    <dgm:pt modelId="{4E9797BF-922A-4E0E-A4B8-A0EAF42FB169}" type="sibTrans" cxnId="{841536C5-CEB0-4D84-87DA-7D4BC475987C}">
      <dgm:prSet/>
      <dgm:spPr/>
      <dgm:t>
        <a:bodyPr/>
        <a:lstStyle/>
        <a:p>
          <a:endParaRPr lang="ru-RU"/>
        </a:p>
      </dgm:t>
    </dgm:pt>
    <dgm:pt modelId="{80F3CF0B-B26B-4A0C-B036-C60762741DB9}">
      <dgm:prSet phldrT="[Текст]" phldr="1"/>
      <dgm:spPr/>
      <dgm:t>
        <a:bodyPr/>
        <a:lstStyle/>
        <a:p>
          <a:endParaRPr lang="ru-RU"/>
        </a:p>
      </dgm:t>
    </dgm:pt>
    <dgm:pt modelId="{AD4E2DD8-33CE-449F-B5AB-B83178652932}" type="parTrans" cxnId="{2BA27F9D-2C7A-4225-AA48-FFB520A1E069}">
      <dgm:prSet/>
      <dgm:spPr/>
      <dgm:t>
        <a:bodyPr/>
        <a:lstStyle/>
        <a:p>
          <a:endParaRPr lang="ru-RU"/>
        </a:p>
      </dgm:t>
    </dgm:pt>
    <dgm:pt modelId="{E032B5F0-B9D9-4B3D-9C31-DF097ED2AD48}" type="sibTrans" cxnId="{2BA27F9D-2C7A-4225-AA48-FFB520A1E069}">
      <dgm:prSet/>
      <dgm:spPr/>
      <dgm:t>
        <a:bodyPr/>
        <a:lstStyle/>
        <a:p>
          <a:endParaRPr lang="ru-RU"/>
        </a:p>
      </dgm:t>
    </dgm:pt>
    <dgm:pt modelId="{BBCCFB1F-CE43-46A8-9544-9C22A9C7D279}">
      <dgm:prSet phldrT="[Текст]" phldr="1"/>
      <dgm:spPr/>
      <dgm:t>
        <a:bodyPr/>
        <a:lstStyle/>
        <a:p>
          <a:endParaRPr lang="ru-RU"/>
        </a:p>
      </dgm:t>
    </dgm:pt>
    <dgm:pt modelId="{1D5425F3-2BAB-4FA8-A85B-27912204FF5D}" type="parTrans" cxnId="{A9CABFBE-418B-4216-8DB7-CEE451DD5AA6}">
      <dgm:prSet/>
      <dgm:spPr/>
      <dgm:t>
        <a:bodyPr/>
        <a:lstStyle/>
        <a:p>
          <a:endParaRPr lang="ru-RU"/>
        </a:p>
      </dgm:t>
    </dgm:pt>
    <dgm:pt modelId="{92597DB0-93C2-4EA0-A36A-FEF4DB3F9333}" type="sibTrans" cxnId="{A9CABFBE-418B-4216-8DB7-CEE451DD5AA6}">
      <dgm:prSet/>
      <dgm:spPr/>
      <dgm:t>
        <a:bodyPr/>
        <a:lstStyle/>
        <a:p>
          <a:endParaRPr lang="ru-RU"/>
        </a:p>
      </dgm:t>
    </dgm:pt>
    <dgm:pt modelId="{05E1DF19-BB81-4A60-A06C-623408089B57}">
      <dgm:prSet phldrT="[Текст]" phldr="1"/>
      <dgm:spPr/>
      <dgm:t>
        <a:bodyPr/>
        <a:lstStyle/>
        <a:p>
          <a:endParaRPr lang="ru-RU"/>
        </a:p>
      </dgm:t>
    </dgm:pt>
    <dgm:pt modelId="{A872E834-F4E1-4318-9889-F37DF130D645}" type="parTrans" cxnId="{8E111165-6108-475D-A6D6-F5BBA9EC94AF}">
      <dgm:prSet/>
      <dgm:spPr/>
      <dgm:t>
        <a:bodyPr/>
        <a:lstStyle/>
        <a:p>
          <a:endParaRPr lang="ru-RU"/>
        </a:p>
      </dgm:t>
    </dgm:pt>
    <dgm:pt modelId="{A9F8B803-5E01-4E11-B88E-FA342CC79CF2}" type="sibTrans" cxnId="{8E111165-6108-475D-A6D6-F5BBA9EC94AF}">
      <dgm:prSet/>
      <dgm:spPr/>
      <dgm:t>
        <a:bodyPr/>
        <a:lstStyle/>
        <a:p>
          <a:endParaRPr lang="ru-RU"/>
        </a:p>
      </dgm:t>
    </dgm:pt>
    <dgm:pt modelId="{7BCC9244-04B0-4A05-8350-43EC977D85B1}">
      <dgm:prSet phldrT="[Текст]" phldr="1"/>
      <dgm:spPr/>
      <dgm:t>
        <a:bodyPr/>
        <a:lstStyle/>
        <a:p>
          <a:endParaRPr lang="ru-RU"/>
        </a:p>
      </dgm:t>
    </dgm:pt>
    <dgm:pt modelId="{BAB41065-526C-46D8-83B7-4F5C94F5D94B}" type="parTrans" cxnId="{ED569BEF-3836-4715-BAA0-9132C6997233}">
      <dgm:prSet/>
      <dgm:spPr/>
      <dgm:t>
        <a:bodyPr/>
        <a:lstStyle/>
        <a:p>
          <a:endParaRPr lang="ru-RU"/>
        </a:p>
      </dgm:t>
    </dgm:pt>
    <dgm:pt modelId="{7ADFC80C-A733-45B7-A66D-CC1C9E77D613}" type="sibTrans" cxnId="{ED569BEF-3836-4715-BAA0-9132C6997233}">
      <dgm:prSet/>
      <dgm:spPr/>
      <dgm:t>
        <a:bodyPr/>
        <a:lstStyle/>
        <a:p>
          <a:endParaRPr lang="ru-RU"/>
        </a:p>
      </dgm:t>
    </dgm:pt>
    <dgm:pt modelId="{15377F26-42D3-4A3C-B038-D2D8AB549725}">
      <dgm:prSet phldrT="[Текст]" phldr="1"/>
      <dgm:spPr/>
      <dgm:t>
        <a:bodyPr/>
        <a:lstStyle/>
        <a:p>
          <a:endParaRPr lang="ru-RU"/>
        </a:p>
      </dgm:t>
    </dgm:pt>
    <dgm:pt modelId="{9A90A0E8-09F0-40A7-8F6C-26ABF8F545FF}" type="parTrans" cxnId="{180C5181-C682-4F14-B2A9-DE4C512478DA}">
      <dgm:prSet/>
      <dgm:spPr/>
      <dgm:t>
        <a:bodyPr/>
        <a:lstStyle/>
        <a:p>
          <a:endParaRPr lang="ru-RU"/>
        </a:p>
      </dgm:t>
    </dgm:pt>
    <dgm:pt modelId="{D94749FF-3AC6-41BF-8229-0445EB7D0BA1}" type="sibTrans" cxnId="{180C5181-C682-4F14-B2A9-DE4C512478DA}">
      <dgm:prSet/>
      <dgm:spPr/>
      <dgm:t>
        <a:bodyPr/>
        <a:lstStyle/>
        <a:p>
          <a:endParaRPr lang="ru-RU"/>
        </a:p>
      </dgm:t>
    </dgm:pt>
    <dgm:pt modelId="{8A16822D-7B5C-41F9-92D0-B3D0D2B08352}">
      <dgm:prSet phldrT="[Текст]" phldr="1"/>
      <dgm:spPr/>
      <dgm:t>
        <a:bodyPr/>
        <a:lstStyle/>
        <a:p>
          <a:endParaRPr lang="ru-RU"/>
        </a:p>
      </dgm:t>
    </dgm:pt>
    <dgm:pt modelId="{56244E25-F8F0-410B-9187-FFB36BD7C172}" type="parTrans" cxnId="{7E93847E-6616-4FFB-90A0-ACAFB320BD2B}">
      <dgm:prSet/>
      <dgm:spPr/>
      <dgm:t>
        <a:bodyPr/>
        <a:lstStyle/>
        <a:p>
          <a:endParaRPr lang="ru-RU"/>
        </a:p>
      </dgm:t>
    </dgm:pt>
    <dgm:pt modelId="{9BE148AA-7A47-46AE-B18C-D15E1B745E05}" type="sibTrans" cxnId="{7E93847E-6616-4FFB-90A0-ACAFB320BD2B}">
      <dgm:prSet/>
      <dgm:spPr/>
      <dgm:t>
        <a:bodyPr/>
        <a:lstStyle/>
        <a:p>
          <a:endParaRPr lang="ru-RU"/>
        </a:p>
      </dgm:t>
    </dgm:pt>
    <dgm:pt modelId="{DADAB367-0D03-4C39-9ABF-9FC86E0DA7FE}">
      <dgm:prSet phldrT="[Текст]" phldr="1"/>
      <dgm:spPr/>
      <dgm:t>
        <a:bodyPr/>
        <a:lstStyle/>
        <a:p>
          <a:endParaRPr lang="ru-RU"/>
        </a:p>
      </dgm:t>
    </dgm:pt>
    <dgm:pt modelId="{1F096AAA-1CDE-4A71-AD91-21055048675C}" type="parTrans" cxnId="{1DB606EC-28D8-444A-9D66-51ED92197939}">
      <dgm:prSet/>
      <dgm:spPr/>
      <dgm:t>
        <a:bodyPr/>
        <a:lstStyle/>
        <a:p>
          <a:endParaRPr lang="ru-RU"/>
        </a:p>
      </dgm:t>
    </dgm:pt>
    <dgm:pt modelId="{13D05140-EF39-4E10-AB6A-7C3589F5E2BF}" type="sibTrans" cxnId="{1DB606EC-28D8-444A-9D66-51ED92197939}">
      <dgm:prSet/>
      <dgm:spPr/>
      <dgm:t>
        <a:bodyPr/>
        <a:lstStyle/>
        <a:p>
          <a:endParaRPr lang="ru-RU"/>
        </a:p>
      </dgm:t>
    </dgm:pt>
    <dgm:pt modelId="{2E060FB4-C9E5-48FE-ACF8-9D997BC47D37}">
      <dgm:prSet phldrT="[Текст]" phldr="1"/>
      <dgm:spPr/>
      <dgm:t>
        <a:bodyPr/>
        <a:lstStyle/>
        <a:p>
          <a:endParaRPr lang="ru-RU"/>
        </a:p>
      </dgm:t>
    </dgm:pt>
    <dgm:pt modelId="{F043656F-15BC-4BE1-99F3-A214EBE425F0}" type="parTrans" cxnId="{C3BA8F7F-D82D-4F5D-B3B3-753B52B2D1D5}">
      <dgm:prSet/>
      <dgm:spPr/>
      <dgm:t>
        <a:bodyPr/>
        <a:lstStyle/>
        <a:p>
          <a:endParaRPr lang="ru-RU"/>
        </a:p>
      </dgm:t>
    </dgm:pt>
    <dgm:pt modelId="{5D4C580F-2333-4D28-811A-CDC9A3CAC97C}" type="sibTrans" cxnId="{C3BA8F7F-D82D-4F5D-B3B3-753B52B2D1D5}">
      <dgm:prSet/>
      <dgm:spPr/>
      <dgm:t>
        <a:bodyPr/>
        <a:lstStyle/>
        <a:p>
          <a:endParaRPr lang="ru-RU"/>
        </a:p>
      </dgm:t>
    </dgm:pt>
    <dgm:pt modelId="{F81619C7-CC75-4913-BCB7-D845DF2A1722}" type="pres">
      <dgm:prSet presAssocID="{0C1F2A24-45CA-4070-A741-6FE0CEB77BBA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AEF6A72A-676F-4B2F-A333-A3FF34956089}" type="pres">
      <dgm:prSet presAssocID="{0C1F2A24-45CA-4070-A741-6FE0CEB77BBA}" presName="cycle" presStyleCnt="0"/>
      <dgm:spPr/>
    </dgm:pt>
    <dgm:pt modelId="{0EEDC1B1-DBF8-45E2-97A9-3A997AAE4EB2}" type="pres">
      <dgm:prSet presAssocID="{0C1F2A24-45CA-4070-A741-6FE0CEB77BBA}" presName="centerShape" presStyleCnt="0"/>
      <dgm:spPr/>
    </dgm:pt>
    <dgm:pt modelId="{64FF9680-50CC-42D8-949A-AAA08D1C6A05}" type="pres">
      <dgm:prSet presAssocID="{0C1F2A24-45CA-4070-A741-6FE0CEB77BBA}" presName="connSite" presStyleLbl="node1" presStyleIdx="0" presStyleCnt="4"/>
      <dgm:spPr/>
    </dgm:pt>
    <dgm:pt modelId="{97F0B833-87F0-4254-83A7-B66756524BE4}" type="pres">
      <dgm:prSet presAssocID="{0C1F2A24-45CA-4070-A741-6FE0CEB77BBA}" presName="visible" presStyleLbl="node1" presStyleIdx="0" presStyleCnt="4"/>
      <dgm:spPr/>
    </dgm:pt>
    <dgm:pt modelId="{082A7E05-16B0-4EB2-8357-D896A63D2536}" type="pres">
      <dgm:prSet presAssocID="{C1E6C52A-B1F7-46AB-B832-11C220097CC3}" presName="Name25" presStyleLbl="parChTrans1D1" presStyleIdx="0" presStyleCnt="3"/>
      <dgm:spPr/>
    </dgm:pt>
    <dgm:pt modelId="{E315BA7F-8293-45B1-879F-3FC2DE4374A4}" type="pres">
      <dgm:prSet presAssocID="{C8172154-DF71-4916-97FB-9B02658053B0}" presName="node" presStyleCnt="0"/>
      <dgm:spPr/>
    </dgm:pt>
    <dgm:pt modelId="{8138FE23-EE34-4F79-BC65-0EA15FFCE978}" type="pres">
      <dgm:prSet presAssocID="{C8172154-DF71-4916-97FB-9B02658053B0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7A35CFF1-D81A-4009-BB14-805473477E13}" type="pres">
      <dgm:prSet presAssocID="{C8172154-DF71-4916-97FB-9B02658053B0}" presName="childNode" presStyleLbl="revTx" presStyleIdx="0" presStyleCnt="3">
        <dgm:presLayoutVars>
          <dgm:bulletEnabled val="1"/>
        </dgm:presLayoutVars>
      </dgm:prSet>
      <dgm:spPr/>
    </dgm:pt>
    <dgm:pt modelId="{5A5D50CD-3BAD-41B5-95B6-AE63119712D4}" type="pres">
      <dgm:prSet presAssocID="{A872E834-F4E1-4318-9889-F37DF130D645}" presName="Name25" presStyleLbl="parChTrans1D1" presStyleIdx="1" presStyleCnt="3"/>
      <dgm:spPr/>
    </dgm:pt>
    <dgm:pt modelId="{8233A603-D1E8-4619-A80D-5AFF535B3727}" type="pres">
      <dgm:prSet presAssocID="{05E1DF19-BB81-4A60-A06C-623408089B57}" presName="node" presStyleCnt="0"/>
      <dgm:spPr/>
    </dgm:pt>
    <dgm:pt modelId="{5C7107CA-322A-4922-B9AC-9EC6D22C074E}" type="pres">
      <dgm:prSet presAssocID="{05E1DF19-BB81-4A60-A06C-623408089B57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BEE2866F-343B-4213-ABCF-9CCE6D9C86F9}" type="pres">
      <dgm:prSet presAssocID="{05E1DF19-BB81-4A60-A06C-623408089B57}" presName="childNode" presStyleLbl="revTx" presStyleIdx="1" presStyleCnt="3">
        <dgm:presLayoutVars>
          <dgm:bulletEnabled val="1"/>
        </dgm:presLayoutVars>
      </dgm:prSet>
      <dgm:spPr/>
    </dgm:pt>
    <dgm:pt modelId="{A5CF735E-43F8-49A2-9BCB-AB4B2B089EF0}" type="pres">
      <dgm:prSet presAssocID="{56244E25-F8F0-410B-9187-FFB36BD7C172}" presName="Name25" presStyleLbl="parChTrans1D1" presStyleIdx="2" presStyleCnt="3"/>
      <dgm:spPr/>
    </dgm:pt>
    <dgm:pt modelId="{DC672F93-C77B-4CF7-8B74-5F41459B6E0E}" type="pres">
      <dgm:prSet presAssocID="{8A16822D-7B5C-41F9-92D0-B3D0D2B08352}" presName="node" presStyleCnt="0"/>
      <dgm:spPr/>
    </dgm:pt>
    <dgm:pt modelId="{BE5AFEF3-5DAD-405D-84D9-185BCD6D5445}" type="pres">
      <dgm:prSet presAssocID="{8A16822D-7B5C-41F9-92D0-B3D0D2B08352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5284BE28-940D-4EFE-8AED-D7056852DD0A}" type="pres">
      <dgm:prSet presAssocID="{8A16822D-7B5C-41F9-92D0-B3D0D2B08352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BA67B3DB-5018-4AC1-9B96-2799B9932275}" type="presOf" srcId="{BBCCFB1F-CE43-46A8-9544-9C22A9C7D279}" destId="{7A35CFF1-D81A-4009-BB14-805473477E13}" srcOrd="0" destOrd="1" presId="urn:microsoft.com/office/officeart/2005/8/layout/radial2"/>
    <dgm:cxn modelId="{A0B6FB9F-A3E1-4207-AA50-79A7CC509828}" type="presOf" srcId="{C8172154-DF71-4916-97FB-9B02658053B0}" destId="{8138FE23-EE34-4F79-BC65-0EA15FFCE978}" srcOrd="0" destOrd="0" presId="urn:microsoft.com/office/officeart/2005/8/layout/radial2"/>
    <dgm:cxn modelId="{202AEFB6-B396-492D-9FA7-797A183FB8E2}" type="presOf" srcId="{0C1F2A24-45CA-4070-A741-6FE0CEB77BBA}" destId="{F81619C7-CC75-4913-BCB7-D845DF2A1722}" srcOrd="0" destOrd="0" presId="urn:microsoft.com/office/officeart/2005/8/layout/radial2"/>
    <dgm:cxn modelId="{C3BA8F7F-D82D-4F5D-B3B3-753B52B2D1D5}" srcId="{8A16822D-7B5C-41F9-92D0-B3D0D2B08352}" destId="{2E060FB4-C9E5-48FE-ACF8-9D997BC47D37}" srcOrd="1" destOrd="0" parTransId="{F043656F-15BC-4BE1-99F3-A214EBE425F0}" sibTransId="{5D4C580F-2333-4D28-811A-CDC9A3CAC97C}"/>
    <dgm:cxn modelId="{158F5A9C-3D7C-4049-A6DC-3151FAE000FE}" type="presOf" srcId="{56244E25-F8F0-410B-9187-FFB36BD7C172}" destId="{A5CF735E-43F8-49A2-9BCB-AB4B2B089EF0}" srcOrd="0" destOrd="0" presId="urn:microsoft.com/office/officeart/2005/8/layout/radial2"/>
    <dgm:cxn modelId="{693A2476-8243-4F50-970C-FA176C094E9A}" type="presOf" srcId="{DADAB367-0D03-4C39-9ABF-9FC86E0DA7FE}" destId="{5284BE28-940D-4EFE-8AED-D7056852DD0A}" srcOrd="0" destOrd="0" presId="urn:microsoft.com/office/officeart/2005/8/layout/radial2"/>
    <dgm:cxn modelId="{8E111165-6108-475D-A6D6-F5BBA9EC94AF}" srcId="{0C1F2A24-45CA-4070-A741-6FE0CEB77BBA}" destId="{05E1DF19-BB81-4A60-A06C-623408089B57}" srcOrd="1" destOrd="0" parTransId="{A872E834-F4E1-4318-9889-F37DF130D645}" sibTransId="{A9F8B803-5E01-4E11-B88E-FA342CC79CF2}"/>
    <dgm:cxn modelId="{7E93847E-6616-4FFB-90A0-ACAFB320BD2B}" srcId="{0C1F2A24-45CA-4070-A741-6FE0CEB77BBA}" destId="{8A16822D-7B5C-41F9-92D0-B3D0D2B08352}" srcOrd="2" destOrd="0" parTransId="{56244E25-F8F0-410B-9187-FFB36BD7C172}" sibTransId="{9BE148AA-7A47-46AE-B18C-D15E1B745E05}"/>
    <dgm:cxn modelId="{ED569BEF-3836-4715-BAA0-9132C6997233}" srcId="{05E1DF19-BB81-4A60-A06C-623408089B57}" destId="{7BCC9244-04B0-4A05-8350-43EC977D85B1}" srcOrd="0" destOrd="0" parTransId="{BAB41065-526C-46D8-83B7-4F5C94F5D94B}" sibTransId="{7ADFC80C-A733-45B7-A66D-CC1C9E77D613}"/>
    <dgm:cxn modelId="{50EFE274-4A7E-4E7C-899B-C382F77BEB2D}" type="presOf" srcId="{7BCC9244-04B0-4A05-8350-43EC977D85B1}" destId="{BEE2866F-343B-4213-ABCF-9CCE6D9C86F9}" srcOrd="0" destOrd="0" presId="urn:microsoft.com/office/officeart/2005/8/layout/radial2"/>
    <dgm:cxn modelId="{3C4A2EBC-62AB-4B81-8D68-89DBAC74E920}" type="presOf" srcId="{C1E6C52A-B1F7-46AB-B832-11C220097CC3}" destId="{082A7E05-16B0-4EB2-8357-D896A63D2536}" srcOrd="0" destOrd="0" presId="urn:microsoft.com/office/officeart/2005/8/layout/radial2"/>
    <dgm:cxn modelId="{F73103B5-109B-475D-9274-AE92EBAF7C29}" type="presOf" srcId="{80F3CF0B-B26B-4A0C-B036-C60762741DB9}" destId="{7A35CFF1-D81A-4009-BB14-805473477E13}" srcOrd="0" destOrd="0" presId="urn:microsoft.com/office/officeart/2005/8/layout/radial2"/>
    <dgm:cxn modelId="{180C5181-C682-4F14-B2A9-DE4C512478DA}" srcId="{05E1DF19-BB81-4A60-A06C-623408089B57}" destId="{15377F26-42D3-4A3C-B038-D2D8AB549725}" srcOrd="1" destOrd="0" parTransId="{9A90A0E8-09F0-40A7-8F6C-26ABF8F545FF}" sibTransId="{D94749FF-3AC6-41BF-8229-0445EB7D0BA1}"/>
    <dgm:cxn modelId="{CA20F7CE-CE57-482B-BFB3-926249FEAAE1}" type="presOf" srcId="{A872E834-F4E1-4318-9889-F37DF130D645}" destId="{5A5D50CD-3BAD-41B5-95B6-AE63119712D4}" srcOrd="0" destOrd="0" presId="urn:microsoft.com/office/officeart/2005/8/layout/radial2"/>
    <dgm:cxn modelId="{7569DC63-309E-48DE-B5A0-91A8DD34A377}" type="presOf" srcId="{15377F26-42D3-4A3C-B038-D2D8AB549725}" destId="{BEE2866F-343B-4213-ABCF-9CCE6D9C86F9}" srcOrd="0" destOrd="1" presId="urn:microsoft.com/office/officeart/2005/8/layout/radial2"/>
    <dgm:cxn modelId="{1DB606EC-28D8-444A-9D66-51ED92197939}" srcId="{8A16822D-7B5C-41F9-92D0-B3D0D2B08352}" destId="{DADAB367-0D03-4C39-9ABF-9FC86E0DA7FE}" srcOrd="0" destOrd="0" parTransId="{1F096AAA-1CDE-4A71-AD91-21055048675C}" sibTransId="{13D05140-EF39-4E10-AB6A-7C3589F5E2BF}"/>
    <dgm:cxn modelId="{2B04DCED-770D-4474-A92F-3994F05ABBD8}" type="presOf" srcId="{05E1DF19-BB81-4A60-A06C-623408089B57}" destId="{5C7107CA-322A-4922-B9AC-9EC6D22C074E}" srcOrd="0" destOrd="0" presId="urn:microsoft.com/office/officeart/2005/8/layout/radial2"/>
    <dgm:cxn modelId="{F8E2F105-5585-4353-9720-9F61EF234D39}" type="presOf" srcId="{2E060FB4-C9E5-48FE-ACF8-9D997BC47D37}" destId="{5284BE28-940D-4EFE-8AED-D7056852DD0A}" srcOrd="0" destOrd="1" presId="urn:microsoft.com/office/officeart/2005/8/layout/radial2"/>
    <dgm:cxn modelId="{A9CABFBE-418B-4216-8DB7-CEE451DD5AA6}" srcId="{C8172154-DF71-4916-97FB-9B02658053B0}" destId="{BBCCFB1F-CE43-46A8-9544-9C22A9C7D279}" srcOrd="1" destOrd="0" parTransId="{1D5425F3-2BAB-4FA8-A85B-27912204FF5D}" sibTransId="{92597DB0-93C2-4EA0-A36A-FEF4DB3F9333}"/>
    <dgm:cxn modelId="{2BA27F9D-2C7A-4225-AA48-FFB520A1E069}" srcId="{C8172154-DF71-4916-97FB-9B02658053B0}" destId="{80F3CF0B-B26B-4A0C-B036-C60762741DB9}" srcOrd="0" destOrd="0" parTransId="{AD4E2DD8-33CE-449F-B5AB-B83178652932}" sibTransId="{E032B5F0-B9D9-4B3D-9C31-DF097ED2AD48}"/>
    <dgm:cxn modelId="{841536C5-CEB0-4D84-87DA-7D4BC475987C}" srcId="{0C1F2A24-45CA-4070-A741-6FE0CEB77BBA}" destId="{C8172154-DF71-4916-97FB-9B02658053B0}" srcOrd="0" destOrd="0" parTransId="{C1E6C52A-B1F7-46AB-B832-11C220097CC3}" sibTransId="{4E9797BF-922A-4E0E-A4B8-A0EAF42FB169}"/>
    <dgm:cxn modelId="{AB9070A5-5A83-4CDF-A639-3D5C47551B42}" type="presOf" srcId="{8A16822D-7B5C-41F9-92D0-B3D0D2B08352}" destId="{BE5AFEF3-5DAD-405D-84D9-185BCD6D5445}" srcOrd="0" destOrd="0" presId="urn:microsoft.com/office/officeart/2005/8/layout/radial2"/>
    <dgm:cxn modelId="{1375DA07-C267-467F-A596-5FAE964600DA}" type="presParOf" srcId="{F81619C7-CC75-4913-BCB7-D845DF2A1722}" destId="{AEF6A72A-676F-4B2F-A333-A3FF34956089}" srcOrd="0" destOrd="0" presId="urn:microsoft.com/office/officeart/2005/8/layout/radial2"/>
    <dgm:cxn modelId="{A56F0DAD-DD10-4F7C-9523-B5748371A925}" type="presParOf" srcId="{AEF6A72A-676F-4B2F-A333-A3FF34956089}" destId="{0EEDC1B1-DBF8-45E2-97A9-3A997AAE4EB2}" srcOrd="0" destOrd="0" presId="urn:microsoft.com/office/officeart/2005/8/layout/radial2"/>
    <dgm:cxn modelId="{E07D150C-EAFC-4C92-B71E-B3F9F2089151}" type="presParOf" srcId="{0EEDC1B1-DBF8-45E2-97A9-3A997AAE4EB2}" destId="{64FF9680-50CC-42D8-949A-AAA08D1C6A05}" srcOrd="0" destOrd="0" presId="urn:microsoft.com/office/officeart/2005/8/layout/radial2"/>
    <dgm:cxn modelId="{C6A022BA-DC54-4969-91AD-9F37A5F31A95}" type="presParOf" srcId="{0EEDC1B1-DBF8-45E2-97A9-3A997AAE4EB2}" destId="{97F0B833-87F0-4254-83A7-B66756524BE4}" srcOrd="1" destOrd="0" presId="urn:microsoft.com/office/officeart/2005/8/layout/radial2"/>
    <dgm:cxn modelId="{B9374C00-CC23-44F1-98DD-16909D15BDBC}" type="presParOf" srcId="{AEF6A72A-676F-4B2F-A333-A3FF34956089}" destId="{082A7E05-16B0-4EB2-8357-D896A63D2536}" srcOrd="1" destOrd="0" presId="urn:microsoft.com/office/officeart/2005/8/layout/radial2"/>
    <dgm:cxn modelId="{4A828B82-D7BC-49EF-AF8B-C367FF97FDA6}" type="presParOf" srcId="{AEF6A72A-676F-4B2F-A333-A3FF34956089}" destId="{E315BA7F-8293-45B1-879F-3FC2DE4374A4}" srcOrd="2" destOrd="0" presId="urn:microsoft.com/office/officeart/2005/8/layout/radial2"/>
    <dgm:cxn modelId="{2C0AA5A3-F5C4-4138-8DE6-E316A84C433D}" type="presParOf" srcId="{E315BA7F-8293-45B1-879F-3FC2DE4374A4}" destId="{8138FE23-EE34-4F79-BC65-0EA15FFCE978}" srcOrd="0" destOrd="0" presId="urn:microsoft.com/office/officeart/2005/8/layout/radial2"/>
    <dgm:cxn modelId="{97151242-B4C8-4A68-998E-F9544DA7EA06}" type="presParOf" srcId="{E315BA7F-8293-45B1-879F-3FC2DE4374A4}" destId="{7A35CFF1-D81A-4009-BB14-805473477E13}" srcOrd="1" destOrd="0" presId="urn:microsoft.com/office/officeart/2005/8/layout/radial2"/>
    <dgm:cxn modelId="{B26D502D-C5DD-4C00-BB7F-7D068A3B3665}" type="presParOf" srcId="{AEF6A72A-676F-4B2F-A333-A3FF34956089}" destId="{5A5D50CD-3BAD-41B5-95B6-AE63119712D4}" srcOrd="3" destOrd="0" presId="urn:microsoft.com/office/officeart/2005/8/layout/radial2"/>
    <dgm:cxn modelId="{3D0113CD-0D84-4897-8CF9-D848DBE51824}" type="presParOf" srcId="{AEF6A72A-676F-4B2F-A333-A3FF34956089}" destId="{8233A603-D1E8-4619-A80D-5AFF535B3727}" srcOrd="4" destOrd="0" presId="urn:microsoft.com/office/officeart/2005/8/layout/radial2"/>
    <dgm:cxn modelId="{390796E6-6173-4445-9C04-DCC9B026AF98}" type="presParOf" srcId="{8233A603-D1E8-4619-A80D-5AFF535B3727}" destId="{5C7107CA-322A-4922-B9AC-9EC6D22C074E}" srcOrd="0" destOrd="0" presId="urn:microsoft.com/office/officeart/2005/8/layout/radial2"/>
    <dgm:cxn modelId="{BDF80186-17AB-49F0-BC3F-E20288A1626E}" type="presParOf" srcId="{8233A603-D1E8-4619-A80D-5AFF535B3727}" destId="{BEE2866F-343B-4213-ABCF-9CCE6D9C86F9}" srcOrd="1" destOrd="0" presId="urn:microsoft.com/office/officeart/2005/8/layout/radial2"/>
    <dgm:cxn modelId="{D933652B-D7C1-41DE-B5F7-FD704AA73697}" type="presParOf" srcId="{AEF6A72A-676F-4B2F-A333-A3FF34956089}" destId="{A5CF735E-43F8-49A2-9BCB-AB4B2B089EF0}" srcOrd="5" destOrd="0" presId="urn:microsoft.com/office/officeart/2005/8/layout/radial2"/>
    <dgm:cxn modelId="{AC65CB48-E798-4764-B40D-ACC705C2AF7F}" type="presParOf" srcId="{AEF6A72A-676F-4B2F-A333-A3FF34956089}" destId="{DC672F93-C77B-4CF7-8B74-5F41459B6E0E}" srcOrd="6" destOrd="0" presId="urn:microsoft.com/office/officeart/2005/8/layout/radial2"/>
    <dgm:cxn modelId="{31CF290F-C2D4-407D-BDE2-7952DF9D0BF4}" type="presParOf" srcId="{DC672F93-C77B-4CF7-8B74-5F41459B6E0E}" destId="{BE5AFEF3-5DAD-405D-84D9-185BCD6D5445}" srcOrd="0" destOrd="0" presId="urn:microsoft.com/office/officeart/2005/8/layout/radial2"/>
    <dgm:cxn modelId="{1F9809E2-5D3B-4133-BD34-B6F0C965FB13}" type="presParOf" srcId="{DC672F93-C77B-4CF7-8B74-5F41459B6E0E}" destId="{5284BE28-940D-4EFE-8AED-D7056852DD0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6D9DEC-E0F3-4C6B-BC8A-FAC1EA27D4F7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43C916-70C6-45CC-B4AF-A0A169A73503}">
      <dgm:prSet phldrT="[Текст]" custT="1"/>
      <dgm:spPr/>
      <dgm:t>
        <a:bodyPr/>
        <a:lstStyle/>
        <a:p>
          <a:r>
            <a:rPr lang="ru-RU" sz="4000" dirty="0" smtClean="0"/>
            <a:t>ЗАДАЧИ</a:t>
          </a:r>
          <a:endParaRPr lang="ru-RU" sz="4000" dirty="0"/>
        </a:p>
      </dgm:t>
    </dgm:pt>
    <dgm:pt modelId="{368AF6EC-C826-4DB2-BFA6-5A183E377874}" type="parTrans" cxnId="{82C6A06F-3143-4FF9-8946-E61B48E59B29}">
      <dgm:prSet/>
      <dgm:spPr/>
      <dgm:t>
        <a:bodyPr/>
        <a:lstStyle/>
        <a:p>
          <a:endParaRPr lang="ru-RU"/>
        </a:p>
      </dgm:t>
    </dgm:pt>
    <dgm:pt modelId="{75918AB2-425A-4E80-A3C2-FDE199F9BB73}" type="sibTrans" cxnId="{82C6A06F-3143-4FF9-8946-E61B48E59B29}">
      <dgm:prSet/>
      <dgm:spPr/>
      <dgm:t>
        <a:bodyPr/>
        <a:lstStyle/>
        <a:p>
          <a:endParaRPr lang="ru-RU"/>
        </a:p>
      </dgm:t>
    </dgm:pt>
    <dgm:pt modelId="{313A7A96-2307-45CF-8C60-B389141C4737}">
      <dgm:prSet phldrT="[Текст]" custT="1"/>
      <dgm:spPr/>
      <dgm:t>
        <a:bodyPr/>
        <a:lstStyle/>
        <a:p>
          <a:r>
            <a:rPr lang="ru-RU" sz="1600" dirty="0" smtClean="0"/>
            <a:t>сформировать знания о планетах солнечной системы: название, из чего состоят планеты</a:t>
          </a:r>
          <a:endParaRPr lang="ru-RU" sz="1600" dirty="0"/>
        </a:p>
      </dgm:t>
    </dgm:pt>
    <dgm:pt modelId="{890F01E6-9C09-4531-A376-C3C373F65452}" type="parTrans" cxnId="{413819B2-FA2E-4DC6-A37C-2646BB4300E1}">
      <dgm:prSet/>
      <dgm:spPr/>
      <dgm:t>
        <a:bodyPr/>
        <a:lstStyle/>
        <a:p>
          <a:endParaRPr lang="ru-RU"/>
        </a:p>
      </dgm:t>
    </dgm:pt>
    <dgm:pt modelId="{C09F51F1-388A-47D4-A52A-BFCD9BD35FEE}" type="sibTrans" cxnId="{413819B2-FA2E-4DC6-A37C-2646BB4300E1}">
      <dgm:prSet/>
      <dgm:spPr/>
      <dgm:t>
        <a:bodyPr/>
        <a:lstStyle/>
        <a:p>
          <a:endParaRPr lang="ru-RU"/>
        </a:p>
      </dgm:t>
    </dgm:pt>
    <dgm:pt modelId="{54C56ACB-054A-45B7-B7A6-303BC170D90B}">
      <dgm:prSet phldrT="[Текст]" custT="1"/>
      <dgm:spPr/>
      <dgm:t>
        <a:bodyPr/>
        <a:lstStyle/>
        <a:p>
          <a:r>
            <a:rPr lang="ru-RU" sz="1600" dirty="0" smtClean="0"/>
            <a:t>закреплять знания детей о порядке расположения планет относительно Солнца, их  величине</a:t>
          </a:r>
          <a:endParaRPr lang="ru-RU" sz="1600" dirty="0"/>
        </a:p>
      </dgm:t>
    </dgm:pt>
    <dgm:pt modelId="{D5855869-C0F1-47FB-BDA8-A061F63BFFFE}" type="parTrans" cxnId="{387C679A-DA19-433A-9CC0-A70C66C62596}">
      <dgm:prSet/>
      <dgm:spPr/>
      <dgm:t>
        <a:bodyPr/>
        <a:lstStyle/>
        <a:p>
          <a:endParaRPr lang="ru-RU"/>
        </a:p>
      </dgm:t>
    </dgm:pt>
    <dgm:pt modelId="{CC3C9700-2DAD-4FF8-94F4-502EB00154C5}" type="sibTrans" cxnId="{387C679A-DA19-433A-9CC0-A70C66C62596}">
      <dgm:prSet/>
      <dgm:spPr/>
      <dgm:t>
        <a:bodyPr/>
        <a:lstStyle/>
        <a:p>
          <a:endParaRPr lang="ru-RU"/>
        </a:p>
      </dgm:t>
    </dgm:pt>
    <dgm:pt modelId="{AD6169A4-9FCD-4395-961B-F2425B6111FD}">
      <dgm:prSet phldrT="[Текст]" custT="1"/>
      <dgm:spPr/>
      <dgm:t>
        <a:bodyPr/>
        <a:lstStyle/>
        <a:p>
          <a:r>
            <a:rPr lang="ru-RU" sz="1600" dirty="0" smtClean="0"/>
            <a:t>закреплять знания детей о том, кто первым побывал в космосе и первой женщине-космонавте.</a:t>
          </a:r>
          <a:endParaRPr lang="ru-RU" sz="1600" dirty="0"/>
        </a:p>
      </dgm:t>
    </dgm:pt>
    <dgm:pt modelId="{9AB0F827-E8F5-4EC6-9525-2EDE120113F4}" type="parTrans" cxnId="{6E93D128-B544-4B79-815A-1A02C61E10ED}">
      <dgm:prSet/>
      <dgm:spPr/>
      <dgm:t>
        <a:bodyPr/>
        <a:lstStyle/>
        <a:p>
          <a:endParaRPr lang="ru-RU"/>
        </a:p>
      </dgm:t>
    </dgm:pt>
    <dgm:pt modelId="{D54C6590-847B-418E-B2D3-5EC51B1098DF}" type="sibTrans" cxnId="{6E93D128-B544-4B79-815A-1A02C61E10ED}">
      <dgm:prSet/>
      <dgm:spPr/>
      <dgm:t>
        <a:bodyPr/>
        <a:lstStyle/>
        <a:p>
          <a:endParaRPr lang="ru-RU"/>
        </a:p>
      </dgm:t>
    </dgm:pt>
    <dgm:pt modelId="{91AD8515-0555-40A3-87DA-0DC639AE57E0}" type="pres">
      <dgm:prSet presAssocID="{E96D9DEC-E0F3-4C6B-BC8A-FAC1EA27D4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4110BDC-E288-4C9C-9FDC-FDDA8C18C961}" type="pres">
      <dgm:prSet presAssocID="{EB43C916-70C6-45CC-B4AF-A0A169A73503}" presName="hierRoot1" presStyleCnt="0">
        <dgm:presLayoutVars>
          <dgm:hierBranch val="init"/>
        </dgm:presLayoutVars>
      </dgm:prSet>
      <dgm:spPr/>
    </dgm:pt>
    <dgm:pt modelId="{0F5773D0-AF4D-4D3C-BD41-3DDF23EE639B}" type="pres">
      <dgm:prSet presAssocID="{EB43C916-70C6-45CC-B4AF-A0A169A73503}" presName="rootComposite1" presStyleCnt="0"/>
      <dgm:spPr/>
    </dgm:pt>
    <dgm:pt modelId="{AA1D3CD4-7A55-4D89-BFD7-1BA5B9DEA498}" type="pres">
      <dgm:prSet presAssocID="{EB43C916-70C6-45CC-B4AF-A0A169A73503}" presName="rootText1" presStyleLbl="node0" presStyleIdx="0" presStyleCnt="1" custScaleX="185857" custScaleY="70221" custLinFactNeighborX="-8080" custLinFactNeighborY="-211">
        <dgm:presLayoutVars>
          <dgm:chPref val="3"/>
        </dgm:presLayoutVars>
      </dgm:prSet>
      <dgm:spPr/>
    </dgm:pt>
    <dgm:pt modelId="{F737227D-1DBB-472F-99C9-B2E4117C9AF9}" type="pres">
      <dgm:prSet presAssocID="{EB43C916-70C6-45CC-B4AF-A0A169A73503}" presName="rootConnector1" presStyleLbl="node1" presStyleIdx="0" presStyleCnt="0"/>
      <dgm:spPr/>
    </dgm:pt>
    <dgm:pt modelId="{51590203-1FF4-40A2-9CE1-C05704AB5A44}" type="pres">
      <dgm:prSet presAssocID="{EB43C916-70C6-45CC-B4AF-A0A169A73503}" presName="hierChild2" presStyleCnt="0"/>
      <dgm:spPr/>
    </dgm:pt>
    <dgm:pt modelId="{76C8CBE1-F7A5-402D-ABCE-8E436A247132}" type="pres">
      <dgm:prSet presAssocID="{890F01E6-9C09-4531-A376-C3C373F65452}" presName="Name37" presStyleLbl="parChTrans1D2" presStyleIdx="0" presStyleCnt="3"/>
      <dgm:spPr/>
    </dgm:pt>
    <dgm:pt modelId="{2149FC2B-368A-4B75-A53A-03EFD461E32E}" type="pres">
      <dgm:prSet presAssocID="{313A7A96-2307-45CF-8C60-B389141C4737}" presName="hierRoot2" presStyleCnt="0">
        <dgm:presLayoutVars>
          <dgm:hierBranch val="init"/>
        </dgm:presLayoutVars>
      </dgm:prSet>
      <dgm:spPr/>
    </dgm:pt>
    <dgm:pt modelId="{4E4E1670-27E9-47FE-9C0E-5634EA211D73}" type="pres">
      <dgm:prSet presAssocID="{313A7A96-2307-45CF-8C60-B389141C4737}" presName="rootComposite" presStyleCnt="0"/>
      <dgm:spPr/>
    </dgm:pt>
    <dgm:pt modelId="{6E063229-762A-481D-A15B-9896A3D954D5}" type="pres">
      <dgm:prSet presAssocID="{313A7A96-2307-45CF-8C60-B389141C4737}" presName="rootText" presStyleLbl="node2" presStyleIdx="0" presStyleCnt="3" custScaleY="1812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6E8731-FA35-47D1-975B-D6A1F3A6C0C1}" type="pres">
      <dgm:prSet presAssocID="{313A7A96-2307-45CF-8C60-B389141C4737}" presName="rootConnector" presStyleLbl="node2" presStyleIdx="0" presStyleCnt="3"/>
      <dgm:spPr/>
    </dgm:pt>
    <dgm:pt modelId="{70C35147-9F81-4EB5-BCC3-541F873B2539}" type="pres">
      <dgm:prSet presAssocID="{313A7A96-2307-45CF-8C60-B389141C4737}" presName="hierChild4" presStyleCnt="0"/>
      <dgm:spPr/>
    </dgm:pt>
    <dgm:pt modelId="{7029DB26-7E3D-490F-BB67-75A31F5E41AC}" type="pres">
      <dgm:prSet presAssocID="{313A7A96-2307-45CF-8C60-B389141C4737}" presName="hierChild5" presStyleCnt="0"/>
      <dgm:spPr/>
    </dgm:pt>
    <dgm:pt modelId="{EBD3B878-2E4F-4334-8445-ADDAEA28BD99}" type="pres">
      <dgm:prSet presAssocID="{D5855869-C0F1-47FB-BDA8-A061F63BFFFE}" presName="Name37" presStyleLbl="parChTrans1D2" presStyleIdx="1" presStyleCnt="3"/>
      <dgm:spPr/>
    </dgm:pt>
    <dgm:pt modelId="{9A4448D8-BB25-4279-956F-56C4A3F35443}" type="pres">
      <dgm:prSet presAssocID="{54C56ACB-054A-45B7-B7A6-303BC170D90B}" presName="hierRoot2" presStyleCnt="0">
        <dgm:presLayoutVars>
          <dgm:hierBranch val="init"/>
        </dgm:presLayoutVars>
      </dgm:prSet>
      <dgm:spPr/>
    </dgm:pt>
    <dgm:pt modelId="{D20EB62C-E104-4C9E-97AA-FCD4BC723265}" type="pres">
      <dgm:prSet presAssocID="{54C56ACB-054A-45B7-B7A6-303BC170D90B}" presName="rootComposite" presStyleCnt="0"/>
      <dgm:spPr/>
    </dgm:pt>
    <dgm:pt modelId="{0F572F8B-5C3F-44B8-B2B9-E8EBFB079760}" type="pres">
      <dgm:prSet presAssocID="{54C56ACB-054A-45B7-B7A6-303BC170D90B}" presName="rootText" presStyleLbl="node2" presStyleIdx="1" presStyleCnt="3" custScaleY="1973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CB8DD2-31B0-4EB0-91DE-0FCAFD44B0D4}" type="pres">
      <dgm:prSet presAssocID="{54C56ACB-054A-45B7-B7A6-303BC170D90B}" presName="rootConnector" presStyleLbl="node2" presStyleIdx="1" presStyleCnt="3"/>
      <dgm:spPr/>
    </dgm:pt>
    <dgm:pt modelId="{D87998EC-CB50-4B2C-8BCB-5D848B5320CA}" type="pres">
      <dgm:prSet presAssocID="{54C56ACB-054A-45B7-B7A6-303BC170D90B}" presName="hierChild4" presStyleCnt="0"/>
      <dgm:spPr/>
    </dgm:pt>
    <dgm:pt modelId="{32E6B823-CD0B-47E9-9245-1FD03B48AC43}" type="pres">
      <dgm:prSet presAssocID="{54C56ACB-054A-45B7-B7A6-303BC170D90B}" presName="hierChild5" presStyleCnt="0"/>
      <dgm:spPr/>
    </dgm:pt>
    <dgm:pt modelId="{382C1AA2-A583-4686-9C9C-0842BF893D95}" type="pres">
      <dgm:prSet presAssocID="{9AB0F827-E8F5-4EC6-9525-2EDE120113F4}" presName="Name37" presStyleLbl="parChTrans1D2" presStyleIdx="2" presStyleCnt="3"/>
      <dgm:spPr/>
    </dgm:pt>
    <dgm:pt modelId="{829D6136-3A9B-47C7-B844-96D39EAB6208}" type="pres">
      <dgm:prSet presAssocID="{AD6169A4-9FCD-4395-961B-F2425B6111FD}" presName="hierRoot2" presStyleCnt="0">
        <dgm:presLayoutVars>
          <dgm:hierBranch val="init"/>
        </dgm:presLayoutVars>
      </dgm:prSet>
      <dgm:spPr/>
    </dgm:pt>
    <dgm:pt modelId="{FC3B455A-0399-4B20-89F2-DBC1B11E6D01}" type="pres">
      <dgm:prSet presAssocID="{AD6169A4-9FCD-4395-961B-F2425B6111FD}" presName="rootComposite" presStyleCnt="0"/>
      <dgm:spPr/>
    </dgm:pt>
    <dgm:pt modelId="{BFDD6332-760D-4CFD-8267-234CC33AD9B9}" type="pres">
      <dgm:prSet presAssocID="{AD6169A4-9FCD-4395-961B-F2425B6111FD}" presName="rootText" presStyleLbl="node2" presStyleIdx="2" presStyleCnt="3" custScaleY="1812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330176-B31A-4165-A5B5-0EFD15C3D7A5}" type="pres">
      <dgm:prSet presAssocID="{AD6169A4-9FCD-4395-961B-F2425B6111FD}" presName="rootConnector" presStyleLbl="node2" presStyleIdx="2" presStyleCnt="3"/>
      <dgm:spPr/>
    </dgm:pt>
    <dgm:pt modelId="{9C302A20-0048-4428-8D12-04951951B67F}" type="pres">
      <dgm:prSet presAssocID="{AD6169A4-9FCD-4395-961B-F2425B6111FD}" presName="hierChild4" presStyleCnt="0"/>
      <dgm:spPr/>
    </dgm:pt>
    <dgm:pt modelId="{E54CDBD0-02DB-4CF1-9B81-C4E4E8DC8007}" type="pres">
      <dgm:prSet presAssocID="{AD6169A4-9FCD-4395-961B-F2425B6111FD}" presName="hierChild5" presStyleCnt="0"/>
      <dgm:spPr/>
    </dgm:pt>
    <dgm:pt modelId="{E15978EE-C42D-4A03-BDDE-D266A3E7CE42}" type="pres">
      <dgm:prSet presAssocID="{EB43C916-70C6-45CC-B4AF-A0A169A73503}" presName="hierChild3" presStyleCnt="0"/>
      <dgm:spPr/>
    </dgm:pt>
  </dgm:ptLst>
  <dgm:cxnLst>
    <dgm:cxn modelId="{31A5EF5C-93AC-4024-9D55-B6DCE62E23B1}" type="presOf" srcId="{EB43C916-70C6-45CC-B4AF-A0A169A73503}" destId="{F737227D-1DBB-472F-99C9-B2E4117C9AF9}" srcOrd="1" destOrd="0" presId="urn:microsoft.com/office/officeart/2005/8/layout/orgChart1"/>
    <dgm:cxn modelId="{0BC34495-1675-42E8-B212-4C909474E9B8}" type="presOf" srcId="{54C56ACB-054A-45B7-B7A6-303BC170D90B}" destId="{0F572F8B-5C3F-44B8-B2B9-E8EBFB079760}" srcOrd="0" destOrd="0" presId="urn:microsoft.com/office/officeart/2005/8/layout/orgChart1"/>
    <dgm:cxn modelId="{0471440F-F45D-4392-8F98-BCB5A105472F}" type="presOf" srcId="{890F01E6-9C09-4531-A376-C3C373F65452}" destId="{76C8CBE1-F7A5-402D-ABCE-8E436A247132}" srcOrd="0" destOrd="0" presId="urn:microsoft.com/office/officeart/2005/8/layout/orgChart1"/>
    <dgm:cxn modelId="{387C679A-DA19-433A-9CC0-A70C66C62596}" srcId="{EB43C916-70C6-45CC-B4AF-A0A169A73503}" destId="{54C56ACB-054A-45B7-B7A6-303BC170D90B}" srcOrd="1" destOrd="0" parTransId="{D5855869-C0F1-47FB-BDA8-A061F63BFFFE}" sibTransId="{CC3C9700-2DAD-4FF8-94F4-502EB00154C5}"/>
    <dgm:cxn modelId="{F53876FE-9824-4017-8ED8-FF7E39ECD6DA}" type="presOf" srcId="{54C56ACB-054A-45B7-B7A6-303BC170D90B}" destId="{DCCB8DD2-31B0-4EB0-91DE-0FCAFD44B0D4}" srcOrd="1" destOrd="0" presId="urn:microsoft.com/office/officeart/2005/8/layout/orgChart1"/>
    <dgm:cxn modelId="{13D659A9-FE8A-4A65-9005-9B36594F9567}" type="presOf" srcId="{D5855869-C0F1-47FB-BDA8-A061F63BFFFE}" destId="{EBD3B878-2E4F-4334-8445-ADDAEA28BD99}" srcOrd="0" destOrd="0" presId="urn:microsoft.com/office/officeart/2005/8/layout/orgChart1"/>
    <dgm:cxn modelId="{F89AB3D4-5FC0-4DB4-88B3-F5672ACAC021}" type="presOf" srcId="{E96D9DEC-E0F3-4C6B-BC8A-FAC1EA27D4F7}" destId="{91AD8515-0555-40A3-87DA-0DC639AE57E0}" srcOrd="0" destOrd="0" presId="urn:microsoft.com/office/officeart/2005/8/layout/orgChart1"/>
    <dgm:cxn modelId="{5554CE52-E9CE-475F-AFB6-80719F2F9B51}" type="presOf" srcId="{AD6169A4-9FCD-4395-961B-F2425B6111FD}" destId="{93330176-B31A-4165-A5B5-0EFD15C3D7A5}" srcOrd="1" destOrd="0" presId="urn:microsoft.com/office/officeart/2005/8/layout/orgChart1"/>
    <dgm:cxn modelId="{ADDA9D9E-0342-4D64-8DEA-2A993952B38D}" type="presOf" srcId="{AD6169A4-9FCD-4395-961B-F2425B6111FD}" destId="{BFDD6332-760D-4CFD-8267-234CC33AD9B9}" srcOrd="0" destOrd="0" presId="urn:microsoft.com/office/officeart/2005/8/layout/orgChart1"/>
    <dgm:cxn modelId="{413819B2-FA2E-4DC6-A37C-2646BB4300E1}" srcId="{EB43C916-70C6-45CC-B4AF-A0A169A73503}" destId="{313A7A96-2307-45CF-8C60-B389141C4737}" srcOrd="0" destOrd="0" parTransId="{890F01E6-9C09-4531-A376-C3C373F65452}" sibTransId="{C09F51F1-388A-47D4-A52A-BFCD9BD35FEE}"/>
    <dgm:cxn modelId="{82C6A06F-3143-4FF9-8946-E61B48E59B29}" srcId="{E96D9DEC-E0F3-4C6B-BC8A-FAC1EA27D4F7}" destId="{EB43C916-70C6-45CC-B4AF-A0A169A73503}" srcOrd="0" destOrd="0" parTransId="{368AF6EC-C826-4DB2-BFA6-5A183E377874}" sibTransId="{75918AB2-425A-4E80-A3C2-FDE199F9BB73}"/>
    <dgm:cxn modelId="{6E93D128-B544-4B79-815A-1A02C61E10ED}" srcId="{EB43C916-70C6-45CC-B4AF-A0A169A73503}" destId="{AD6169A4-9FCD-4395-961B-F2425B6111FD}" srcOrd="2" destOrd="0" parTransId="{9AB0F827-E8F5-4EC6-9525-2EDE120113F4}" sibTransId="{D54C6590-847B-418E-B2D3-5EC51B1098DF}"/>
    <dgm:cxn modelId="{6915D068-1F06-4411-9532-5F1759CD039C}" type="presOf" srcId="{313A7A96-2307-45CF-8C60-B389141C4737}" destId="{6E063229-762A-481D-A15B-9896A3D954D5}" srcOrd="0" destOrd="0" presId="urn:microsoft.com/office/officeart/2005/8/layout/orgChart1"/>
    <dgm:cxn modelId="{7C24F0F4-FDE3-4550-B975-FEEDB672317C}" type="presOf" srcId="{EB43C916-70C6-45CC-B4AF-A0A169A73503}" destId="{AA1D3CD4-7A55-4D89-BFD7-1BA5B9DEA498}" srcOrd="0" destOrd="0" presId="urn:microsoft.com/office/officeart/2005/8/layout/orgChart1"/>
    <dgm:cxn modelId="{215E3852-1F3C-48B7-9A28-03FCC6285ABA}" type="presOf" srcId="{313A7A96-2307-45CF-8C60-B389141C4737}" destId="{0B6E8731-FA35-47D1-975B-D6A1F3A6C0C1}" srcOrd="1" destOrd="0" presId="urn:microsoft.com/office/officeart/2005/8/layout/orgChart1"/>
    <dgm:cxn modelId="{168E1FE1-5BBE-45B6-A610-61A028060E09}" type="presOf" srcId="{9AB0F827-E8F5-4EC6-9525-2EDE120113F4}" destId="{382C1AA2-A583-4686-9C9C-0842BF893D95}" srcOrd="0" destOrd="0" presId="urn:microsoft.com/office/officeart/2005/8/layout/orgChart1"/>
    <dgm:cxn modelId="{22BE832D-5329-4F14-8BC9-B78DF5C09F53}" type="presParOf" srcId="{91AD8515-0555-40A3-87DA-0DC639AE57E0}" destId="{24110BDC-E288-4C9C-9FDC-FDDA8C18C961}" srcOrd="0" destOrd="0" presId="urn:microsoft.com/office/officeart/2005/8/layout/orgChart1"/>
    <dgm:cxn modelId="{02578D74-54B1-465A-B874-38FE2EF8772A}" type="presParOf" srcId="{24110BDC-E288-4C9C-9FDC-FDDA8C18C961}" destId="{0F5773D0-AF4D-4D3C-BD41-3DDF23EE639B}" srcOrd="0" destOrd="0" presId="urn:microsoft.com/office/officeart/2005/8/layout/orgChart1"/>
    <dgm:cxn modelId="{9DC2EFB6-40E4-4091-9A5B-CF966CD98BE1}" type="presParOf" srcId="{0F5773D0-AF4D-4D3C-BD41-3DDF23EE639B}" destId="{AA1D3CD4-7A55-4D89-BFD7-1BA5B9DEA498}" srcOrd="0" destOrd="0" presId="urn:microsoft.com/office/officeart/2005/8/layout/orgChart1"/>
    <dgm:cxn modelId="{A4DF5CB0-AD33-483B-A443-888B29A4D73C}" type="presParOf" srcId="{0F5773D0-AF4D-4D3C-BD41-3DDF23EE639B}" destId="{F737227D-1DBB-472F-99C9-B2E4117C9AF9}" srcOrd="1" destOrd="0" presId="urn:microsoft.com/office/officeart/2005/8/layout/orgChart1"/>
    <dgm:cxn modelId="{3845CBEA-3894-48C0-B76A-06310F76688F}" type="presParOf" srcId="{24110BDC-E288-4C9C-9FDC-FDDA8C18C961}" destId="{51590203-1FF4-40A2-9CE1-C05704AB5A44}" srcOrd="1" destOrd="0" presId="urn:microsoft.com/office/officeart/2005/8/layout/orgChart1"/>
    <dgm:cxn modelId="{85AC8460-8B48-4F44-9EE2-CE2396834881}" type="presParOf" srcId="{51590203-1FF4-40A2-9CE1-C05704AB5A44}" destId="{76C8CBE1-F7A5-402D-ABCE-8E436A247132}" srcOrd="0" destOrd="0" presId="urn:microsoft.com/office/officeart/2005/8/layout/orgChart1"/>
    <dgm:cxn modelId="{6D6940E5-94AD-4EA7-B624-D6BD6792E04D}" type="presParOf" srcId="{51590203-1FF4-40A2-9CE1-C05704AB5A44}" destId="{2149FC2B-368A-4B75-A53A-03EFD461E32E}" srcOrd="1" destOrd="0" presId="urn:microsoft.com/office/officeart/2005/8/layout/orgChart1"/>
    <dgm:cxn modelId="{2A4F93B0-C125-4CAF-9FAD-02FED88428A4}" type="presParOf" srcId="{2149FC2B-368A-4B75-A53A-03EFD461E32E}" destId="{4E4E1670-27E9-47FE-9C0E-5634EA211D73}" srcOrd="0" destOrd="0" presId="urn:microsoft.com/office/officeart/2005/8/layout/orgChart1"/>
    <dgm:cxn modelId="{28572D84-D6D1-4CF9-B17B-D9A3159D56B4}" type="presParOf" srcId="{4E4E1670-27E9-47FE-9C0E-5634EA211D73}" destId="{6E063229-762A-481D-A15B-9896A3D954D5}" srcOrd="0" destOrd="0" presId="urn:microsoft.com/office/officeart/2005/8/layout/orgChart1"/>
    <dgm:cxn modelId="{43D6104F-5130-4D41-A579-3F2E7199CD6F}" type="presParOf" srcId="{4E4E1670-27E9-47FE-9C0E-5634EA211D73}" destId="{0B6E8731-FA35-47D1-975B-D6A1F3A6C0C1}" srcOrd="1" destOrd="0" presId="urn:microsoft.com/office/officeart/2005/8/layout/orgChart1"/>
    <dgm:cxn modelId="{57FAE9FD-5E30-4509-8A01-4CBEA1E44849}" type="presParOf" srcId="{2149FC2B-368A-4B75-A53A-03EFD461E32E}" destId="{70C35147-9F81-4EB5-BCC3-541F873B2539}" srcOrd="1" destOrd="0" presId="urn:microsoft.com/office/officeart/2005/8/layout/orgChart1"/>
    <dgm:cxn modelId="{DA67AF93-E290-4BC0-B2F5-DF8A06593131}" type="presParOf" srcId="{2149FC2B-368A-4B75-A53A-03EFD461E32E}" destId="{7029DB26-7E3D-490F-BB67-75A31F5E41AC}" srcOrd="2" destOrd="0" presId="urn:microsoft.com/office/officeart/2005/8/layout/orgChart1"/>
    <dgm:cxn modelId="{3648FA94-DFB3-49BF-A31D-EE5C46546D2E}" type="presParOf" srcId="{51590203-1FF4-40A2-9CE1-C05704AB5A44}" destId="{EBD3B878-2E4F-4334-8445-ADDAEA28BD99}" srcOrd="2" destOrd="0" presId="urn:microsoft.com/office/officeart/2005/8/layout/orgChart1"/>
    <dgm:cxn modelId="{E8706E47-1EDB-4A0C-8B43-8C9D1385FBB4}" type="presParOf" srcId="{51590203-1FF4-40A2-9CE1-C05704AB5A44}" destId="{9A4448D8-BB25-4279-956F-56C4A3F35443}" srcOrd="3" destOrd="0" presId="urn:microsoft.com/office/officeart/2005/8/layout/orgChart1"/>
    <dgm:cxn modelId="{0DECDE0A-5C14-47D1-B24B-EB1B84F23D20}" type="presParOf" srcId="{9A4448D8-BB25-4279-956F-56C4A3F35443}" destId="{D20EB62C-E104-4C9E-97AA-FCD4BC723265}" srcOrd="0" destOrd="0" presId="urn:microsoft.com/office/officeart/2005/8/layout/orgChart1"/>
    <dgm:cxn modelId="{7B6D0047-02DA-49FF-BFBD-7C5D12397555}" type="presParOf" srcId="{D20EB62C-E104-4C9E-97AA-FCD4BC723265}" destId="{0F572F8B-5C3F-44B8-B2B9-E8EBFB079760}" srcOrd="0" destOrd="0" presId="urn:microsoft.com/office/officeart/2005/8/layout/orgChart1"/>
    <dgm:cxn modelId="{C61F2715-B471-4450-9B86-295226DB27C1}" type="presParOf" srcId="{D20EB62C-E104-4C9E-97AA-FCD4BC723265}" destId="{DCCB8DD2-31B0-4EB0-91DE-0FCAFD44B0D4}" srcOrd="1" destOrd="0" presId="urn:microsoft.com/office/officeart/2005/8/layout/orgChart1"/>
    <dgm:cxn modelId="{4B7A42FB-3331-4E8C-97DD-D15CE5C1F336}" type="presParOf" srcId="{9A4448D8-BB25-4279-956F-56C4A3F35443}" destId="{D87998EC-CB50-4B2C-8BCB-5D848B5320CA}" srcOrd="1" destOrd="0" presId="urn:microsoft.com/office/officeart/2005/8/layout/orgChart1"/>
    <dgm:cxn modelId="{814413E1-E22D-4BDA-BEFB-7364F7F51613}" type="presParOf" srcId="{9A4448D8-BB25-4279-956F-56C4A3F35443}" destId="{32E6B823-CD0B-47E9-9245-1FD03B48AC43}" srcOrd="2" destOrd="0" presId="urn:microsoft.com/office/officeart/2005/8/layout/orgChart1"/>
    <dgm:cxn modelId="{5CD55146-7C1D-4BDD-9B56-081310CBBEE8}" type="presParOf" srcId="{51590203-1FF4-40A2-9CE1-C05704AB5A44}" destId="{382C1AA2-A583-4686-9C9C-0842BF893D95}" srcOrd="4" destOrd="0" presId="urn:microsoft.com/office/officeart/2005/8/layout/orgChart1"/>
    <dgm:cxn modelId="{F871C939-FD66-49B5-B15A-B74B4478A5B0}" type="presParOf" srcId="{51590203-1FF4-40A2-9CE1-C05704AB5A44}" destId="{829D6136-3A9B-47C7-B844-96D39EAB6208}" srcOrd="5" destOrd="0" presId="urn:microsoft.com/office/officeart/2005/8/layout/orgChart1"/>
    <dgm:cxn modelId="{40A892CA-F97D-44F3-B5D5-66080057C4A1}" type="presParOf" srcId="{829D6136-3A9B-47C7-B844-96D39EAB6208}" destId="{FC3B455A-0399-4B20-89F2-DBC1B11E6D01}" srcOrd="0" destOrd="0" presId="urn:microsoft.com/office/officeart/2005/8/layout/orgChart1"/>
    <dgm:cxn modelId="{B9F41E77-A140-4AB4-88C6-38156E477514}" type="presParOf" srcId="{FC3B455A-0399-4B20-89F2-DBC1B11E6D01}" destId="{BFDD6332-760D-4CFD-8267-234CC33AD9B9}" srcOrd="0" destOrd="0" presId="urn:microsoft.com/office/officeart/2005/8/layout/orgChart1"/>
    <dgm:cxn modelId="{3883AF67-3F7D-48DB-A0F1-73C82D335B75}" type="presParOf" srcId="{FC3B455A-0399-4B20-89F2-DBC1B11E6D01}" destId="{93330176-B31A-4165-A5B5-0EFD15C3D7A5}" srcOrd="1" destOrd="0" presId="urn:microsoft.com/office/officeart/2005/8/layout/orgChart1"/>
    <dgm:cxn modelId="{963F766B-C9B9-449B-90B2-0DDDD2C8C1D5}" type="presParOf" srcId="{829D6136-3A9B-47C7-B844-96D39EAB6208}" destId="{9C302A20-0048-4428-8D12-04951951B67F}" srcOrd="1" destOrd="0" presId="urn:microsoft.com/office/officeart/2005/8/layout/orgChart1"/>
    <dgm:cxn modelId="{BB02ABB6-A2A3-46F5-812E-B0E5CBC9C195}" type="presParOf" srcId="{829D6136-3A9B-47C7-B844-96D39EAB6208}" destId="{E54CDBD0-02DB-4CF1-9B81-C4E4E8DC8007}" srcOrd="2" destOrd="0" presId="urn:microsoft.com/office/officeart/2005/8/layout/orgChart1"/>
    <dgm:cxn modelId="{6C74B31B-CE44-4D45-9340-1D744228BF3C}" type="presParOf" srcId="{24110BDC-E288-4C9C-9FDC-FDDA8C18C961}" destId="{E15978EE-C42D-4A03-BDDE-D266A3E7CE4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00E0E0-603B-4E76-B554-7D7B3B2514FA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5F2A59-239D-4198-98E3-E1F8F1989A19}">
      <dgm:prSet phldrT="[Текст]"/>
      <dgm:spPr/>
      <dgm:t>
        <a:bodyPr/>
        <a:lstStyle/>
        <a:p>
          <a:r>
            <a:rPr lang="ru-RU" dirty="0" smtClean="0"/>
            <a:t>Ожидаемые результаты</a:t>
          </a:r>
          <a:endParaRPr lang="ru-RU" dirty="0"/>
        </a:p>
      </dgm:t>
    </dgm:pt>
    <dgm:pt modelId="{C4DC0461-F231-479C-B8F2-C2530746DCFB}" type="parTrans" cxnId="{22668BC9-43FE-4183-8260-48A501484AE2}">
      <dgm:prSet/>
      <dgm:spPr/>
      <dgm:t>
        <a:bodyPr/>
        <a:lstStyle/>
        <a:p>
          <a:endParaRPr lang="ru-RU"/>
        </a:p>
      </dgm:t>
    </dgm:pt>
    <dgm:pt modelId="{2A249FBD-315F-4EAF-8C79-AA4936BD3AE7}" type="sibTrans" cxnId="{22668BC9-43FE-4183-8260-48A501484AE2}">
      <dgm:prSet/>
      <dgm:spPr/>
      <dgm:t>
        <a:bodyPr/>
        <a:lstStyle/>
        <a:p>
          <a:endParaRPr lang="ru-RU"/>
        </a:p>
      </dgm:t>
    </dgm:pt>
    <dgm:pt modelId="{2FD823B0-8FE7-4C3E-B6D7-49C0817B74CD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 smtClean="0"/>
            <a:t>вызывать интерес к планете, на которой мы живем. </a:t>
          </a:r>
          <a:endParaRPr lang="ru-RU" dirty="0"/>
        </a:p>
      </dgm:t>
    </dgm:pt>
    <dgm:pt modelId="{A0C24FA6-86B7-437E-8308-8482CB47D695}" type="parTrans" cxnId="{0263E02B-696A-445E-B4E2-927D38A48509}">
      <dgm:prSet/>
      <dgm:spPr/>
      <dgm:t>
        <a:bodyPr/>
        <a:lstStyle/>
        <a:p>
          <a:endParaRPr lang="ru-RU"/>
        </a:p>
      </dgm:t>
    </dgm:pt>
    <dgm:pt modelId="{40BE19AB-B345-4865-BEAC-26F411A1F984}" type="sibTrans" cxnId="{0263E02B-696A-445E-B4E2-927D38A48509}">
      <dgm:prSet/>
      <dgm:spPr/>
      <dgm:t>
        <a:bodyPr/>
        <a:lstStyle/>
        <a:p>
          <a:endParaRPr lang="ru-RU"/>
        </a:p>
      </dgm:t>
    </dgm:pt>
    <dgm:pt modelId="{BB7901AF-C664-4136-B598-63FD1BE6CA30}">
      <dgm:prSet phldrT="[Текст]"/>
      <dgm:spPr/>
      <dgm:t>
        <a:bodyPr/>
        <a:lstStyle/>
        <a:p>
          <a:r>
            <a:rPr lang="ru-RU" dirty="0" smtClean="0"/>
            <a:t>воспитание уважения к людям-первооткрывателям космического пространства.</a:t>
          </a:r>
          <a:endParaRPr lang="ru-RU" dirty="0"/>
        </a:p>
      </dgm:t>
    </dgm:pt>
    <dgm:pt modelId="{E01DC736-2860-403B-BF5A-E247AED3C54C}" type="parTrans" cxnId="{FCC1CA69-5DF2-45FC-8718-B3F041CFF219}">
      <dgm:prSet/>
      <dgm:spPr/>
      <dgm:t>
        <a:bodyPr/>
        <a:lstStyle/>
        <a:p>
          <a:endParaRPr lang="ru-RU"/>
        </a:p>
      </dgm:t>
    </dgm:pt>
    <dgm:pt modelId="{1374B061-68A5-46CC-94D4-A9482931E9FD}" type="sibTrans" cxnId="{FCC1CA69-5DF2-45FC-8718-B3F041CFF219}">
      <dgm:prSet/>
      <dgm:spPr/>
      <dgm:t>
        <a:bodyPr/>
        <a:lstStyle/>
        <a:p>
          <a:endParaRPr lang="ru-RU"/>
        </a:p>
      </dgm:t>
    </dgm:pt>
    <dgm:pt modelId="{0ACBDBA6-E781-4F5C-9450-B9B986CB6CFF}" type="pres">
      <dgm:prSet presAssocID="{3500E0E0-603B-4E76-B554-7D7B3B2514FA}" presName="Name0" presStyleCnt="0">
        <dgm:presLayoutVars>
          <dgm:dir/>
          <dgm:resizeHandles val="exact"/>
        </dgm:presLayoutVars>
      </dgm:prSet>
      <dgm:spPr/>
    </dgm:pt>
    <dgm:pt modelId="{A5AF1ED9-0304-4B4A-822B-71535E5B78B5}" type="pres">
      <dgm:prSet presAssocID="{155F2A59-239D-4198-98E3-E1F8F1989A19}" presName="node" presStyleLbl="node1" presStyleIdx="0" presStyleCnt="3">
        <dgm:presLayoutVars>
          <dgm:bulletEnabled val="1"/>
        </dgm:presLayoutVars>
      </dgm:prSet>
      <dgm:spPr/>
    </dgm:pt>
    <dgm:pt modelId="{1238C150-58B5-4B4A-8E83-44DD70CD50E7}" type="pres">
      <dgm:prSet presAssocID="{2A249FBD-315F-4EAF-8C79-AA4936BD3AE7}" presName="sibTrans" presStyleLbl="sibTrans2D1" presStyleIdx="0" presStyleCnt="3"/>
      <dgm:spPr/>
    </dgm:pt>
    <dgm:pt modelId="{BAC9E288-5442-4524-ADD4-EB04539FAC78}" type="pres">
      <dgm:prSet presAssocID="{2A249FBD-315F-4EAF-8C79-AA4936BD3AE7}" presName="connectorText" presStyleLbl="sibTrans2D1" presStyleIdx="0" presStyleCnt="3"/>
      <dgm:spPr/>
    </dgm:pt>
    <dgm:pt modelId="{49EFF5B4-A3EB-4A22-976F-23B8B991C812}" type="pres">
      <dgm:prSet presAssocID="{2FD823B0-8FE7-4C3E-B6D7-49C0817B74C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E56E44-3DB2-4914-BA40-EE4C01B19E52}" type="pres">
      <dgm:prSet presAssocID="{40BE19AB-B345-4865-BEAC-26F411A1F984}" presName="sibTrans" presStyleLbl="sibTrans2D1" presStyleIdx="1" presStyleCnt="3"/>
      <dgm:spPr/>
    </dgm:pt>
    <dgm:pt modelId="{B9208197-B9EE-4A99-BE55-0EC6847E9B08}" type="pres">
      <dgm:prSet presAssocID="{40BE19AB-B345-4865-BEAC-26F411A1F984}" presName="connectorText" presStyleLbl="sibTrans2D1" presStyleIdx="1" presStyleCnt="3"/>
      <dgm:spPr/>
    </dgm:pt>
    <dgm:pt modelId="{68D82D9D-D520-4E88-90F7-76F95526D165}" type="pres">
      <dgm:prSet presAssocID="{BB7901AF-C664-4136-B598-63FD1BE6CA3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A8F25-172B-47E7-A113-0818A507F619}" type="pres">
      <dgm:prSet presAssocID="{1374B061-68A5-46CC-94D4-A9482931E9FD}" presName="sibTrans" presStyleLbl="sibTrans2D1" presStyleIdx="2" presStyleCnt="3"/>
      <dgm:spPr/>
    </dgm:pt>
    <dgm:pt modelId="{2C123B3A-9278-452B-A137-1CA46709B47C}" type="pres">
      <dgm:prSet presAssocID="{1374B061-68A5-46CC-94D4-A9482931E9FD}" presName="connectorText" presStyleLbl="sibTrans2D1" presStyleIdx="2" presStyleCnt="3"/>
      <dgm:spPr/>
    </dgm:pt>
  </dgm:ptLst>
  <dgm:cxnLst>
    <dgm:cxn modelId="{347F3D1E-28C2-43D4-9FA9-1091D6AE604F}" type="presOf" srcId="{2A249FBD-315F-4EAF-8C79-AA4936BD3AE7}" destId="{1238C150-58B5-4B4A-8E83-44DD70CD50E7}" srcOrd="0" destOrd="0" presId="urn:microsoft.com/office/officeart/2005/8/layout/cycle7"/>
    <dgm:cxn modelId="{0263E02B-696A-445E-B4E2-927D38A48509}" srcId="{3500E0E0-603B-4E76-B554-7D7B3B2514FA}" destId="{2FD823B0-8FE7-4C3E-B6D7-49C0817B74CD}" srcOrd="1" destOrd="0" parTransId="{A0C24FA6-86B7-437E-8308-8482CB47D695}" sibTransId="{40BE19AB-B345-4865-BEAC-26F411A1F984}"/>
    <dgm:cxn modelId="{8C605743-AD55-41BA-A53A-7395C02C4867}" type="presOf" srcId="{BB7901AF-C664-4136-B598-63FD1BE6CA30}" destId="{68D82D9D-D520-4E88-90F7-76F95526D165}" srcOrd="0" destOrd="0" presId="urn:microsoft.com/office/officeart/2005/8/layout/cycle7"/>
    <dgm:cxn modelId="{FCC1CA69-5DF2-45FC-8718-B3F041CFF219}" srcId="{3500E0E0-603B-4E76-B554-7D7B3B2514FA}" destId="{BB7901AF-C664-4136-B598-63FD1BE6CA30}" srcOrd="2" destOrd="0" parTransId="{E01DC736-2860-403B-BF5A-E247AED3C54C}" sibTransId="{1374B061-68A5-46CC-94D4-A9482931E9FD}"/>
    <dgm:cxn modelId="{CC9292AF-E00B-43BE-843E-92C9CFAF9176}" type="presOf" srcId="{3500E0E0-603B-4E76-B554-7D7B3B2514FA}" destId="{0ACBDBA6-E781-4F5C-9450-B9B986CB6CFF}" srcOrd="0" destOrd="0" presId="urn:microsoft.com/office/officeart/2005/8/layout/cycle7"/>
    <dgm:cxn modelId="{DFAF1465-26D0-4C4C-A33D-3209C2AC6E9B}" type="presOf" srcId="{40BE19AB-B345-4865-BEAC-26F411A1F984}" destId="{BEE56E44-3DB2-4914-BA40-EE4C01B19E52}" srcOrd="0" destOrd="0" presId="urn:microsoft.com/office/officeart/2005/8/layout/cycle7"/>
    <dgm:cxn modelId="{76C0C4E9-53A0-4A22-8282-687255142CF2}" type="presOf" srcId="{1374B061-68A5-46CC-94D4-A9482931E9FD}" destId="{F3AA8F25-172B-47E7-A113-0818A507F619}" srcOrd="0" destOrd="0" presId="urn:microsoft.com/office/officeart/2005/8/layout/cycle7"/>
    <dgm:cxn modelId="{0FE70867-AEBD-43A6-9F16-20182680115F}" type="presOf" srcId="{2FD823B0-8FE7-4C3E-B6D7-49C0817B74CD}" destId="{49EFF5B4-A3EB-4A22-976F-23B8B991C812}" srcOrd="0" destOrd="0" presId="urn:microsoft.com/office/officeart/2005/8/layout/cycle7"/>
    <dgm:cxn modelId="{4CEF753C-EB2B-4BF6-A18E-4B24F8F25860}" type="presOf" srcId="{2A249FBD-315F-4EAF-8C79-AA4936BD3AE7}" destId="{BAC9E288-5442-4524-ADD4-EB04539FAC78}" srcOrd="1" destOrd="0" presId="urn:microsoft.com/office/officeart/2005/8/layout/cycle7"/>
    <dgm:cxn modelId="{22668BC9-43FE-4183-8260-48A501484AE2}" srcId="{3500E0E0-603B-4E76-B554-7D7B3B2514FA}" destId="{155F2A59-239D-4198-98E3-E1F8F1989A19}" srcOrd="0" destOrd="0" parTransId="{C4DC0461-F231-479C-B8F2-C2530746DCFB}" sibTransId="{2A249FBD-315F-4EAF-8C79-AA4936BD3AE7}"/>
    <dgm:cxn modelId="{789379C4-3DA6-4B9B-9E16-6B4257C45FBC}" type="presOf" srcId="{155F2A59-239D-4198-98E3-E1F8F1989A19}" destId="{A5AF1ED9-0304-4B4A-822B-71535E5B78B5}" srcOrd="0" destOrd="0" presId="urn:microsoft.com/office/officeart/2005/8/layout/cycle7"/>
    <dgm:cxn modelId="{81120389-E941-4EED-A163-069BB38DA8DE}" type="presOf" srcId="{1374B061-68A5-46CC-94D4-A9482931E9FD}" destId="{2C123B3A-9278-452B-A137-1CA46709B47C}" srcOrd="1" destOrd="0" presId="urn:microsoft.com/office/officeart/2005/8/layout/cycle7"/>
    <dgm:cxn modelId="{4B5FBA20-E8D5-4E76-A36D-8031109BB724}" type="presOf" srcId="{40BE19AB-B345-4865-BEAC-26F411A1F984}" destId="{B9208197-B9EE-4A99-BE55-0EC6847E9B08}" srcOrd="1" destOrd="0" presId="urn:microsoft.com/office/officeart/2005/8/layout/cycle7"/>
    <dgm:cxn modelId="{7A0BE1FF-D269-4B0C-A965-EAB5C65AB0D9}" type="presParOf" srcId="{0ACBDBA6-E781-4F5C-9450-B9B986CB6CFF}" destId="{A5AF1ED9-0304-4B4A-822B-71535E5B78B5}" srcOrd="0" destOrd="0" presId="urn:microsoft.com/office/officeart/2005/8/layout/cycle7"/>
    <dgm:cxn modelId="{0AF00094-DE25-4B7A-BB48-69C8BA07DC69}" type="presParOf" srcId="{0ACBDBA6-E781-4F5C-9450-B9B986CB6CFF}" destId="{1238C150-58B5-4B4A-8E83-44DD70CD50E7}" srcOrd="1" destOrd="0" presId="urn:microsoft.com/office/officeart/2005/8/layout/cycle7"/>
    <dgm:cxn modelId="{B61436D4-EE69-4313-BFD4-DA94B9FD705D}" type="presParOf" srcId="{1238C150-58B5-4B4A-8E83-44DD70CD50E7}" destId="{BAC9E288-5442-4524-ADD4-EB04539FAC78}" srcOrd="0" destOrd="0" presId="urn:microsoft.com/office/officeart/2005/8/layout/cycle7"/>
    <dgm:cxn modelId="{0D52BD0A-2CAD-4FE0-982F-DF2D8A15EB71}" type="presParOf" srcId="{0ACBDBA6-E781-4F5C-9450-B9B986CB6CFF}" destId="{49EFF5B4-A3EB-4A22-976F-23B8B991C812}" srcOrd="2" destOrd="0" presId="urn:microsoft.com/office/officeart/2005/8/layout/cycle7"/>
    <dgm:cxn modelId="{6C9BA5D2-1BB1-45EE-BBC2-335E090352A2}" type="presParOf" srcId="{0ACBDBA6-E781-4F5C-9450-B9B986CB6CFF}" destId="{BEE56E44-3DB2-4914-BA40-EE4C01B19E52}" srcOrd="3" destOrd="0" presId="urn:microsoft.com/office/officeart/2005/8/layout/cycle7"/>
    <dgm:cxn modelId="{3438EB27-A082-4DD6-9010-4677A6BCE464}" type="presParOf" srcId="{BEE56E44-3DB2-4914-BA40-EE4C01B19E52}" destId="{B9208197-B9EE-4A99-BE55-0EC6847E9B08}" srcOrd="0" destOrd="0" presId="urn:microsoft.com/office/officeart/2005/8/layout/cycle7"/>
    <dgm:cxn modelId="{94116369-8352-4412-8951-434DA25A5D37}" type="presParOf" srcId="{0ACBDBA6-E781-4F5C-9450-B9B986CB6CFF}" destId="{68D82D9D-D520-4E88-90F7-76F95526D165}" srcOrd="4" destOrd="0" presId="urn:microsoft.com/office/officeart/2005/8/layout/cycle7"/>
    <dgm:cxn modelId="{CA392A74-3BB1-479F-BE1B-A21BC22C1589}" type="presParOf" srcId="{0ACBDBA6-E781-4F5C-9450-B9B986CB6CFF}" destId="{F3AA8F25-172B-47E7-A113-0818A507F619}" srcOrd="5" destOrd="0" presId="urn:microsoft.com/office/officeart/2005/8/layout/cycle7"/>
    <dgm:cxn modelId="{3C3E8BAF-F47E-4F20-B530-6AEA28A9D17A}" type="presParOf" srcId="{F3AA8F25-172B-47E7-A113-0818A507F619}" destId="{2C123B3A-9278-452B-A137-1CA46709B47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884521-7809-488C-AEE3-3C53147E8910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D1B6D2-835F-4B80-859B-92ACC5DC7162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1"/>
              </a:solidFill>
            </a:rPr>
            <a:t>Ожидаемые результаты</a:t>
          </a:r>
          <a:endParaRPr lang="ru-RU" sz="2400" dirty="0">
            <a:solidFill>
              <a:schemeClr val="bg1"/>
            </a:solidFill>
          </a:endParaRPr>
        </a:p>
      </dgm:t>
    </dgm:pt>
    <dgm:pt modelId="{E20E3C54-7F2C-42B3-B2C8-54D593C9F812}" type="parTrans" cxnId="{6EBE8A8E-B472-4ECA-AE69-9EEE6B70D6FE}">
      <dgm:prSet/>
      <dgm:spPr/>
      <dgm:t>
        <a:bodyPr/>
        <a:lstStyle/>
        <a:p>
          <a:endParaRPr lang="ru-RU"/>
        </a:p>
      </dgm:t>
    </dgm:pt>
    <dgm:pt modelId="{64E44260-A65E-4873-B266-876A54C44A0D}" type="sibTrans" cxnId="{6EBE8A8E-B472-4ECA-AE69-9EEE6B70D6FE}">
      <dgm:prSet/>
      <dgm:spPr/>
      <dgm:t>
        <a:bodyPr/>
        <a:lstStyle/>
        <a:p>
          <a:endParaRPr lang="ru-RU"/>
        </a:p>
      </dgm:t>
    </dgm:pt>
    <dgm:pt modelId="{942DDAFB-E63F-4968-829C-746A7DCDAC2F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воспитание  уважения к людям-первооткрывателям космического пространства.</a:t>
          </a:r>
          <a:endParaRPr lang="ru-RU" sz="1600" dirty="0">
            <a:solidFill>
              <a:schemeClr val="bg1"/>
            </a:solidFill>
          </a:endParaRPr>
        </a:p>
      </dgm:t>
    </dgm:pt>
    <dgm:pt modelId="{D2AE37D9-B0E9-46CB-9480-592DE8981531}" type="parTrans" cxnId="{64AACA47-B915-46AC-98DA-59B4F58BDEF7}">
      <dgm:prSet/>
      <dgm:spPr/>
      <dgm:t>
        <a:bodyPr/>
        <a:lstStyle/>
        <a:p>
          <a:endParaRPr lang="ru-RU"/>
        </a:p>
      </dgm:t>
    </dgm:pt>
    <dgm:pt modelId="{6655E897-0CEA-4445-B064-61DD957F3781}" type="sibTrans" cxnId="{64AACA47-B915-46AC-98DA-59B4F58BDEF7}">
      <dgm:prSet/>
      <dgm:spPr/>
      <dgm:t>
        <a:bodyPr/>
        <a:lstStyle/>
        <a:p>
          <a:endParaRPr lang="ru-RU"/>
        </a:p>
      </dgm:t>
    </dgm:pt>
    <dgm:pt modelId="{08CCF88C-747D-4B8B-9F91-89BE954567E1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вызвать интерес к планете, на которой мы живём. </a:t>
          </a:r>
          <a:endParaRPr lang="ru-RU" sz="1800" dirty="0">
            <a:solidFill>
              <a:schemeClr val="bg1"/>
            </a:solidFill>
          </a:endParaRPr>
        </a:p>
      </dgm:t>
    </dgm:pt>
    <dgm:pt modelId="{EDF59660-C7ED-440A-8A49-5AD53EC69880}" type="parTrans" cxnId="{30B9AFCE-5C42-4054-B76C-6FB04AF2850B}">
      <dgm:prSet/>
      <dgm:spPr/>
      <dgm:t>
        <a:bodyPr/>
        <a:lstStyle/>
        <a:p>
          <a:endParaRPr lang="ru-RU"/>
        </a:p>
      </dgm:t>
    </dgm:pt>
    <dgm:pt modelId="{C941A0F3-27CC-4940-9CDE-80F9D8267F85}" type="sibTrans" cxnId="{30B9AFCE-5C42-4054-B76C-6FB04AF2850B}">
      <dgm:prSet/>
      <dgm:spPr/>
      <dgm:t>
        <a:bodyPr/>
        <a:lstStyle/>
        <a:p>
          <a:endParaRPr lang="ru-RU"/>
        </a:p>
      </dgm:t>
    </dgm:pt>
    <dgm:pt modelId="{7484CC66-342C-409B-9C78-53C346EF0171}" type="pres">
      <dgm:prSet presAssocID="{5C884521-7809-488C-AEE3-3C53147E8910}" presName="Name0" presStyleCnt="0">
        <dgm:presLayoutVars>
          <dgm:dir/>
          <dgm:resizeHandles val="exact"/>
        </dgm:presLayoutVars>
      </dgm:prSet>
      <dgm:spPr/>
    </dgm:pt>
    <dgm:pt modelId="{E3E9F06E-6E47-41DB-9339-E50A823CBE11}" type="pres">
      <dgm:prSet presAssocID="{76D1B6D2-835F-4B80-859B-92ACC5DC7162}" presName="node" presStyleLbl="node1" presStyleIdx="0" presStyleCnt="3" custScaleX="157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D6141-ED4F-46C9-BCE6-F2440C9D71EA}" type="pres">
      <dgm:prSet presAssocID="{64E44260-A65E-4873-B266-876A54C44A0D}" presName="sibTrans" presStyleLbl="sibTrans2D1" presStyleIdx="0" presStyleCnt="3"/>
      <dgm:spPr/>
    </dgm:pt>
    <dgm:pt modelId="{E88F703B-8845-4B97-A300-CB0E5D85817F}" type="pres">
      <dgm:prSet presAssocID="{64E44260-A65E-4873-B266-876A54C44A0D}" presName="connectorText" presStyleLbl="sibTrans2D1" presStyleIdx="0" presStyleCnt="3"/>
      <dgm:spPr/>
    </dgm:pt>
    <dgm:pt modelId="{2AB63205-3EA6-4245-BB22-477360BCDF50}" type="pres">
      <dgm:prSet presAssocID="{942DDAFB-E63F-4968-829C-746A7DCDAC2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79F27-F0BC-4D34-B99E-592F6E48FC91}" type="pres">
      <dgm:prSet presAssocID="{6655E897-0CEA-4445-B064-61DD957F3781}" presName="sibTrans" presStyleLbl="sibTrans2D1" presStyleIdx="1" presStyleCnt="3"/>
      <dgm:spPr/>
    </dgm:pt>
    <dgm:pt modelId="{FDEF32E7-8013-48A6-B708-28207A3671DF}" type="pres">
      <dgm:prSet presAssocID="{6655E897-0CEA-4445-B064-61DD957F3781}" presName="connectorText" presStyleLbl="sibTrans2D1" presStyleIdx="1" presStyleCnt="3"/>
      <dgm:spPr/>
    </dgm:pt>
    <dgm:pt modelId="{2BEB5BF6-37B1-4E8B-B0D6-CB7240FD97AE}" type="pres">
      <dgm:prSet presAssocID="{08CCF88C-747D-4B8B-9F91-89BE954567E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AC240-BAD9-4E1C-A35C-A6E5F85BCF5D}" type="pres">
      <dgm:prSet presAssocID="{C941A0F3-27CC-4940-9CDE-80F9D8267F85}" presName="sibTrans" presStyleLbl="sibTrans2D1" presStyleIdx="2" presStyleCnt="3"/>
      <dgm:spPr/>
    </dgm:pt>
    <dgm:pt modelId="{7B66DBBB-4B62-487B-BAED-228453F1BF6C}" type="pres">
      <dgm:prSet presAssocID="{C941A0F3-27CC-4940-9CDE-80F9D8267F85}" presName="connectorText" presStyleLbl="sibTrans2D1" presStyleIdx="2" presStyleCnt="3"/>
      <dgm:spPr/>
    </dgm:pt>
  </dgm:ptLst>
  <dgm:cxnLst>
    <dgm:cxn modelId="{3BAD576C-4AB1-4A46-BB06-DA103955186B}" type="presOf" srcId="{76D1B6D2-835F-4B80-859B-92ACC5DC7162}" destId="{E3E9F06E-6E47-41DB-9339-E50A823CBE11}" srcOrd="0" destOrd="0" presId="urn:microsoft.com/office/officeart/2005/8/layout/cycle7"/>
    <dgm:cxn modelId="{DDE45BC3-2092-4E62-9182-2D0B7EDE030D}" type="presOf" srcId="{5C884521-7809-488C-AEE3-3C53147E8910}" destId="{7484CC66-342C-409B-9C78-53C346EF0171}" srcOrd="0" destOrd="0" presId="urn:microsoft.com/office/officeart/2005/8/layout/cycle7"/>
    <dgm:cxn modelId="{6A8D6C91-6327-41C2-92E3-391F98007737}" type="presOf" srcId="{64E44260-A65E-4873-B266-876A54C44A0D}" destId="{E88F703B-8845-4B97-A300-CB0E5D85817F}" srcOrd="1" destOrd="0" presId="urn:microsoft.com/office/officeart/2005/8/layout/cycle7"/>
    <dgm:cxn modelId="{8B031B49-90DD-46A3-BDA6-BA6F5F46ABA3}" type="presOf" srcId="{942DDAFB-E63F-4968-829C-746A7DCDAC2F}" destId="{2AB63205-3EA6-4245-BB22-477360BCDF50}" srcOrd="0" destOrd="0" presId="urn:microsoft.com/office/officeart/2005/8/layout/cycle7"/>
    <dgm:cxn modelId="{5E529C07-30B9-4CED-B3B8-702AE27AAD17}" type="presOf" srcId="{6655E897-0CEA-4445-B064-61DD957F3781}" destId="{FDEF32E7-8013-48A6-B708-28207A3671DF}" srcOrd="1" destOrd="0" presId="urn:microsoft.com/office/officeart/2005/8/layout/cycle7"/>
    <dgm:cxn modelId="{987CC270-2B61-4F3A-B466-BC8657BE9502}" type="presOf" srcId="{64E44260-A65E-4873-B266-876A54C44A0D}" destId="{9B1D6141-ED4F-46C9-BCE6-F2440C9D71EA}" srcOrd="0" destOrd="0" presId="urn:microsoft.com/office/officeart/2005/8/layout/cycle7"/>
    <dgm:cxn modelId="{74DC1C62-4994-45A0-8696-A188C7C47125}" type="presOf" srcId="{C941A0F3-27CC-4940-9CDE-80F9D8267F85}" destId="{BA4AC240-BAD9-4E1C-A35C-A6E5F85BCF5D}" srcOrd="0" destOrd="0" presId="urn:microsoft.com/office/officeart/2005/8/layout/cycle7"/>
    <dgm:cxn modelId="{EA218368-C32F-46E2-9E60-8A934C49BFE2}" type="presOf" srcId="{6655E897-0CEA-4445-B064-61DD957F3781}" destId="{B1679F27-F0BC-4D34-B99E-592F6E48FC91}" srcOrd="0" destOrd="0" presId="urn:microsoft.com/office/officeart/2005/8/layout/cycle7"/>
    <dgm:cxn modelId="{64AACA47-B915-46AC-98DA-59B4F58BDEF7}" srcId="{5C884521-7809-488C-AEE3-3C53147E8910}" destId="{942DDAFB-E63F-4968-829C-746A7DCDAC2F}" srcOrd="1" destOrd="0" parTransId="{D2AE37D9-B0E9-46CB-9480-592DE8981531}" sibTransId="{6655E897-0CEA-4445-B064-61DD957F3781}"/>
    <dgm:cxn modelId="{30B9AFCE-5C42-4054-B76C-6FB04AF2850B}" srcId="{5C884521-7809-488C-AEE3-3C53147E8910}" destId="{08CCF88C-747D-4B8B-9F91-89BE954567E1}" srcOrd="2" destOrd="0" parTransId="{EDF59660-C7ED-440A-8A49-5AD53EC69880}" sibTransId="{C941A0F3-27CC-4940-9CDE-80F9D8267F85}"/>
    <dgm:cxn modelId="{6EBE8A8E-B472-4ECA-AE69-9EEE6B70D6FE}" srcId="{5C884521-7809-488C-AEE3-3C53147E8910}" destId="{76D1B6D2-835F-4B80-859B-92ACC5DC7162}" srcOrd="0" destOrd="0" parTransId="{E20E3C54-7F2C-42B3-B2C8-54D593C9F812}" sibTransId="{64E44260-A65E-4873-B266-876A54C44A0D}"/>
    <dgm:cxn modelId="{E7F333CD-A863-4801-B261-D2434423894E}" type="presOf" srcId="{08CCF88C-747D-4B8B-9F91-89BE954567E1}" destId="{2BEB5BF6-37B1-4E8B-B0D6-CB7240FD97AE}" srcOrd="0" destOrd="0" presId="urn:microsoft.com/office/officeart/2005/8/layout/cycle7"/>
    <dgm:cxn modelId="{63ADC323-4FD0-4917-A36D-A4DDDB5BFC1F}" type="presOf" srcId="{C941A0F3-27CC-4940-9CDE-80F9D8267F85}" destId="{7B66DBBB-4B62-487B-BAED-228453F1BF6C}" srcOrd="1" destOrd="0" presId="urn:microsoft.com/office/officeart/2005/8/layout/cycle7"/>
    <dgm:cxn modelId="{FBCD75A5-863A-4C0C-B87C-BA2C9C25F732}" type="presParOf" srcId="{7484CC66-342C-409B-9C78-53C346EF0171}" destId="{E3E9F06E-6E47-41DB-9339-E50A823CBE11}" srcOrd="0" destOrd="0" presId="urn:microsoft.com/office/officeart/2005/8/layout/cycle7"/>
    <dgm:cxn modelId="{FB17BDD2-0E0E-44A4-8E86-5CCB64B9840B}" type="presParOf" srcId="{7484CC66-342C-409B-9C78-53C346EF0171}" destId="{9B1D6141-ED4F-46C9-BCE6-F2440C9D71EA}" srcOrd="1" destOrd="0" presId="urn:microsoft.com/office/officeart/2005/8/layout/cycle7"/>
    <dgm:cxn modelId="{D530EE95-220A-4C9C-959F-A08490AA6EE9}" type="presParOf" srcId="{9B1D6141-ED4F-46C9-BCE6-F2440C9D71EA}" destId="{E88F703B-8845-4B97-A300-CB0E5D85817F}" srcOrd="0" destOrd="0" presId="urn:microsoft.com/office/officeart/2005/8/layout/cycle7"/>
    <dgm:cxn modelId="{56BA0180-7C5A-4D02-9182-05F7B250131C}" type="presParOf" srcId="{7484CC66-342C-409B-9C78-53C346EF0171}" destId="{2AB63205-3EA6-4245-BB22-477360BCDF50}" srcOrd="2" destOrd="0" presId="urn:microsoft.com/office/officeart/2005/8/layout/cycle7"/>
    <dgm:cxn modelId="{D49D570D-CD1D-4160-8446-8A3DF5B1EAC9}" type="presParOf" srcId="{7484CC66-342C-409B-9C78-53C346EF0171}" destId="{B1679F27-F0BC-4D34-B99E-592F6E48FC91}" srcOrd="3" destOrd="0" presId="urn:microsoft.com/office/officeart/2005/8/layout/cycle7"/>
    <dgm:cxn modelId="{66E3EAC4-6FE2-487F-B966-46728B0F65CB}" type="presParOf" srcId="{B1679F27-F0BC-4D34-B99E-592F6E48FC91}" destId="{FDEF32E7-8013-48A6-B708-28207A3671DF}" srcOrd="0" destOrd="0" presId="urn:microsoft.com/office/officeart/2005/8/layout/cycle7"/>
    <dgm:cxn modelId="{AF2C6B7F-4A70-4E2F-8A82-11836C5DAD6B}" type="presParOf" srcId="{7484CC66-342C-409B-9C78-53C346EF0171}" destId="{2BEB5BF6-37B1-4E8B-B0D6-CB7240FD97AE}" srcOrd="4" destOrd="0" presId="urn:microsoft.com/office/officeart/2005/8/layout/cycle7"/>
    <dgm:cxn modelId="{013FBAAD-201A-4BAE-A95A-DE94EF9B51B0}" type="presParOf" srcId="{7484CC66-342C-409B-9C78-53C346EF0171}" destId="{BA4AC240-BAD9-4E1C-A35C-A6E5F85BCF5D}" srcOrd="5" destOrd="0" presId="urn:microsoft.com/office/officeart/2005/8/layout/cycle7"/>
    <dgm:cxn modelId="{2BA264BB-54ED-42DF-8896-60198DDD5469}" type="presParOf" srcId="{BA4AC240-BAD9-4E1C-A35C-A6E5F85BCF5D}" destId="{7B66DBBB-4B62-487B-BAED-228453F1BF6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B32EEB-B5C5-4393-9A66-B0B558611450}" type="doc">
      <dgm:prSet loTypeId="urn:microsoft.com/office/officeart/2005/8/layout/radial6" loCatId="relationship" qsTypeId="urn:microsoft.com/office/officeart/2005/8/quickstyle/simple2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33C53D60-FDE8-4271-8ABD-922385C203EC}">
      <dgm:prSet phldrT="[Текст]" phldr="1"/>
      <dgm:spPr/>
      <dgm:t>
        <a:bodyPr/>
        <a:lstStyle/>
        <a:p>
          <a:endParaRPr lang="ru-RU"/>
        </a:p>
      </dgm:t>
    </dgm:pt>
    <dgm:pt modelId="{F107D4B3-A154-42FD-9845-5CE377119551}" type="parTrans" cxnId="{0D30B86C-D5EA-479B-BA5D-757584982B75}">
      <dgm:prSet/>
      <dgm:spPr/>
      <dgm:t>
        <a:bodyPr/>
        <a:lstStyle/>
        <a:p>
          <a:endParaRPr lang="ru-RU"/>
        </a:p>
      </dgm:t>
    </dgm:pt>
    <dgm:pt modelId="{3DFD74E2-8C4F-4FA6-B5C2-F43ACA7F9DE5}" type="sibTrans" cxnId="{0D30B86C-D5EA-479B-BA5D-757584982B75}">
      <dgm:prSet/>
      <dgm:spPr/>
      <dgm:t>
        <a:bodyPr/>
        <a:lstStyle/>
        <a:p>
          <a:endParaRPr lang="ru-RU"/>
        </a:p>
      </dgm:t>
    </dgm:pt>
    <dgm:pt modelId="{9F9C2B08-C750-4698-A801-BEBB152AC467}">
      <dgm:prSet phldrT="[Текст]" phldr="1"/>
      <dgm:spPr/>
      <dgm:t>
        <a:bodyPr/>
        <a:lstStyle/>
        <a:p>
          <a:endParaRPr lang="ru-RU"/>
        </a:p>
      </dgm:t>
    </dgm:pt>
    <dgm:pt modelId="{176B12A4-ACE3-4BE3-89C4-BF1D796D6636}" type="parTrans" cxnId="{06D6EE5F-027D-40B0-AB78-A9B7F8F7BDDE}">
      <dgm:prSet/>
      <dgm:spPr/>
      <dgm:t>
        <a:bodyPr/>
        <a:lstStyle/>
        <a:p>
          <a:endParaRPr lang="ru-RU"/>
        </a:p>
      </dgm:t>
    </dgm:pt>
    <dgm:pt modelId="{E49367F9-03E2-4A2F-A4DF-18F4C563F7D1}" type="sibTrans" cxnId="{06D6EE5F-027D-40B0-AB78-A9B7F8F7BDDE}">
      <dgm:prSet/>
      <dgm:spPr/>
      <dgm:t>
        <a:bodyPr/>
        <a:lstStyle/>
        <a:p>
          <a:endParaRPr lang="ru-RU"/>
        </a:p>
      </dgm:t>
    </dgm:pt>
    <dgm:pt modelId="{C21B80AF-9B3A-4350-8D28-8844233C148F}">
      <dgm:prSet phldrT="[Текст]" phldr="1"/>
      <dgm:spPr/>
      <dgm:t>
        <a:bodyPr/>
        <a:lstStyle/>
        <a:p>
          <a:endParaRPr lang="ru-RU"/>
        </a:p>
      </dgm:t>
    </dgm:pt>
    <dgm:pt modelId="{42BBB691-4039-48AB-A35A-20B77BC8752B}" type="parTrans" cxnId="{5C3AC652-2BD4-4762-A4AB-A5BEC050CB27}">
      <dgm:prSet/>
      <dgm:spPr/>
      <dgm:t>
        <a:bodyPr/>
        <a:lstStyle/>
        <a:p>
          <a:endParaRPr lang="ru-RU"/>
        </a:p>
      </dgm:t>
    </dgm:pt>
    <dgm:pt modelId="{29CD62AB-AD71-4293-AF6C-0C6E40667402}" type="sibTrans" cxnId="{5C3AC652-2BD4-4762-A4AB-A5BEC050CB27}">
      <dgm:prSet/>
      <dgm:spPr/>
      <dgm:t>
        <a:bodyPr/>
        <a:lstStyle/>
        <a:p>
          <a:endParaRPr lang="ru-RU"/>
        </a:p>
      </dgm:t>
    </dgm:pt>
    <dgm:pt modelId="{FCE9A670-A096-4568-908F-3571B13310B0}">
      <dgm:prSet phldrT="[Текст]" phldr="1"/>
      <dgm:spPr/>
      <dgm:t>
        <a:bodyPr/>
        <a:lstStyle/>
        <a:p>
          <a:endParaRPr lang="ru-RU"/>
        </a:p>
      </dgm:t>
    </dgm:pt>
    <dgm:pt modelId="{BAE87B8F-230A-4FA9-9D82-2C971B2C2E25}" type="parTrans" cxnId="{05FC86E4-56BC-4807-AAE8-4A8A4A4B6D79}">
      <dgm:prSet/>
      <dgm:spPr/>
      <dgm:t>
        <a:bodyPr/>
        <a:lstStyle/>
        <a:p>
          <a:endParaRPr lang="ru-RU"/>
        </a:p>
      </dgm:t>
    </dgm:pt>
    <dgm:pt modelId="{FEC255CB-6D19-42D2-A038-DA297037108E}" type="sibTrans" cxnId="{05FC86E4-56BC-4807-AAE8-4A8A4A4B6D79}">
      <dgm:prSet/>
      <dgm:spPr/>
      <dgm:t>
        <a:bodyPr/>
        <a:lstStyle/>
        <a:p>
          <a:endParaRPr lang="ru-RU"/>
        </a:p>
      </dgm:t>
    </dgm:pt>
    <dgm:pt modelId="{ACE0B63C-EEBE-470B-B66E-A24E2C9C4D01}">
      <dgm:prSet phldrT="[Текст]" phldr="1"/>
      <dgm:spPr/>
      <dgm:t>
        <a:bodyPr/>
        <a:lstStyle/>
        <a:p>
          <a:endParaRPr lang="ru-RU"/>
        </a:p>
      </dgm:t>
    </dgm:pt>
    <dgm:pt modelId="{E046454C-6595-4451-8ECE-B5D0FA6A503E}" type="parTrans" cxnId="{8720AA9B-525B-464E-AC10-DB6BC3B89678}">
      <dgm:prSet/>
      <dgm:spPr/>
      <dgm:t>
        <a:bodyPr/>
        <a:lstStyle/>
        <a:p>
          <a:endParaRPr lang="ru-RU"/>
        </a:p>
      </dgm:t>
    </dgm:pt>
    <dgm:pt modelId="{D8D0022F-BD3D-4145-A9F1-46C215A1BA34}" type="sibTrans" cxnId="{8720AA9B-525B-464E-AC10-DB6BC3B89678}">
      <dgm:prSet/>
      <dgm:spPr/>
      <dgm:t>
        <a:bodyPr/>
        <a:lstStyle/>
        <a:p>
          <a:endParaRPr lang="ru-RU"/>
        </a:p>
      </dgm:t>
    </dgm:pt>
    <dgm:pt modelId="{BF3BB71C-1983-4767-A953-07A1B6AF3AF9}" type="pres">
      <dgm:prSet presAssocID="{A9B32EEB-B5C5-4393-9A66-B0B55861145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BF24580-84B1-4DBE-8933-796E43A38AB9}" type="pres">
      <dgm:prSet presAssocID="{33C53D60-FDE8-4271-8ABD-922385C203EC}" presName="centerShape" presStyleLbl="node0" presStyleIdx="0" presStyleCnt="1"/>
      <dgm:spPr/>
    </dgm:pt>
    <dgm:pt modelId="{42147B29-AAD7-479C-9DCD-B04FA77C7B5D}" type="pres">
      <dgm:prSet presAssocID="{9F9C2B08-C750-4698-A801-BEBB152AC467}" presName="node" presStyleLbl="node1" presStyleIdx="0" presStyleCnt="4">
        <dgm:presLayoutVars>
          <dgm:bulletEnabled val="1"/>
        </dgm:presLayoutVars>
      </dgm:prSet>
      <dgm:spPr/>
    </dgm:pt>
    <dgm:pt modelId="{4949D6D5-462C-4589-99A9-0E7BCE4AC09E}" type="pres">
      <dgm:prSet presAssocID="{9F9C2B08-C750-4698-A801-BEBB152AC467}" presName="dummy" presStyleCnt="0"/>
      <dgm:spPr/>
    </dgm:pt>
    <dgm:pt modelId="{5E620C35-717A-43AA-8530-BDBB68AC7A46}" type="pres">
      <dgm:prSet presAssocID="{E49367F9-03E2-4A2F-A4DF-18F4C563F7D1}" presName="sibTrans" presStyleLbl="sibTrans2D1" presStyleIdx="0" presStyleCnt="4"/>
      <dgm:spPr/>
    </dgm:pt>
    <dgm:pt modelId="{EEA13425-D695-42E2-AE3A-321C9A61DD21}" type="pres">
      <dgm:prSet presAssocID="{C21B80AF-9B3A-4350-8D28-8844233C148F}" presName="node" presStyleLbl="node1" presStyleIdx="1" presStyleCnt="4">
        <dgm:presLayoutVars>
          <dgm:bulletEnabled val="1"/>
        </dgm:presLayoutVars>
      </dgm:prSet>
      <dgm:spPr/>
    </dgm:pt>
    <dgm:pt modelId="{0F9A5F0A-6E49-42A5-AFE9-B748E0112ECA}" type="pres">
      <dgm:prSet presAssocID="{C21B80AF-9B3A-4350-8D28-8844233C148F}" presName="dummy" presStyleCnt="0"/>
      <dgm:spPr/>
    </dgm:pt>
    <dgm:pt modelId="{F13D2DE8-B5BA-4BB0-B5A0-3C8544CC0E9C}" type="pres">
      <dgm:prSet presAssocID="{29CD62AB-AD71-4293-AF6C-0C6E40667402}" presName="sibTrans" presStyleLbl="sibTrans2D1" presStyleIdx="1" presStyleCnt="4"/>
      <dgm:spPr/>
    </dgm:pt>
    <dgm:pt modelId="{6BDD4162-079B-47EC-B9C9-2ADE38FE7D2A}" type="pres">
      <dgm:prSet presAssocID="{FCE9A670-A096-4568-908F-3571B13310B0}" presName="node" presStyleLbl="node1" presStyleIdx="2" presStyleCnt="4">
        <dgm:presLayoutVars>
          <dgm:bulletEnabled val="1"/>
        </dgm:presLayoutVars>
      </dgm:prSet>
      <dgm:spPr/>
    </dgm:pt>
    <dgm:pt modelId="{AB188D1A-696A-41BE-BA9E-29E471AFAC9C}" type="pres">
      <dgm:prSet presAssocID="{FCE9A670-A096-4568-908F-3571B13310B0}" presName="dummy" presStyleCnt="0"/>
      <dgm:spPr/>
    </dgm:pt>
    <dgm:pt modelId="{3FE071C3-F74A-4267-8255-A165E080B724}" type="pres">
      <dgm:prSet presAssocID="{FEC255CB-6D19-42D2-A038-DA297037108E}" presName="sibTrans" presStyleLbl="sibTrans2D1" presStyleIdx="2" presStyleCnt="4"/>
      <dgm:spPr/>
    </dgm:pt>
    <dgm:pt modelId="{C86576F0-100D-4BA8-808F-8B71B1AA51B9}" type="pres">
      <dgm:prSet presAssocID="{ACE0B63C-EEBE-470B-B66E-A24E2C9C4D01}" presName="node" presStyleLbl="node1" presStyleIdx="3" presStyleCnt="4">
        <dgm:presLayoutVars>
          <dgm:bulletEnabled val="1"/>
        </dgm:presLayoutVars>
      </dgm:prSet>
      <dgm:spPr/>
    </dgm:pt>
    <dgm:pt modelId="{C06D853B-A578-4EE6-BAEC-6A82A34E4171}" type="pres">
      <dgm:prSet presAssocID="{ACE0B63C-EEBE-470B-B66E-A24E2C9C4D01}" presName="dummy" presStyleCnt="0"/>
      <dgm:spPr/>
    </dgm:pt>
    <dgm:pt modelId="{1AA651D9-794A-4B45-A33B-4DE83977B646}" type="pres">
      <dgm:prSet presAssocID="{D8D0022F-BD3D-4145-A9F1-46C215A1BA34}" presName="sibTrans" presStyleLbl="sibTrans2D1" presStyleIdx="3" presStyleCnt="4"/>
      <dgm:spPr/>
    </dgm:pt>
  </dgm:ptLst>
  <dgm:cxnLst>
    <dgm:cxn modelId="{92A0E126-5A07-4669-AA28-71F3490ED51A}" type="presOf" srcId="{C21B80AF-9B3A-4350-8D28-8844233C148F}" destId="{EEA13425-D695-42E2-AE3A-321C9A61DD21}" srcOrd="0" destOrd="0" presId="urn:microsoft.com/office/officeart/2005/8/layout/radial6"/>
    <dgm:cxn modelId="{B02A9FB7-A42E-426E-B806-76CD91387D66}" type="presOf" srcId="{9F9C2B08-C750-4698-A801-BEBB152AC467}" destId="{42147B29-AAD7-479C-9DCD-B04FA77C7B5D}" srcOrd="0" destOrd="0" presId="urn:microsoft.com/office/officeart/2005/8/layout/radial6"/>
    <dgm:cxn modelId="{01CF9787-CBC2-4BFC-9DDF-64E6F950050D}" type="presOf" srcId="{FEC255CB-6D19-42D2-A038-DA297037108E}" destId="{3FE071C3-F74A-4267-8255-A165E080B724}" srcOrd="0" destOrd="0" presId="urn:microsoft.com/office/officeart/2005/8/layout/radial6"/>
    <dgm:cxn modelId="{32A07157-85C0-4635-AD98-34A6BDFCCE5E}" type="presOf" srcId="{29CD62AB-AD71-4293-AF6C-0C6E40667402}" destId="{F13D2DE8-B5BA-4BB0-B5A0-3C8544CC0E9C}" srcOrd="0" destOrd="0" presId="urn:microsoft.com/office/officeart/2005/8/layout/radial6"/>
    <dgm:cxn modelId="{A9A03BF7-0BB5-422D-8514-5ADDD82B9C03}" type="presOf" srcId="{FCE9A670-A096-4568-908F-3571B13310B0}" destId="{6BDD4162-079B-47EC-B9C9-2ADE38FE7D2A}" srcOrd="0" destOrd="0" presId="urn:microsoft.com/office/officeart/2005/8/layout/radial6"/>
    <dgm:cxn modelId="{A7DD88AE-77DB-45A3-97FF-BD89522AAFBF}" type="presOf" srcId="{E49367F9-03E2-4A2F-A4DF-18F4C563F7D1}" destId="{5E620C35-717A-43AA-8530-BDBB68AC7A46}" srcOrd="0" destOrd="0" presId="urn:microsoft.com/office/officeart/2005/8/layout/radial6"/>
    <dgm:cxn modelId="{3300DA92-0E0E-40ED-B464-EDD2EF91C7A6}" type="presOf" srcId="{33C53D60-FDE8-4271-8ABD-922385C203EC}" destId="{BBF24580-84B1-4DBE-8933-796E43A38AB9}" srcOrd="0" destOrd="0" presId="urn:microsoft.com/office/officeart/2005/8/layout/radial6"/>
    <dgm:cxn modelId="{F5A16E3E-167C-4F22-8450-C5B67AF059BC}" type="presOf" srcId="{D8D0022F-BD3D-4145-A9F1-46C215A1BA34}" destId="{1AA651D9-794A-4B45-A33B-4DE83977B646}" srcOrd="0" destOrd="0" presId="urn:microsoft.com/office/officeart/2005/8/layout/radial6"/>
    <dgm:cxn modelId="{5C3AC652-2BD4-4762-A4AB-A5BEC050CB27}" srcId="{33C53D60-FDE8-4271-8ABD-922385C203EC}" destId="{C21B80AF-9B3A-4350-8D28-8844233C148F}" srcOrd="1" destOrd="0" parTransId="{42BBB691-4039-48AB-A35A-20B77BC8752B}" sibTransId="{29CD62AB-AD71-4293-AF6C-0C6E40667402}"/>
    <dgm:cxn modelId="{06D6EE5F-027D-40B0-AB78-A9B7F8F7BDDE}" srcId="{33C53D60-FDE8-4271-8ABD-922385C203EC}" destId="{9F9C2B08-C750-4698-A801-BEBB152AC467}" srcOrd="0" destOrd="0" parTransId="{176B12A4-ACE3-4BE3-89C4-BF1D796D6636}" sibTransId="{E49367F9-03E2-4A2F-A4DF-18F4C563F7D1}"/>
    <dgm:cxn modelId="{0D30B86C-D5EA-479B-BA5D-757584982B75}" srcId="{A9B32EEB-B5C5-4393-9A66-B0B558611450}" destId="{33C53D60-FDE8-4271-8ABD-922385C203EC}" srcOrd="0" destOrd="0" parTransId="{F107D4B3-A154-42FD-9845-5CE377119551}" sibTransId="{3DFD74E2-8C4F-4FA6-B5C2-F43ACA7F9DE5}"/>
    <dgm:cxn modelId="{30B5D32A-026B-4E2A-9A33-59ED88498878}" type="presOf" srcId="{A9B32EEB-B5C5-4393-9A66-B0B558611450}" destId="{BF3BB71C-1983-4767-A953-07A1B6AF3AF9}" srcOrd="0" destOrd="0" presId="urn:microsoft.com/office/officeart/2005/8/layout/radial6"/>
    <dgm:cxn modelId="{05FC86E4-56BC-4807-AAE8-4A8A4A4B6D79}" srcId="{33C53D60-FDE8-4271-8ABD-922385C203EC}" destId="{FCE9A670-A096-4568-908F-3571B13310B0}" srcOrd="2" destOrd="0" parTransId="{BAE87B8F-230A-4FA9-9D82-2C971B2C2E25}" sibTransId="{FEC255CB-6D19-42D2-A038-DA297037108E}"/>
    <dgm:cxn modelId="{3200DB25-90E4-4BFC-B1FD-167FD1DA2FF8}" type="presOf" srcId="{ACE0B63C-EEBE-470B-B66E-A24E2C9C4D01}" destId="{C86576F0-100D-4BA8-808F-8B71B1AA51B9}" srcOrd="0" destOrd="0" presId="urn:microsoft.com/office/officeart/2005/8/layout/radial6"/>
    <dgm:cxn modelId="{8720AA9B-525B-464E-AC10-DB6BC3B89678}" srcId="{33C53D60-FDE8-4271-8ABD-922385C203EC}" destId="{ACE0B63C-EEBE-470B-B66E-A24E2C9C4D01}" srcOrd="3" destOrd="0" parTransId="{E046454C-6595-4451-8ECE-B5D0FA6A503E}" sibTransId="{D8D0022F-BD3D-4145-A9F1-46C215A1BA34}"/>
    <dgm:cxn modelId="{8A143F81-363B-4D23-86CC-C34FE249FCD5}" type="presParOf" srcId="{BF3BB71C-1983-4767-A953-07A1B6AF3AF9}" destId="{BBF24580-84B1-4DBE-8933-796E43A38AB9}" srcOrd="0" destOrd="0" presId="urn:microsoft.com/office/officeart/2005/8/layout/radial6"/>
    <dgm:cxn modelId="{8B8CF2EF-569A-4A24-A79A-DEB3AE254B21}" type="presParOf" srcId="{BF3BB71C-1983-4767-A953-07A1B6AF3AF9}" destId="{42147B29-AAD7-479C-9DCD-B04FA77C7B5D}" srcOrd="1" destOrd="0" presId="urn:microsoft.com/office/officeart/2005/8/layout/radial6"/>
    <dgm:cxn modelId="{E8DB4757-2F73-4ACC-A930-A8A33AC02DD3}" type="presParOf" srcId="{BF3BB71C-1983-4767-A953-07A1B6AF3AF9}" destId="{4949D6D5-462C-4589-99A9-0E7BCE4AC09E}" srcOrd="2" destOrd="0" presId="urn:microsoft.com/office/officeart/2005/8/layout/radial6"/>
    <dgm:cxn modelId="{C0F71715-A1D1-45AB-828C-D9318AAE2D04}" type="presParOf" srcId="{BF3BB71C-1983-4767-A953-07A1B6AF3AF9}" destId="{5E620C35-717A-43AA-8530-BDBB68AC7A46}" srcOrd="3" destOrd="0" presId="urn:microsoft.com/office/officeart/2005/8/layout/radial6"/>
    <dgm:cxn modelId="{D9A35F42-D9E4-4286-BE4D-5C07F65D5B4F}" type="presParOf" srcId="{BF3BB71C-1983-4767-A953-07A1B6AF3AF9}" destId="{EEA13425-D695-42E2-AE3A-321C9A61DD21}" srcOrd="4" destOrd="0" presId="urn:microsoft.com/office/officeart/2005/8/layout/radial6"/>
    <dgm:cxn modelId="{E60B3D5D-AAC6-4F09-81AF-16FD1D3C49F5}" type="presParOf" srcId="{BF3BB71C-1983-4767-A953-07A1B6AF3AF9}" destId="{0F9A5F0A-6E49-42A5-AFE9-B748E0112ECA}" srcOrd="5" destOrd="0" presId="urn:microsoft.com/office/officeart/2005/8/layout/radial6"/>
    <dgm:cxn modelId="{2724C621-DA8A-4250-9716-F86E7E8A489E}" type="presParOf" srcId="{BF3BB71C-1983-4767-A953-07A1B6AF3AF9}" destId="{F13D2DE8-B5BA-4BB0-B5A0-3C8544CC0E9C}" srcOrd="6" destOrd="0" presId="urn:microsoft.com/office/officeart/2005/8/layout/radial6"/>
    <dgm:cxn modelId="{7ACB6BDC-BC13-4BFE-8E09-988369C99141}" type="presParOf" srcId="{BF3BB71C-1983-4767-A953-07A1B6AF3AF9}" destId="{6BDD4162-079B-47EC-B9C9-2ADE38FE7D2A}" srcOrd="7" destOrd="0" presId="urn:microsoft.com/office/officeart/2005/8/layout/radial6"/>
    <dgm:cxn modelId="{9D256B8B-269A-496A-960B-34A19BE7E24C}" type="presParOf" srcId="{BF3BB71C-1983-4767-A953-07A1B6AF3AF9}" destId="{AB188D1A-696A-41BE-BA9E-29E471AFAC9C}" srcOrd="8" destOrd="0" presId="urn:microsoft.com/office/officeart/2005/8/layout/radial6"/>
    <dgm:cxn modelId="{D8E5219F-EC82-4734-BFBC-D530299BB2B5}" type="presParOf" srcId="{BF3BB71C-1983-4767-A953-07A1B6AF3AF9}" destId="{3FE071C3-F74A-4267-8255-A165E080B724}" srcOrd="9" destOrd="0" presId="urn:microsoft.com/office/officeart/2005/8/layout/radial6"/>
    <dgm:cxn modelId="{26C20BCC-A98A-4071-B65F-F72FA52A0886}" type="presParOf" srcId="{BF3BB71C-1983-4767-A953-07A1B6AF3AF9}" destId="{C86576F0-100D-4BA8-808F-8B71B1AA51B9}" srcOrd="10" destOrd="0" presId="urn:microsoft.com/office/officeart/2005/8/layout/radial6"/>
    <dgm:cxn modelId="{632A8569-728A-4FCE-AB95-25B3B4B99241}" type="presParOf" srcId="{BF3BB71C-1983-4767-A953-07A1B6AF3AF9}" destId="{C06D853B-A578-4EE6-BAEC-6A82A34E4171}" srcOrd="11" destOrd="0" presId="urn:microsoft.com/office/officeart/2005/8/layout/radial6"/>
    <dgm:cxn modelId="{B31B49A3-CB05-43C4-8EC6-3C8715571413}" type="presParOf" srcId="{BF3BB71C-1983-4767-A953-07A1B6AF3AF9}" destId="{1AA651D9-794A-4B45-A33B-4DE83977B64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351BEC-C85A-463E-8118-BDD9F181E57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7A9E3580-5861-4F9D-AC0F-75539E2160D3}">
      <dgm:prSet phldrT="[Текст]" phldr="1"/>
      <dgm:spPr/>
      <dgm:t>
        <a:bodyPr/>
        <a:lstStyle/>
        <a:p>
          <a:endParaRPr lang="ru-RU"/>
        </a:p>
      </dgm:t>
    </dgm:pt>
    <dgm:pt modelId="{CACBE819-D3DD-4915-9525-D04E240474AE}" type="parTrans" cxnId="{248E9BF7-9DDA-4E70-94F4-50FD3B004063}">
      <dgm:prSet/>
      <dgm:spPr/>
      <dgm:t>
        <a:bodyPr/>
        <a:lstStyle/>
        <a:p>
          <a:endParaRPr lang="ru-RU"/>
        </a:p>
      </dgm:t>
    </dgm:pt>
    <dgm:pt modelId="{3603E0A4-4BB0-40DA-934B-7C4DB68D24CE}" type="sibTrans" cxnId="{248E9BF7-9DDA-4E70-94F4-50FD3B004063}">
      <dgm:prSet/>
      <dgm:spPr/>
      <dgm:t>
        <a:bodyPr/>
        <a:lstStyle/>
        <a:p>
          <a:endParaRPr lang="ru-RU"/>
        </a:p>
      </dgm:t>
    </dgm:pt>
    <dgm:pt modelId="{5919233E-2F65-4467-AB5C-5D24EA3114B9}" type="asst">
      <dgm:prSet phldrT="[Текст]" phldr="1"/>
      <dgm:spPr/>
      <dgm:t>
        <a:bodyPr/>
        <a:lstStyle/>
        <a:p>
          <a:endParaRPr lang="ru-RU"/>
        </a:p>
      </dgm:t>
    </dgm:pt>
    <dgm:pt modelId="{31D1BB58-2332-4FFE-93E5-CFBB5462FCCF}" type="parTrans" cxnId="{117E6C29-C73C-4E9D-BE75-9214C758CD47}">
      <dgm:prSet/>
      <dgm:spPr/>
      <dgm:t>
        <a:bodyPr/>
        <a:lstStyle/>
        <a:p>
          <a:endParaRPr lang="ru-RU"/>
        </a:p>
      </dgm:t>
    </dgm:pt>
    <dgm:pt modelId="{4925DDB1-7286-4B20-9B95-0C65D79EB9E5}" type="sibTrans" cxnId="{117E6C29-C73C-4E9D-BE75-9214C758CD47}">
      <dgm:prSet/>
      <dgm:spPr/>
      <dgm:t>
        <a:bodyPr/>
        <a:lstStyle/>
        <a:p>
          <a:endParaRPr lang="ru-RU"/>
        </a:p>
      </dgm:t>
    </dgm:pt>
    <dgm:pt modelId="{D4263CD8-AB68-4F1C-B880-B4C4354436F5}">
      <dgm:prSet phldrT="[Текст]" phldr="1"/>
      <dgm:spPr/>
      <dgm:t>
        <a:bodyPr/>
        <a:lstStyle/>
        <a:p>
          <a:endParaRPr lang="ru-RU"/>
        </a:p>
      </dgm:t>
    </dgm:pt>
    <dgm:pt modelId="{7D2A1D83-7271-4E5F-B721-1DF48B03A7A6}" type="parTrans" cxnId="{3E477A06-86CE-4273-A93C-96BFB8BDC3DF}">
      <dgm:prSet/>
      <dgm:spPr/>
      <dgm:t>
        <a:bodyPr/>
        <a:lstStyle/>
        <a:p>
          <a:endParaRPr lang="ru-RU"/>
        </a:p>
      </dgm:t>
    </dgm:pt>
    <dgm:pt modelId="{495009A3-6232-4A66-84FF-6172C4B5ED3E}" type="sibTrans" cxnId="{3E477A06-86CE-4273-A93C-96BFB8BDC3DF}">
      <dgm:prSet/>
      <dgm:spPr/>
      <dgm:t>
        <a:bodyPr/>
        <a:lstStyle/>
        <a:p>
          <a:endParaRPr lang="ru-RU"/>
        </a:p>
      </dgm:t>
    </dgm:pt>
    <dgm:pt modelId="{4F33413F-25D7-43D0-8819-224FCADBEB9E}">
      <dgm:prSet phldrT="[Текст]" phldr="1"/>
      <dgm:spPr/>
      <dgm:t>
        <a:bodyPr/>
        <a:lstStyle/>
        <a:p>
          <a:endParaRPr lang="ru-RU"/>
        </a:p>
      </dgm:t>
    </dgm:pt>
    <dgm:pt modelId="{363703B9-D264-4DCF-9244-E223F1C59D64}" type="parTrans" cxnId="{31D6B388-1574-44EF-864A-FB8A370ED391}">
      <dgm:prSet/>
      <dgm:spPr/>
      <dgm:t>
        <a:bodyPr/>
        <a:lstStyle/>
        <a:p>
          <a:endParaRPr lang="ru-RU"/>
        </a:p>
      </dgm:t>
    </dgm:pt>
    <dgm:pt modelId="{AAA0311E-5806-4B1E-8914-A4A1CE42CB65}" type="sibTrans" cxnId="{31D6B388-1574-44EF-864A-FB8A370ED391}">
      <dgm:prSet/>
      <dgm:spPr/>
      <dgm:t>
        <a:bodyPr/>
        <a:lstStyle/>
        <a:p>
          <a:endParaRPr lang="ru-RU"/>
        </a:p>
      </dgm:t>
    </dgm:pt>
    <dgm:pt modelId="{0A399423-B872-4283-BF1F-C2E0DF16A3CB}">
      <dgm:prSet phldrT="[Текст]" phldr="1"/>
      <dgm:spPr/>
      <dgm:t>
        <a:bodyPr/>
        <a:lstStyle/>
        <a:p>
          <a:endParaRPr lang="ru-RU"/>
        </a:p>
      </dgm:t>
    </dgm:pt>
    <dgm:pt modelId="{86001E8B-2FC1-4BB5-AC01-5963448B0039}" type="parTrans" cxnId="{292178C6-8605-430D-AA6F-7827DE9F0253}">
      <dgm:prSet/>
      <dgm:spPr/>
      <dgm:t>
        <a:bodyPr/>
        <a:lstStyle/>
        <a:p>
          <a:endParaRPr lang="ru-RU"/>
        </a:p>
      </dgm:t>
    </dgm:pt>
    <dgm:pt modelId="{40BFDF64-199D-48DC-AC68-827481353570}" type="sibTrans" cxnId="{292178C6-8605-430D-AA6F-7827DE9F0253}">
      <dgm:prSet/>
      <dgm:spPr/>
      <dgm:t>
        <a:bodyPr/>
        <a:lstStyle/>
        <a:p>
          <a:endParaRPr lang="ru-RU"/>
        </a:p>
      </dgm:t>
    </dgm:pt>
    <dgm:pt modelId="{89EB2B7B-CB88-4B4C-A653-1CB201162147}" type="pres">
      <dgm:prSet presAssocID="{D0351BEC-C85A-463E-8118-BDD9F181E57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EB817E5-DAD2-457C-A71A-8E58BE5E4901}" type="pres">
      <dgm:prSet presAssocID="{7A9E3580-5861-4F9D-AC0F-75539E2160D3}" presName="hierRoot1" presStyleCnt="0">
        <dgm:presLayoutVars>
          <dgm:hierBranch val="init"/>
        </dgm:presLayoutVars>
      </dgm:prSet>
      <dgm:spPr/>
    </dgm:pt>
    <dgm:pt modelId="{BE594D64-25E1-4784-B3D5-FCE6351FFB82}" type="pres">
      <dgm:prSet presAssocID="{7A9E3580-5861-4F9D-AC0F-75539E2160D3}" presName="rootComposite1" presStyleCnt="0"/>
      <dgm:spPr/>
    </dgm:pt>
    <dgm:pt modelId="{DF95E817-D46F-47C8-B208-1F13980ACC57}" type="pres">
      <dgm:prSet presAssocID="{7A9E3580-5861-4F9D-AC0F-75539E2160D3}" presName="rootText1" presStyleLbl="node0" presStyleIdx="0" presStyleCnt="1">
        <dgm:presLayoutVars>
          <dgm:chPref val="3"/>
        </dgm:presLayoutVars>
      </dgm:prSet>
      <dgm:spPr/>
    </dgm:pt>
    <dgm:pt modelId="{5EB1971C-27D5-4CDA-AFAB-800482D163C0}" type="pres">
      <dgm:prSet presAssocID="{7A9E3580-5861-4F9D-AC0F-75539E2160D3}" presName="rootConnector1" presStyleLbl="node1" presStyleIdx="0" presStyleCnt="0"/>
      <dgm:spPr/>
    </dgm:pt>
    <dgm:pt modelId="{70585D99-1322-42B9-BC26-1881898939B9}" type="pres">
      <dgm:prSet presAssocID="{7A9E3580-5861-4F9D-AC0F-75539E2160D3}" presName="hierChild2" presStyleCnt="0"/>
      <dgm:spPr/>
    </dgm:pt>
    <dgm:pt modelId="{F257B4EC-80A5-44AC-898F-025805148380}" type="pres">
      <dgm:prSet presAssocID="{7D2A1D83-7271-4E5F-B721-1DF48B03A7A6}" presName="Name37" presStyleLbl="parChTrans1D2" presStyleIdx="0" presStyleCnt="4"/>
      <dgm:spPr/>
    </dgm:pt>
    <dgm:pt modelId="{B507B84B-9301-4E44-BC5B-0180A984366F}" type="pres">
      <dgm:prSet presAssocID="{D4263CD8-AB68-4F1C-B880-B4C4354436F5}" presName="hierRoot2" presStyleCnt="0">
        <dgm:presLayoutVars>
          <dgm:hierBranch val="init"/>
        </dgm:presLayoutVars>
      </dgm:prSet>
      <dgm:spPr/>
    </dgm:pt>
    <dgm:pt modelId="{AAEC8F26-A484-4910-819A-DACBF4F42E1B}" type="pres">
      <dgm:prSet presAssocID="{D4263CD8-AB68-4F1C-B880-B4C4354436F5}" presName="rootComposite" presStyleCnt="0"/>
      <dgm:spPr/>
    </dgm:pt>
    <dgm:pt modelId="{DF010658-E066-4C16-BC43-06D7CEC38718}" type="pres">
      <dgm:prSet presAssocID="{D4263CD8-AB68-4F1C-B880-B4C4354436F5}" presName="rootText" presStyleLbl="node2" presStyleIdx="0" presStyleCnt="3">
        <dgm:presLayoutVars>
          <dgm:chPref val="3"/>
        </dgm:presLayoutVars>
      </dgm:prSet>
      <dgm:spPr/>
    </dgm:pt>
    <dgm:pt modelId="{537B0C88-36A9-4152-A654-ECF5FD1230CF}" type="pres">
      <dgm:prSet presAssocID="{D4263CD8-AB68-4F1C-B880-B4C4354436F5}" presName="rootConnector" presStyleLbl="node2" presStyleIdx="0" presStyleCnt="3"/>
      <dgm:spPr/>
    </dgm:pt>
    <dgm:pt modelId="{F784998E-F60C-46B3-A11C-F0EF5877D9BB}" type="pres">
      <dgm:prSet presAssocID="{D4263CD8-AB68-4F1C-B880-B4C4354436F5}" presName="hierChild4" presStyleCnt="0"/>
      <dgm:spPr/>
    </dgm:pt>
    <dgm:pt modelId="{660400FC-2BB0-419A-8760-117B31DC8F8D}" type="pres">
      <dgm:prSet presAssocID="{D4263CD8-AB68-4F1C-B880-B4C4354436F5}" presName="hierChild5" presStyleCnt="0"/>
      <dgm:spPr/>
    </dgm:pt>
    <dgm:pt modelId="{D8702DDF-898C-42B4-AC21-E3B9875DF253}" type="pres">
      <dgm:prSet presAssocID="{363703B9-D264-4DCF-9244-E223F1C59D64}" presName="Name37" presStyleLbl="parChTrans1D2" presStyleIdx="1" presStyleCnt="4"/>
      <dgm:spPr/>
    </dgm:pt>
    <dgm:pt modelId="{C155EAB6-57F0-4CFA-A2A2-C5C9E1FA18F5}" type="pres">
      <dgm:prSet presAssocID="{4F33413F-25D7-43D0-8819-224FCADBEB9E}" presName="hierRoot2" presStyleCnt="0">
        <dgm:presLayoutVars>
          <dgm:hierBranch val="init"/>
        </dgm:presLayoutVars>
      </dgm:prSet>
      <dgm:spPr/>
    </dgm:pt>
    <dgm:pt modelId="{CD1F35DA-F5CA-4ECF-A1A8-0FCD816000D7}" type="pres">
      <dgm:prSet presAssocID="{4F33413F-25D7-43D0-8819-224FCADBEB9E}" presName="rootComposite" presStyleCnt="0"/>
      <dgm:spPr/>
    </dgm:pt>
    <dgm:pt modelId="{626314B2-BD2A-4AD8-B27E-82AFBDC7964A}" type="pres">
      <dgm:prSet presAssocID="{4F33413F-25D7-43D0-8819-224FCADBEB9E}" presName="rootText" presStyleLbl="node2" presStyleIdx="1" presStyleCnt="3">
        <dgm:presLayoutVars>
          <dgm:chPref val="3"/>
        </dgm:presLayoutVars>
      </dgm:prSet>
      <dgm:spPr/>
    </dgm:pt>
    <dgm:pt modelId="{E0BE7D84-B92B-4737-8B2B-63FC16A7E4D0}" type="pres">
      <dgm:prSet presAssocID="{4F33413F-25D7-43D0-8819-224FCADBEB9E}" presName="rootConnector" presStyleLbl="node2" presStyleIdx="1" presStyleCnt="3"/>
      <dgm:spPr/>
    </dgm:pt>
    <dgm:pt modelId="{8D0D305D-6D55-45B9-983C-BF71ECC853D9}" type="pres">
      <dgm:prSet presAssocID="{4F33413F-25D7-43D0-8819-224FCADBEB9E}" presName="hierChild4" presStyleCnt="0"/>
      <dgm:spPr/>
    </dgm:pt>
    <dgm:pt modelId="{20E35B38-A089-4E6C-9EDA-AC2367EB874C}" type="pres">
      <dgm:prSet presAssocID="{4F33413F-25D7-43D0-8819-224FCADBEB9E}" presName="hierChild5" presStyleCnt="0"/>
      <dgm:spPr/>
    </dgm:pt>
    <dgm:pt modelId="{EC1344E0-EB09-44F6-AF88-DDE4D3F3403E}" type="pres">
      <dgm:prSet presAssocID="{86001E8B-2FC1-4BB5-AC01-5963448B0039}" presName="Name37" presStyleLbl="parChTrans1D2" presStyleIdx="2" presStyleCnt="4"/>
      <dgm:spPr/>
    </dgm:pt>
    <dgm:pt modelId="{153BD4F0-34DB-4C12-8BC9-3577ED4251C0}" type="pres">
      <dgm:prSet presAssocID="{0A399423-B872-4283-BF1F-C2E0DF16A3CB}" presName="hierRoot2" presStyleCnt="0">
        <dgm:presLayoutVars>
          <dgm:hierBranch val="init"/>
        </dgm:presLayoutVars>
      </dgm:prSet>
      <dgm:spPr/>
    </dgm:pt>
    <dgm:pt modelId="{C7B5D73E-DF06-40B2-99D2-784BA77312A0}" type="pres">
      <dgm:prSet presAssocID="{0A399423-B872-4283-BF1F-C2E0DF16A3CB}" presName="rootComposite" presStyleCnt="0"/>
      <dgm:spPr/>
    </dgm:pt>
    <dgm:pt modelId="{488B2A43-808E-4EF4-98DA-38E22344B28B}" type="pres">
      <dgm:prSet presAssocID="{0A399423-B872-4283-BF1F-C2E0DF16A3CB}" presName="rootText" presStyleLbl="node2" presStyleIdx="2" presStyleCnt="3">
        <dgm:presLayoutVars>
          <dgm:chPref val="3"/>
        </dgm:presLayoutVars>
      </dgm:prSet>
      <dgm:spPr/>
    </dgm:pt>
    <dgm:pt modelId="{CF1AC89D-AE2E-4A60-8597-F4CE175BC0F2}" type="pres">
      <dgm:prSet presAssocID="{0A399423-B872-4283-BF1F-C2E0DF16A3CB}" presName="rootConnector" presStyleLbl="node2" presStyleIdx="2" presStyleCnt="3"/>
      <dgm:spPr/>
    </dgm:pt>
    <dgm:pt modelId="{86FD97CF-02A3-44D1-98E5-93E4DC2A7BA2}" type="pres">
      <dgm:prSet presAssocID="{0A399423-B872-4283-BF1F-C2E0DF16A3CB}" presName="hierChild4" presStyleCnt="0"/>
      <dgm:spPr/>
    </dgm:pt>
    <dgm:pt modelId="{0848D5DA-3D97-4E4C-865F-18D003AD1915}" type="pres">
      <dgm:prSet presAssocID="{0A399423-B872-4283-BF1F-C2E0DF16A3CB}" presName="hierChild5" presStyleCnt="0"/>
      <dgm:spPr/>
    </dgm:pt>
    <dgm:pt modelId="{8FC75643-42C0-4C5D-AEDD-C4EE839E0FBA}" type="pres">
      <dgm:prSet presAssocID="{7A9E3580-5861-4F9D-AC0F-75539E2160D3}" presName="hierChild3" presStyleCnt="0"/>
      <dgm:spPr/>
    </dgm:pt>
    <dgm:pt modelId="{5ACC4463-B190-45D4-BC6A-F76D1E337731}" type="pres">
      <dgm:prSet presAssocID="{31D1BB58-2332-4FFE-93E5-CFBB5462FCCF}" presName="Name111" presStyleLbl="parChTrans1D2" presStyleIdx="3" presStyleCnt="4"/>
      <dgm:spPr/>
    </dgm:pt>
    <dgm:pt modelId="{22955242-DF08-4AFA-A0BF-46051426B428}" type="pres">
      <dgm:prSet presAssocID="{5919233E-2F65-4467-AB5C-5D24EA3114B9}" presName="hierRoot3" presStyleCnt="0">
        <dgm:presLayoutVars>
          <dgm:hierBranch val="init"/>
        </dgm:presLayoutVars>
      </dgm:prSet>
      <dgm:spPr/>
    </dgm:pt>
    <dgm:pt modelId="{1293B109-9264-41E6-BA93-6B12CBE86C4A}" type="pres">
      <dgm:prSet presAssocID="{5919233E-2F65-4467-AB5C-5D24EA3114B9}" presName="rootComposite3" presStyleCnt="0"/>
      <dgm:spPr/>
    </dgm:pt>
    <dgm:pt modelId="{1A02A08F-5D59-40DA-949A-4BBF24F9CF77}" type="pres">
      <dgm:prSet presAssocID="{5919233E-2F65-4467-AB5C-5D24EA3114B9}" presName="rootText3" presStyleLbl="asst1" presStyleIdx="0" presStyleCnt="1">
        <dgm:presLayoutVars>
          <dgm:chPref val="3"/>
        </dgm:presLayoutVars>
      </dgm:prSet>
      <dgm:spPr/>
    </dgm:pt>
    <dgm:pt modelId="{F5B157D5-C247-4E34-ADB7-D6F0D20CAF12}" type="pres">
      <dgm:prSet presAssocID="{5919233E-2F65-4467-AB5C-5D24EA3114B9}" presName="rootConnector3" presStyleLbl="asst1" presStyleIdx="0" presStyleCnt="1"/>
      <dgm:spPr/>
    </dgm:pt>
    <dgm:pt modelId="{8C046563-1374-4E21-8085-5D0E25B841E5}" type="pres">
      <dgm:prSet presAssocID="{5919233E-2F65-4467-AB5C-5D24EA3114B9}" presName="hierChild6" presStyleCnt="0"/>
      <dgm:spPr/>
    </dgm:pt>
    <dgm:pt modelId="{DAF6B829-A8FD-4CBB-B7E3-306B6923AD9D}" type="pres">
      <dgm:prSet presAssocID="{5919233E-2F65-4467-AB5C-5D24EA3114B9}" presName="hierChild7" presStyleCnt="0"/>
      <dgm:spPr/>
    </dgm:pt>
  </dgm:ptLst>
  <dgm:cxnLst>
    <dgm:cxn modelId="{7DDEFEDB-BB98-4A19-8008-A3C88ADD0CA8}" type="presOf" srcId="{86001E8B-2FC1-4BB5-AC01-5963448B0039}" destId="{EC1344E0-EB09-44F6-AF88-DDE4D3F3403E}" srcOrd="0" destOrd="0" presId="urn:microsoft.com/office/officeart/2005/8/layout/orgChart1"/>
    <dgm:cxn modelId="{847159CD-7828-4386-81A1-837DCC3CC2D7}" type="presOf" srcId="{D4263CD8-AB68-4F1C-B880-B4C4354436F5}" destId="{DF010658-E066-4C16-BC43-06D7CEC38718}" srcOrd="0" destOrd="0" presId="urn:microsoft.com/office/officeart/2005/8/layout/orgChart1"/>
    <dgm:cxn modelId="{292178C6-8605-430D-AA6F-7827DE9F0253}" srcId="{7A9E3580-5861-4F9D-AC0F-75539E2160D3}" destId="{0A399423-B872-4283-BF1F-C2E0DF16A3CB}" srcOrd="3" destOrd="0" parTransId="{86001E8B-2FC1-4BB5-AC01-5963448B0039}" sibTransId="{40BFDF64-199D-48DC-AC68-827481353570}"/>
    <dgm:cxn modelId="{F4108C93-7BC2-4218-B2AA-F7D1EB170C60}" type="presOf" srcId="{D0351BEC-C85A-463E-8118-BDD9F181E572}" destId="{89EB2B7B-CB88-4B4C-A653-1CB201162147}" srcOrd="0" destOrd="0" presId="urn:microsoft.com/office/officeart/2005/8/layout/orgChart1"/>
    <dgm:cxn modelId="{FC476C67-D1FE-4EBC-9323-8C4D74CE1ECF}" type="presOf" srcId="{5919233E-2F65-4467-AB5C-5D24EA3114B9}" destId="{1A02A08F-5D59-40DA-949A-4BBF24F9CF77}" srcOrd="0" destOrd="0" presId="urn:microsoft.com/office/officeart/2005/8/layout/orgChart1"/>
    <dgm:cxn modelId="{01FC887B-2298-459E-B395-5756C92C796C}" type="presOf" srcId="{D4263CD8-AB68-4F1C-B880-B4C4354436F5}" destId="{537B0C88-36A9-4152-A654-ECF5FD1230CF}" srcOrd="1" destOrd="0" presId="urn:microsoft.com/office/officeart/2005/8/layout/orgChart1"/>
    <dgm:cxn modelId="{E9CAA6FD-2307-4320-A2A0-2E4EEFE4E118}" type="presOf" srcId="{7A9E3580-5861-4F9D-AC0F-75539E2160D3}" destId="{DF95E817-D46F-47C8-B208-1F13980ACC57}" srcOrd="0" destOrd="0" presId="urn:microsoft.com/office/officeart/2005/8/layout/orgChart1"/>
    <dgm:cxn modelId="{EB8CBFB9-B98D-4C6A-BF2A-42521872C08B}" type="presOf" srcId="{0A399423-B872-4283-BF1F-C2E0DF16A3CB}" destId="{CF1AC89D-AE2E-4A60-8597-F4CE175BC0F2}" srcOrd="1" destOrd="0" presId="urn:microsoft.com/office/officeart/2005/8/layout/orgChart1"/>
    <dgm:cxn modelId="{7EC75480-1837-42A6-B5D9-490BAFEE5042}" type="presOf" srcId="{5919233E-2F65-4467-AB5C-5D24EA3114B9}" destId="{F5B157D5-C247-4E34-ADB7-D6F0D20CAF12}" srcOrd="1" destOrd="0" presId="urn:microsoft.com/office/officeart/2005/8/layout/orgChart1"/>
    <dgm:cxn modelId="{FD288796-66CF-4F20-8970-60F8E98A9606}" type="presOf" srcId="{4F33413F-25D7-43D0-8819-224FCADBEB9E}" destId="{E0BE7D84-B92B-4737-8B2B-63FC16A7E4D0}" srcOrd="1" destOrd="0" presId="urn:microsoft.com/office/officeart/2005/8/layout/orgChart1"/>
    <dgm:cxn modelId="{E5585F71-1463-40F1-8715-0F3277489E9D}" type="presOf" srcId="{4F33413F-25D7-43D0-8819-224FCADBEB9E}" destId="{626314B2-BD2A-4AD8-B27E-82AFBDC7964A}" srcOrd="0" destOrd="0" presId="urn:microsoft.com/office/officeart/2005/8/layout/orgChart1"/>
    <dgm:cxn modelId="{3E477A06-86CE-4273-A93C-96BFB8BDC3DF}" srcId="{7A9E3580-5861-4F9D-AC0F-75539E2160D3}" destId="{D4263CD8-AB68-4F1C-B880-B4C4354436F5}" srcOrd="1" destOrd="0" parTransId="{7D2A1D83-7271-4E5F-B721-1DF48B03A7A6}" sibTransId="{495009A3-6232-4A66-84FF-6172C4B5ED3E}"/>
    <dgm:cxn modelId="{117E6C29-C73C-4E9D-BE75-9214C758CD47}" srcId="{7A9E3580-5861-4F9D-AC0F-75539E2160D3}" destId="{5919233E-2F65-4467-AB5C-5D24EA3114B9}" srcOrd="0" destOrd="0" parTransId="{31D1BB58-2332-4FFE-93E5-CFBB5462FCCF}" sibTransId="{4925DDB1-7286-4B20-9B95-0C65D79EB9E5}"/>
    <dgm:cxn modelId="{1374CBF3-4BC9-407F-B033-CA87B554D016}" type="presOf" srcId="{31D1BB58-2332-4FFE-93E5-CFBB5462FCCF}" destId="{5ACC4463-B190-45D4-BC6A-F76D1E337731}" srcOrd="0" destOrd="0" presId="urn:microsoft.com/office/officeart/2005/8/layout/orgChart1"/>
    <dgm:cxn modelId="{485F8398-E688-44ED-A2C6-E9BAF89EE1F2}" type="presOf" srcId="{7A9E3580-5861-4F9D-AC0F-75539E2160D3}" destId="{5EB1971C-27D5-4CDA-AFAB-800482D163C0}" srcOrd="1" destOrd="0" presId="urn:microsoft.com/office/officeart/2005/8/layout/orgChart1"/>
    <dgm:cxn modelId="{248E9BF7-9DDA-4E70-94F4-50FD3B004063}" srcId="{D0351BEC-C85A-463E-8118-BDD9F181E572}" destId="{7A9E3580-5861-4F9D-AC0F-75539E2160D3}" srcOrd="0" destOrd="0" parTransId="{CACBE819-D3DD-4915-9525-D04E240474AE}" sibTransId="{3603E0A4-4BB0-40DA-934B-7C4DB68D24CE}"/>
    <dgm:cxn modelId="{31D6B388-1574-44EF-864A-FB8A370ED391}" srcId="{7A9E3580-5861-4F9D-AC0F-75539E2160D3}" destId="{4F33413F-25D7-43D0-8819-224FCADBEB9E}" srcOrd="2" destOrd="0" parTransId="{363703B9-D264-4DCF-9244-E223F1C59D64}" sibTransId="{AAA0311E-5806-4B1E-8914-A4A1CE42CB65}"/>
    <dgm:cxn modelId="{CA14C5DC-92A1-4B11-AE28-B4257A89CCB0}" type="presOf" srcId="{7D2A1D83-7271-4E5F-B721-1DF48B03A7A6}" destId="{F257B4EC-80A5-44AC-898F-025805148380}" srcOrd="0" destOrd="0" presId="urn:microsoft.com/office/officeart/2005/8/layout/orgChart1"/>
    <dgm:cxn modelId="{7FF80BD1-05AC-4663-8465-85B50C905ECE}" type="presOf" srcId="{0A399423-B872-4283-BF1F-C2E0DF16A3CB}" destId="{488B2A43-808E-4EF4-98DA-38E22344B28B}" srcOrd="0" destOrd="0" presId="urn:microsoft.com/office/officeart/2005/8/layout/orgChart1"/>
    <dgm:cxn modelId="{8EF4381F-B825-4201-95F9-4F2E6A11FE47}" type="presOf" srcId="{363703B9-D264-4DCF-9244-E223F1C59D64}" destId="{D8702DDF-898C-42B4-AC21-E3B9875DF253}" srcOrd="0" destOrd="0" presId="urn:microsoft.com/office/officeart/2005/8/layout/orgChart1"/>
    <dgm:cxn modelId="{8C29FB01-8B1D-472F-A24E-90541DA3093E}" type="presParOf" srcId="{89EB2B7B-CB88-4B4C-A653-1CB201162147}" destId="{8EB817E5-DAD2-457C-A71A-8E58BE5E4901}" srcOrd="0" destOrd="0" presId="urn:microsoft.com/office/officeart/2005/8/layout/orgChart1"/>
    <dgm:cxn modelId="{41928921-F539-4E98-A60B-19F8C998DFDB}" type="presParOf" srcId="{8EB817E5-DAD2-457C-A71A-8E58BE5E4901}" destId="{BE594D64-25E1-4784-B3D5-FCE6351FFB82}" srcOrd="0" destOrd="0" presId="urn:microsoft.com/office/officeart/2005/8/layout/orgChart1"/>
    <dgm:cxn modelId="{11CB5AC1-C538-4A20-9A46-774FBA432C9C}" type="presParOf" srcId="{BE594D64-25E1-4784-B3D5-FCE6351FFB82}" destId="{DF95E817-D46F-47C8-B208-1F13980ACC57}" srcOrd="0" destOrd="0" presId="urn:microsoft.com/office/officeart/2005/8/layout/orgChart1"/>
    <dgm:cxn modelId="{CD1C0838-D301-4D11-836C-391D6C2E9BAF}" type="presParOf" srcId="{BE594D64-25E1-4784-B3D5-FCE6351FFB82}" destId="{5EB1971C-27D5-4CDA-AFAB-800482D163C0}" srcOrd="1" destOrd="0" presId="urn:microsoft.com/office/officeart/2005/8/layout/orgChart1"/>
    <dgm:cxn modelId="{2B86CBC4-E736-48A2-BD07-E2E71EE05299}" type="presParOf" srcId="{8EB817E5-DAD2-457C-A71A-8E58BE5E4901}" destId="{70585D99-1322-42B9-BC26-1881898939B9}" srcOrd="1" destOrd="0" presId="urn:microsoft.com/office/officeart/2005/8/layout/orgChart1"/>
    <dgm:cxn modelId="{B6D8CCD3-101A-4BAB-946E-F5246A5CD6A6}" type="presParOf" srcId="{70585D99-1322-42B9-BC26-1881898939B9}" destId="{F257B4EC-80A5-44AC-898F-025805148380}" srcOrd="0" destOrd="0" presId="urn:microsoft.com/office/officeart/2005/8/layout/orgChart1"/>
    <dgm:cxn modelId="{691878BB-463E-411E-9095-5F8B15D7EEAC}" type="presParOf" srcId="{70585D99-1322-42B9-BC26-1881898939B9}" destId="{B507B84B-9301-4E44-BC5B-0180A984366F}" srcOrd="1" destOrd="0" presId="urn:microsoft.com/office/officeart/2005/8/layout/orgChart1"/>
    <dgm:cxn modelId="{84BC13EA-D63A-4A6D-A052-DDC9DB5DC4AA}" type="presParOf" srcId="{B507B84B-9301-4E44-BC5B-0180A984366F}" destId="{AAEC8F26-A484-4910-819A-DACBF4F42E1B}" srcOrd="0" destOrd="0" presId="urn:microsoft.com/office/officeart/2005/8/layout/orgChart1"/>
    <dgm:cxn modelId="{2D108EC1-A63D-4747-AD1C-5E45D793213C}" type="presParOf" srcId="{AAEC8F26-A484-4910-819A-DACBF4F42E1B}" destId="{DF010658-E066-4C16-BC43-06D7CEC38718}" srcOrd="0" destOrd="0" presId="urn:microsoft.com/office/officeart/2005/8/layout/orgChart1"/>
    <dgm:cxn modelId="{9EB41D45-48D3-4929-B718-17CA3A8A9100}" type="presParOf" srcId="{AAEC8F26-A484-4910-819A-DACBF4F42E1B}" destId="{537B0C88-36A9-4152-A654-ECF5FD1230CF}" srcOrd="1" destOrd="0" presId="urn:microsoft.com/office/officeart/2005/8/layout/orgChart1"/>
    <dgm:cxn modelId="{DC39C203-EFD8-4229-858D-EFEBECDDB817}" type="presParOf" srcId="{B507B84B-9301-4E44-BC5B-0180A984366F}" destId="{F784998E-F60C-46B3-A11C-F0EF5877D9BB}" srcOrd="1" destOrd="0" presId="urn:microsoft.com/office/officeart/2005/8/layout/orgChart1"/>
    <dgm:cxn modelId="{7E3E07A8-A149-4002-8A6E-6965DFEC6F07}" type="presParOf" srcId="{B507B84B-9301-4E44-BC5B-0180A984366F}" destId="{660400FC-2BB0-419A-8760-117B31DC8F8D}" srcOrd="2" destOrd="0" presId="urn:microsoft.com/office/officeart/2005/8/layout/orgChart1"/>
    <dgm:cxn modelId="{A96DE8A9-4994-41E5-9280-D8CA59B5EF93}" type="presParOf" srcId="{70585D99-1322-42B9-BC26-1881898939B9}" destId="{D8702DDF-898C-42B4-AC21-E3B9875DF253}" srcOrd="2" destOrd="0" presId="urn:microsoft.com/office/officeart/2005/8/layout/orgChart1"/>
    <dgm:cxn modelId="{0ABF6C12-E183-47AD-8CCF-6EE5EFAA6054}" type="presParOf" srcId="{70585D99-1322-42B9-BC26-1881898939B9}" destId="{C155EAB6-57F0-4CFA-A2A2-C5C9E1FA18F5}" srcOrd="3" destOrd="0" presId="urn:microsoft.com/office/officeart/2005/8/layout/orgChart1"/>
    <dgm:cxn modelId="{FD15A28A-7B2A-4492-AB2D-1E230601FBF5}" type="presParOf" srcId="{C155EAB6-57F0-4CFA-A2A2-C5C9E1FA18F5}" destId="{CD1F35DA-F5CA-4ECF-A1A8-0FCD816000D7}" srcOrd="0" destOrd="0" presId="urn:microsoft.com/office/officeart/2005/8/layout/orgChart1"/>
    <dgm:cxn modelId="{D514B29A-4ED6-43C6-B22B-C72456AE1D93}" type="presParOf" srcId="{CD1F35DA-F5CA-4ECF-A1A8-0FCD816000D7}" destId="{626314B2-BD2A-4AD8-B27E-82AFBDC7964A}" srcOrd="0" destOrd="0" presId="urn:microsoft.com/office/officeart/2005/8/layout/orgChart1"/>
    <dgm:cxn modelId="{FC0578CD-A06A-4CDC-A8BA-6F1E821CBE2C}" type="presParOf" srcId="{CD1F35DA-F5CA-4ECF-A1A8-0FCD816000D7}" destId="{E0BE7D84-B92B-4737-8B2B-63FC16A7E4D0}" srcOrd="1" destOrd="0" presId="urn:microsoft.com/office/officeart/2005/8/layout/orgChart1"/>
    <dgm:cxn modelId="{9F9FE2F6-15EF-4AC5-94AD-A0800EACC5F9}" type="presParOf" srcId="{C155EAB6-57F0-4CFA-A2A2-C5C9E1FA18F5}" destId="{8D0D305D-6D55-45B9-983C-BF71ECC853D9}" srcOrd="1" destOrd="0" presId="urn:microsoft.com/office/officeart/2005/8/layout/orgChart1"/>
    <dgm:cxn modelId="{60E812FD-0BF8-45AD-B498-43AD937D49E5}" type="presParOf" srcId="{C155EAB6-57F0-4CFA-A2A2-C5C9E1FA18F5}" destId="{20E35B38-A089-4E6C-9EDA-AC2367EB874C}" srcOrd="2" destOrd="0" presId="urn:microsoft.com/office/officeart/2005/8/layout/orgChart1"/>
    <dgm:cxn modelId="{666EEF27-1419-4FC0-AF79-18F98EBD84CF}" type="presParOf" srcId="{70585D99-1322-42B9-BC26-1881898939B9}" destId="{EC1344E0-EB09-44F6-AF88-DDE4D3F3403E}" srcOrd="4" destOrd="0" presId="urn:microsoft.com/office/officeart/2005/8/layout/orgChart1"/>
    <dgm:cxn modelId="{BA0D5EDC-8DE9-447F-A312-9275F858E9CB}" type="presParOf" srcId="{70585D99-1322-42B9-BC26-1881898939B9}" destId="{153BD4F0-34DB-4C12-8BC9-3577ED4251C0}" srcOrd="5" destOrd="0" presId="urn:microsoft.com/office/officeart/2005/8/layout/orgChart1"/>
    <dgm:cxn modelId="{812B455A-83DB-4F5D-BF5D-0925369B3CC0}" type="presParOf" srcId="{153BD4F0-34DB-4C12-8BC9-3577ED4251C0}" destId="{C7B5D73E-DF06-40B2-99D2-784BA77312A0}" srcOrd="0" destOrd="0" presId="urn:microsoft.com/office/officeart/2005/8/layout/orgChart1"/>
    <dgm:cxn modelId="{C6EB5153-4E8D-4AB4-86FC-24C4B9CF576D}" type="presParOf" srcId="{C7B5D73E-DF06-40B2-99D2-784BA77312A0}" destId="{488B2A43-808E-4EF4-98DA-38E22344B28B}" srcOrd="0" destOrd="0" presId="urn:microsoft.com/office/officeart/2005/8/layout/orgChart1"/>
    <dgm:cxn modelId="{F0531C2D-B304-4A05-B298-49473DA710C3}" type="presParOf" srcId="{C7B5D73E-DF06-40B2-99D2-784BA77312A0}" destId="{CF1AC89D-AE2E-4A60-8597-F4CE175BC0F2}" srcOrd="1" destOrd="0" presId="urn:microsoft.com/office/officeart/2005/8/layout/orgChart1"/>
    <dgm:cxn modelId="{FCA0D3B5-45D1-4590-B391-4A08C7AD86F1}" type="presParOf" srcId="{153BD4F0-34DB-4C12-8BC9-3577ED4251C0}" destId="{86FD97CF-02A3-44D1-98E5-93E4DC2A7BA2}" srcOrd="1" destOrd="0" presId="urn:microsoft.com/office/officeart/2005/8/layout/orgChart1"/>
    <dgm:cxn modelId="{03734F9F-3C0F-45D1-9859-FE645A98C032}" type="presParOf" srcId="{153BD4F0-34DB-4C12-8BC9-3577ED4251C0}" destId="{0848D5DA-3D97-4E4C-865F-18D003AD1915}" srcOrd="2" destOrd="0" presId="urn:microsoft.com/office/officeart/2005/8/layout/orgChart1"/>
    <dgm:cxn modelId="{0669B04B-4022-41BB-B4A6-97E754FB2ECB}" type="presParOf" srcId="{8EB817E5-DAD2-457C-A71A-8E58BE5E4901}" destId="{8FC75643-42C0-4C5D-AEDD-C4EE839E0FBA}" srcOrd="2" destOrd="0" presId="urn:microsoft.com/office/officeart/2005/8/layout/orgChart1"/>
    <dgm:cxn modelId="{7F6DE353-D42E-446F-B02E-F26C2A13418B}" type="presParOf" srcId="{8FC75643-42C0-4C5D-AEDD-C4EE839E0FBA}" destId="{5ACC4463-B190-45D4-BC6A-F76D1E337731}" srcOrd="0" destOrd="0" presId="urn:microsoft.com/office/officeart/2005/8/layout/orgChart1"/>
    <dgm:cxn modelId="{C7D5D7C3-39A0-4016-A71B-08B1C708B4C5}" type="presParOf" srcId="{8FC75643-42C0-4C5D-AEDD-C4EE839E0FBA}" destId="{22955242-DF08-4AFA-A0BF-46051426B428}" srcOrd="1" destOrd="0" presId="urn:microsoft.com/office/officeart/2005/8/layout/orgChart1"/>
    <dgm:cxn modelId="{4030BE78-BBDB-4E02-8165-BC3AC3AC236A}" type="presParOf" srcId="{22955242-DF08-4AFA-A0BF-46051426B428}" destId="{1293B109-9264-41E6-BA93-6B12CBE86C4A}" srcOrd="0" destOrd="0" presId="urn:microsoft.com/office/officeart/2005/8/layout/orgChart1"/>
    <dgm:cxn modelId="{2FC02050-CBFB-4E9E-9F25-F9E85CE9F6BB}" type="presParOf" srcId="{1293B109-9264-41E6-BA93-6B12CBE86C4A}" destId="{1A02A08F-5D59-40DA-949A-4BBF24F9CF77}" srcOrd="0" destOrd="0" presId="urn:microsoft.com/office/officeart/2005/8/layout/orgChart1"/>
    <dgm:cxn modelId="{7C8A65A1-E6E1-41F0-BF85-B2ED86B0DB44}" type="presParOf" srcId="{1293B109-9264-41E6-BA93-6B12CBE86C4A}" destId="{F5B157D5-C247-4E34-ADB7-D6F0D20CAF12}" srcOrd="1" destOrd="0" presId="urn:microsoft.com/office/officeart/2005/8/layout/orgChart1"/>
    <dgm:cxn modelId="{BAB64B32-4900-4C86-B284-789C08F9D9D4}" type="presParOf" srcId="{22955242-DF08-4AFA-A0BF-46051426B428}" destId="{8C046563-1374-4E21-8085-5D0E25B841E5}" srcOrd="1" destOrd="0" presId="urn:microsoft.com/office/officeart/2005/8/layout/orgChart1"/>
    <dgm:cxn modelId="{AC80B49D-272D-4FFB-A8AB-81EE18E25EAB}" type="presParOf" srcId="{22955242-DF08-4AFA-A0BF-46051426B428}" destId="{DAF6B829-A8FD-4CBB-B7E3-306B6923AD9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CF735E-43F8-49A2-9BCB-AB4B2B089EF0}">
      <dsp:nvSpPr>
        <dsp:cNvPr id="0" name=""/>
        <dsp:cNvSpPr/>
      </dsp:nvSpPr>
      <dsp:spPr>
        <a:xfrm rot="2563507">
          <a:off x="2491285" y="3171644"/>
          <a:ext cx="681598" cy="52470"/>
        </a:xfrm>
        <a:custGeom>
          <a:avLst/>
          <a:gdLst/>
          <a:ahLst/>
          <a:cxnLst/>
          <a:rect l="0" t="0" r="0" b="0"/>
          <a:pathLst>
            <a:path>
              <a:moveTo>
                <a:pt x="0" y="26235"/>
              </a:moveTo>
              <a:lnTo>
                <a:pt x="681598" y="2623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D50CD-3BAD-41B5-95B6-AE63119712D4}">
      <dsp:nvSpPr>
        <dsp:cNvPr id="0" name=""/>
        <dsp:cNvSpPr/>
      </dsp:nvSpPr>
      <dsp:spPr>
        <a:xfrm>
          <a:off x="2581727" y="2236746"/>
          <a:ext cx="758591" cy="52470"/>
        </a:xfrm>
        <a:custGeom>
          <a:avLst/>
          <a:gdLst/>
          <a:ahLst/>
          <a:cxnLst/>
          <a:rect l="0" t="0" r="0" b="0"/>
          <a:pathLst>
            <a:path>
              <a:moveTo>
                <a:pt x="0" y="26235"/>
              </a:moveTo>
              <a:lnTo>
                <a:pt x="758591" y="2623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2A7E05-16B0-4EB2-8357-D896A63D2536}">
      <dsp:nvSpPr>
        <dsp:cNvPr id="0" name=""/>
        <dsp:cNvSpPr/>
      </dsp:nvSpPr>
      <dsp:spPr>
        <a:xfrm rot="19036493">
          <a:off x="2491285" y="1301847"/>
          <a:ext cx="681598" cy="52470"/>
        </a:xfrm>
        <a:custGeom>
          <a:avLst/>
          <a:gdLst/>
          <a:ahLst/>
          <a:cxnLst/>
          <a:rect l="0" t="0" r="0" b="0"/>
          <a:pathLst>
            <a:path>
              <a:moveTo>
                <a:pt x="0" y="26235"/>
              </a:moveTo>
              <a:lnTo>
                <a:pt x="681598" y="2623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0B833-87F0-4254-83A7-B66756524BE4}">
      <dsp:nvSpPr>
        <dsp:cNvPr id="0" name=""/>
        <dsp:cNvSpPr/>
      </dsp:nvSpPr>
      <dsp:spPr>
        <a:xfrm>
          <a:off x="731418" y="1174564"/>
          <a:ext cx="2176834" cy="21768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8FE23-EE34-4F79-BC65-0EA15FFCE978}">
      <dsp:nvSpPr>
        <dsp:cNvPr id="0" name=""/>
        <dsp:cNvSpPr/>
      </dsp:nvSpPr>
      <dsp:spPr>
        <a:xfrm>
          <a:off x="2909133" y="723"/>
          <a:ext cx="1306100" cy="13061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2909133" y="723"/>
        <a:ext cx="1306100" cy="1306100"/>
      </dsp:txXfrm>
    </dsp:sp>
    <dsp:sp modelId="{7A35CFF1-D81A-4009-BB14-805473477E13}">
      <dsp:nvSpPr>
        <dsp:cNvPr id="0" name=""/>
        <dsp:cNvSpPr/>
      </dsp:nvSpPr>
      <dsp:spPr>
        <a:xfrm>
          <a:off x="4345844" y="723"/>
          <a:ext cx="1959151" cy="1306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200" kern="120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200" kern="1200"/>
        </a:p>
      </dsp:txBody>
      <dsp:txXfrm>
        <a:off x="4345844" y="723"/>
        <a:ext cx="1959151" cy="1306100"/>
      </dsp:txXfrm>
    </dsp:sp>
    <dsp:sp modelId="{5C7107CA-322A-4922-B9AC-9EC6D22C074E}">
      <dsp:nvSpPr>
        <dsp:cNvPr id="0" name=""/>
        <dsp:cNvSpPr/>
      </dsp:nvSpPr>
      <dsp:spPr>
        <a:xfrm>
          <a:off x="3340319" y="1609931"/>
          <a:ext cx="1306100" cy="13061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3340319" y="1609931"/>
        <a:ext cx="1306100" cy="1306100"/>
      </dsp:txXfrm>
    </dsp:sp>
    <dsp:sp modelId="{BEE2866F-343B-4213-ABCF-9CCE6D9C86F9}">
      <dsp:nvSpPr>
        <dsp:cNvPr id="0" name=""/>
        <dsp:cNvSpPr/>
      </dsp:nvSpPr>
      <dsp:spPr>
        <a:xfrm>
          <a:off x="4777030" y="1609931"/>
          <a:ext cx="1959151" cy="1306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200" kern="120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200" kern="1200"/>
        </a:p>
      </dsp:txBody>
      <dsp:txXfrm>
        <a:off x="4777030" y="1609931"/>
        <a:ext cx="1959151" cy="1306100"/>
      </dsp:txXfrm>
    </dsp:sp>
    <dsp:sp modelId="{BE5AFEF3-5DAD-405D-84D9-185BCD6D5445}">
      <dsp:nvSpPr>
        <dsp:cNvPr id="0" name=""/>
        <dsp:cNvSpPr/>
      </dsp:nvSpPr>
      <dsp:spPr>
        <a:xfrm>
          <a:off x="2909133" y="3219138"/>
          <a:ext cx="1306100" cy="13061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2909133" y="3219138"/>
        <a:ext cx="1306100" cy="1306100"/>
      </dsp:txXfrm>
    </dsp:sp>
    <dsp:sp modelId="{5284BE28-940D-4EFE-8AED-D7056852DD0A}">
      <dsp:nvSpPr>
        <dsp:cNvPr id="0" name=""/>
        <dsp:cNvSpPr/>
      </dsp:nvSpPr>
      <dsp:spPr>
        <a:xfrm>
          <a:off x="4345844" y="3219138"/>
          <a:ext cx="1959151" cy="1306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200" kern="120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200" kern="1200"/>
        </a:p>
      </dsp:txBody>
      <dsp:txXfrm>
        <a:off x="4345844" y="3219138"/>
        <a:ext cx="1959151" cy="13061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2C1AA2-A583-4686-9C9C-0842BF893D95}">
      <dsp:nvSpPr>
        <dsp:cNvPr id="0" name=""/>
        <dsp:cNvSpPr/>
      </dsp:nvSpPr>
      <dsp:spPr>
        <a:xfrm>
          <a:off x="4236176" y="2326740"/>
          <a:ext cx="3355810" cy="548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720"/>
              </a:lnTo>
              <a:lnTo>
                <a:pt x="3355810" y="275720"/>
              </a:lnTo>
              <a:lnTo>
                <a:pt x="3355810" y="54869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3B878-2E4F-4334-8445-ADDAEA28BD99}">
      <dsp:nvSpPr>
        <dsp:cNvPr id="0" name=""/>
        <dsp:cNvSpPr/>
      </dsp:nvSpPr>
      <dsp:spPr>
        <a:xfrm>
          <a:off x="4236176" y="2326740"/>
          <a:ext cx="210063" cy="548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720"/>
              </a:lnTo>
              <a:lnTo>
                <a:pt x="210063" y="275720"/>
              </a:lnTo>
              <a:lnTo>
                <a:pt x="210063" y="54869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C8CBE1-F7A5-402D-ABCE-8E436A247132}">
      <dsp:nvSpPr>
        <dsp:cNvPr id="0" name=""/>
        <dsp:cNvSpPr/>
      </dsp:nvSpPr>
      <dsp:spPr>
        <a:xfrm>
          <a:off x="1300492" y="2326740"/>
          <a:ext cx="2935684" cy="548698"/>
        </a:xfrm>
        <a:custGeom>
          <a:avLst/>
          <a:gdLst/>
          <a:ahLst/>
          <a:cxnLst/>
          <a:rect l="0" t="0" r="0" b="0"/>
          <a:pathLst>
            <a:path>
              <a:moveTo>
                <a:pt x="2935684" y="0"/>
              </a:moveTo>
              <a:lnTo>
                <a:pt x="2935684" y="275720"/>
              </a:lnTo>
              <a:lnTo>
                <a:pt x="0" y="275720"/>
              </a:lnTo>
              <a:lnTo>
                <a:pt x="0" y="54869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D3CD4-7A55-4D89-BFD7-1BA5B9DEA498}">
      <dsp:nvSpPr>
        <dsp:cNvPr id="0" name=""/>
        <dsp:cNvSpPr/>
      </dsp:nvSpPr>
      <dsp:spPr>
        <a:xfrm>
          <a:off x="1820229" y="1413940"/>
          <a:ext cx="4831893" cy="9127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accent1"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accent1"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ЗАДАЧИ</a:t>
          </a:r>
          <a:endParaRPr lang="ru-RU" sz="4000" kern="1200" dirty="0"/>
        </a:p>
      </dsp:txBody>
      <dsp:txXfrm>
        <a:off x="1820229" y="1413940"/>
        <a:ext cx="4831893" cy="912799"/>
      </dsp:txXfrm>
    </dsp:sp>
    <dsp:sp modelId="{6E063229-762A-481D-A15B-9896A3D954D5}">
      <dsp:nvSpPr>
        <dsp:cNvPr id="0" name=""/>
        <dsp:cNvSpPr/>
      </dsp:nvSpPr>
      <dsp:spPr>
        <a:xfrm>
          <a:off x="597" y="2875439"/>
          <a:ext cx="2599791" cy="23557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accent1"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accent1"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сформировать знания о планетах солнечной системы: название, из чего состоят планеты</a:t>
          </a:r>
          <a:endParaRPr lang="ru-RU" sz="1600" kern="1200" dirty="0"/>
        </a:p>
      </dsp:txBody>
      <dsp:txXfrm>
        <a:off x="597" y="2875439"/>
        <a:ext cx="2599791" cy="2355787"/>
      </dsp:txXfrm>
    </dsp:sp>
    <dsp:sp modelId="{0F572F8B-5C3F-44B8-B2B9-E8EBFB079760}">
      <dsp:nvSpPr>
        <dsp:cNvPr id="0" name=""/>
        <dsp:cNvSpPr/>
      </dsp:nvSpPr>
      <dsp:spPr>
        <a:xfrm>
          <a:off x="3146344" y="2875439"/>
          <a:ext cx="2599791" cy="25658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accent1"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accent1"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закреплять знания детей о порядке расположения планет относительно Солнца, их  величине</a:t>
          </a:r>
          <a:endParaRPr lang="ru-RU" sz="1600" kern="1200" dirty="0"/>
        </a:p>
      </dsp:txBody>
      <dsp:txXfrm>
        <a:off x="3146344" y="2875439"/>
        <a:ext cx="2599791" cy="2565876"/>
      </dsp:txXfrm>
    </dsp:sp>
    <dsp:sp modelId="{BFDD6332-760D-4CFD-8267-234CC33AD9B9}">
      <dsp:nvSpPr>
        <dsp:cNvPr id="0" name=""/>
        <dsp:cNvSpPr/>
      </dsp:nvSpPr>
      <dsp:spPr>
        <a:xfrm>
          <a:off x="6292091" y="2875439"/>
          <a:ext cx="2599791" cy="23557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accent1"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accent1"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закреплять знания детей о том, кто первым побывал в космосе и первой женщине-космонавте.</a:t>
          </a:r>
          <a:endParaRPr lang="ru-RU" sz="1600" kern="1200" dirty="0"/>
        </a:p>
      </dsp:txBody>
      <dsp:txXfrm>
        <a:off x="6292091" y="2875439"/>
        <a:ext cx="2599791" cy="235578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AF1ED9-0304-4B4A-822B-71535E5B78B5}">
      <dsp:nvSpPr>
        <dsp:cNvPr id="0" name=""/>
        <dsp:cNvSpPr/>
      </dsp:nvSpPr>
      <dsp:spPr>
        <a:xfrm>
          <a:off x="2561518" y="1097"/>
          <a:ext cx="2344563" cy="1172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Ожидаемые результаты</a:t>
          </a:r>
          <a:endParaRPr lang="ru-RU" sz="1500" kern="1200" dirty="0"/>
        </a:p>
      </dsp:txBody>
      <dsp:txXfrm>
        <a:off x="2561518" y="1097"/>
        <a:ext cx="2344563" cy="1172281"/>
      </dsp:txXfrm>
    </dsp:sp>
    <dsp:sp modelId="{1238C150-58B5-4B4A-8E83-44DD70CD50E7}">
      <dsp:nvSpPr>
        <dsp:cNvPr id="0" name=""/>
        <dsp:cNvSpPr/>
      </dsp:nvSpPr>
      <dsp:spPr>
        <a:xfrm rot="3600000">
          <a:off x="4091131" y="2057832"/>
          <a:ext cx="1220318" cy="41029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3600000">
        <a:off x="4091131" y="2057832"/>
        <a:ext cx="1220318" cy="410298"/>
      </dsp:txXfrm>
    </dsp:sp>
    <dsp:sp modelId="{49EFF5B4-A3EB-4A22-976F-23B8B991C812}">
      <dsp:nvSpPr>
        <dsp:cNvPr id="0" name=""/>
        <dsp:cNvSpPr/>
      </dsp:nvSpPr>
      <dsp:spPr>
        <a:xfrm>
          <a:off x="4496498" y="3352583"/>
          <a:ext cx="2344563" cy="11722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вызывать интерес к планете, на которой мы живем. </a:t>
          </a:r>
          <a:endParaRPr lang="ru-RU" sz="1500" kern="1200" dirty="0"/>
        </a:p>
      </dsp:txBody>
      <dsp:txXfrm>
        <a:off x="4496498" y="3352583"/>
        <a:ext cx="2344563" cy="1172281"/>
      </dsp:txXfrm>
    </dsp:sp>
    <dsp:sp modelId="{BEE56E44-3DB2-4914-BA40-EE4C01B19E52}">
      <dsp:nvSpPr>
        <dsp:cNvPr id="0" name=""/>
        <dsp:cNvSpPr/>
      </dsp:nvSpPr>
      <dsp:spPr>
        <a:xfrm rot="10800000">
          <a:off x="3123640" y="3733574"/>
          <a:ext cx="1220318" cy="41029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123640" y="3733574"/>
        <a:ext cx="1220318" cy="410298"/>
      </dsp:txXfrm>
    </dsp:sp>
    <dsp:sp modelId="{68D82D9D-D520-4E88-90F7-76F95526D165}">
      <dsp:nvSpPr>
        <dsp:cNvPr id="0" name=""/>
        <dsp:cNvSpPr/>
      </dsp:nvSpPr>
      <dsp:spPr>
        <a:xfrm>
          <a:off x="626537" y="3352583"/>
          <a:ext cx="2344563" cy="1172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воспитание уважения к людям-первооткрывателям космического пространства.</a:t>
          </a:r>
          <a:endParaRPr lang="ru-RU" sz="1500" kern="1200" dirty="0"/>
        </a:p>
      </dsp:txBody>
      <dsp:txXfrm>
        <a:off x="626537" y="3352583"/>
        <a:ext cx="2344563" cy="1172281"/>
      </dsp:txXfrm>
    </dsp:sp>
    <dsp:sp modelId="{F3AA8F25-172B-47E7-A113-0818A507F619}">
      <dsp:nvSpPr>
        <dsp:cNvPr id="0" name=""/>
        <dsp:cNvSpPr/>
      </dsp:nvSpPr>
      <dsp:spPr>
        <a:xfrm rot="18000000">
          <a:off x="2156150" y="2057832"/>
          <a:ext cx="1220318" cy="41029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8000000">
        <a:off x="2156150" y="2057832"/>
        <a:ext cx="1220318" cy="41029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E9F06E-6E47-41DB-9339-E50A823CBE11}">
      <dsp:nvSpPr>
        <dsp:cNvPr id="0" name=""/>
        <dsp:cNvSpPr/>
      </dsp:nvSpPr>
      <dsp:spPr>
        <a:xfrm>
          <a:off x="2231869" y="1883"/>
          <a:ext cx="4177220" cy="1326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Ожидаемые результаты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2231869" y="1883"/>
        <a:ext cx="4177220" cy="1326944"/>
      </dsp:txXfrm>
    </dsp:sp>
    <dsp:sp modelId="{9B1D6141-ED4F-46C9-BCE6-F2440C9D71EA}">
      <dsp:nvSpPr>
        <dsp:cNvPr id="0" name=""/>
        <dsp:cNvSpPr/>
      </dsp:nvSpPr>
      <dsp:spPr>
        <a:xfrm rot="3600000">
          <a:off x="4724266" y="2331956"/>
          <a:ext cx="1384992" cy="46443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3600000">
        <a:off x="4724266" y="2331956"/>
        <a:ext cx="1384992" cy="464430"/>
      </dsp:txXfrm>
    </dsp:sp>
    <dsp:sp modelId="{2AB63205-3EA6-4245-BB22-477360BCDF50}">
      <dsp:nvSpPr>
        <dsp:cNvPr id="0" name=""/>
        <dsp:cNvSpPr/>
      </dsp:nvSpPr>
      <dsp:spPr>
        <a:xfrm>
          <a:off x="5186100" y="3799516"/>
          <a:ext cx="2653888" cy="1326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воспитание  уважения к людям-первооткрывателям космического пространства.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5186100" y="3799516"/>
        <a:ext cx="2653888" cy="1326944"/>
      </dsp:txXfrm>
    </dsp:sp>
    <dsp:sp modelId="{B1679F27-F0BC-4D34-B99E-592F6E48FC91}">
      <dsp:nvSpPr>
        <dsp:cNvPr id="0" name=""/>
        <dsp:cNvSpPr/>
      </dsp:nvSpPr>
      <dsp:spPr>
        <a:xfrm rot="10800000">
          <a:off x="3627983" y="4230773"/>
          <a:ext cx="1384992" cy="46443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3627983" y="4230773"/>
        <a:ext cx="1384992" cy="464430"/>
      </dsp:txXfrm>
    </dsp:sp>
    <dsp:sp modelId="{2BEB5BF6-37B1-4E8B-B0D6-CB7240FD97AE}">
      <dsp:nvSpPr>
        <dsp:cNvPr id="0" name=""/>
        <dsp:cNvSpPr/>
      </dsp:nvSpPr>
      <dsp:spPr>
        <a:xfrm>
          <a:off x="800970" y="3799516"/>
          <a:ext cx="2653888" cy="1326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вызвать интерес к планете, на которой мы живём. 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800970" y="3799516"/>
        <a:ext cx="2653888" cy="1326944"/>
      </dsp:txXfrm>
    </dsp:sp>
    <dsp:sp modelId="{BA4AC240-BAD9-4E1C-A35C-A6E5F85BCF5D}">
      <dsp:nvSpPr>
        <dsp:cNvPr id="0" name=""/>
        <dsp:cNvSpPr/>
      </dsp:nvSpPr>
      <dsp:spPr>
        <a:xfrm rot="18000000">
          <a:off x="2531701" y="2331956"/>
          <a:ext cx="1384992" cy="46443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8000000">
        <a:off x="2531701" y="2331956"/>
        <a:ext cx="1384992" cy="46443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A651D9-794A-4B45-A33B-4DE83977B646}">
      <dsp:nvSpPr>
        <dsp:cNvPr id="0" name=""/>
        <dsp:cNvSpPr/>
      </dsp:nvSpPr>
      <dsp:spPr>
        <a:xfrm>
          <a:off x="1992044" y="521226"/>
          <a:ext cx="3483510" cy="3483510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FE071C3-F74A-4267-8255-A165E080B724}">
      <dsp:nvSpPr>
        <dsp:cNvPr id="0" name=""/>
        <dsp:cNvSpPr/>
      </dsp:nvSpPr>
      <dsp:spPr>
        <a:xfrm>
          <a:off x="1992044" y="521226"/>
          <a:ext cx="3483510" cy="3483510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13D2DE8-B5BA-4BB0-B5A0-3C8544CC0E9C}">
      <dsp:nvSpPr>
        <dsp:cNvPr id="0" name=""/>
        <dsp:cNvSpPr/>
      </dsp:nvSpPr>
      <dsp:spPr>
        <a:xfrm>
          <a:off x="1992044" y="521226"/>
          <a:ext cx="3483510" cy="3483510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620C35-717A-43AA-8530-BDBB68AC7A46}">
      <dsp:nvSpPr>
        <dsp:cNvPr id="0" name=""/>
        <dsp:cNvSpPr/>
      </dsp:nvSpPr>
      <dsp:spPr>
        <a:xfrm>
          <a:off x="1992044" y="521226"/>
          <a:ext cx="3483510" cy="3483510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BF24580-84B1-4DBE-8933-796E43A38AB9}">
      <dsp:nvSpPr>
        <dsp:cNvPr id="0" name=""/>
        <dsp:cNvSpPr/>
      </dsp:nvSpPr>
      <dsp:spPr>
        <a:xfrm>
          <a:off x="2931616" y="1460797"/>
          <a:ext cx="1604367" cy="16043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2931616" y="1460797"/>
        <a:ext cx="1604367" cy="1604367"/>
      </dsp:txXfrm>
    </dsp:sp>
    <dsp:sp modelId="{42147B29-AAD7-479C-9DCD-B04FA77C7B5D}">
      <dsp:nvSpPr>
        <dsp:cNvPr id="0" name=""/>
        <dsp:cNvSpPr/>
      </dsp:nvSpPr>
      <dsp:spPr>
        <a:xfrm>
          <a:off x="3172271" y="127"/>
          <a:ext cx="1123057" cy="11230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3172271" y="127"/>
        <a:ext cx="1123057" cy="1123057"/>
      </dsp:txXfrm>
    </dsp:sp>
    <dsp:sp modelId="{EEA13425-D695-42E2-AE3A-321C9A61DD21}">
      <dsp:nvSpPr>
        <dsp:cNvPr id="0" name=""/>
        <dsp:cNvSpPr/>
      </dsp:nvSpPr>
      <dsp:spPr>
        <a:xfrm>
          <a:off x="4873596" y="1701452"/>
          <a:ext cx="1123057" cy="11230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873596" y="1701452"/>
        <a:ext cx="1123057" cy="1123057"/>
      </dsp:txXfrm>
    </dsp:sp>
    <dsp:sp modelId="{6BDD4162-079B-47EC-B9C9-2ADE38FE7D2A}">
      <dsp:nvSpPr>
        <dsp:cNvPr id="0" name=""/>
        <dsp:cNvSpPr/>
      </dsp:nvSpPr>
      <dsp:spPr>
        <a:xfrm>
          <a:off x="3172271" y="3402777"/>
          <a:ext cx="1123057" cy="11230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3172271" y="3402777"/>
        <a:ext cx="1123057" cy="1123057"/>
      </dsp:txXfrm>
    </dsp:sp>
    <dsp:sp modelId="{C86576F0-100D-4BA8-808F-8B71B1AA51B9}">
      <dsp:nvSpPr>
        <dsp:cNvPr id="0" name=""/>
        <dsp:cNvSpPr/>
      </dsp:nvSpPr>
      <dsp:spPr>
        <a:xfrm>
          <a:off x="1470946" y="1701452"/>
          <a:ext cx="1123057" cy="11230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1470946" y="1701452"/>
        <a:ext cx="1123057" cy="112305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CC4463-B190-45D4-BC6A-F76D1E337731}">
      <dsp:nvSpPr>
        <dsp:cNvPr id="0" name=""/>
        <dsp:cNvSpPr/>
      </dsp:nvSpPr>
      <dsp:spPr>
        <a:xfrm>
          <a:off x="3504562" y="1258702"/>
          <a:ext cx="229237" cy="1004279"/>
        </a:xfrm>
        <a:custGeom>
          <a:avLst/>
          <a:gdLst/>
          <a:ahLst/>
          <a:cxnLst/>
          <a:rect l="0" t="0" r="0" b="0"/>
          <a:pathLst>
            <a:path>
              <a:moveTo>
                <a:pt x="229237" y="0"/>
              </a:moveTo>
              <a:lnTo>
                <a:pt x="229237" y="1004279"/>
              </a:lnTo>
              <a:lnTo>
                <a:pt x="0" y="100427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344E0-EB09-44F6-AF88-DDE4D3F3403E}">
      <dsp:nvSpPr>
        <dsp:cNvPr id="0" name=""/>
        <dsp:cNvSpPr/>
      </dsp:nvSpPr>
      <dsp:spPr>
        <a:xfrm>
          <a:off x="3733800" y="1258702"/>
          <a:ext cx="2641690" cy="2008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9320"/>
              </a:lnTo>
              <a:lnTo>
                <a:pt x="2641690" y="1779320"/>
              </a:lnTo>
              <a:lnTo>
                <a:pt x="2641690" y="200855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02DDF-898C-42B4-AC21-E3B9875DF253}">
      <dsp:nvSpPr>
        <dsp:cNvPr id="0" name=""/>
        <dsp:cNvSpPr/>
      </dsp:nvSpPr>
      <dsp:spPr>
        <a:xfrm>
          <a:off x="3688080" y="1258702"/>
          <a:ext cx="91440" cy="20085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0855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57B4EC-80A5-44AC-898F-025805148380}">
      <dsp:nvSpPr>
        <dsp:cNvPr id="0" name=""/>
        <dsp:cNvSpPr/>
      </dsp:nvSpPr>
      <dsp:spPr>
        <a:xfrm>
          <a:off x="1092109" y="1258702"/>
          <a:ext cx="2641690" cy="2008558"/>
        </a:xfrm>
        <a:custGeom>
          <a:avLst/>
          <a:gdLst/>
          <a:ahLst/>
          <a:cxnLst/>
          <a:rect l="0" t="0" r="0" b="0"/>
          <a:pathLst>
            <a:path>
              <a:moveTo>
                <a:pt x="2641690" y="0"/>
              </a:moveTo>
              <a:lnTo>
                <a:pt x="2641690" y="1779320"/>
              </a:lnTo>
              <a:lnTo>
                <a:pt x="0" y="1779320"/>
              </a:lnTo>
              <a:lnTo>
                <a:pt x="0" y="200855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5E817-D46F-47C8-B208-1F13980ACC57}">
      <dsp:nvSpPr>
        <dsp:cNvPr id="0" name=""/>
        <dsp:cNvSpPr/>
      </dsp:nvSpPr>
      <dsp:spPr>
        <a:xfrm>
          <a:off x="2642192" y="167094"/>
          <a:ext cx="2183215" cy="1091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/>
        </a:p>
      </dsp:txBody>
      <dsp:txXfrm>
        <a:off x="2642192" y="167094"/>
        <a:ext cx="2183215" cy="1091607"/>
      </dsp:txXfrm>
    </dsp:sp>
    <dsp:sp modelId="{DF010658-E066-4C16-BC43-06D7CEC38718}">
      <dsp:nvSpPr>
        <dsp:cNvPr id="0" name=""/>
        <dsp:cNvSpPr/>
      </dsp:nvSpPr>
      <dsp:spPr>
        <a:xfrm>
          <a:off x="501" y="3267260"/>
          <a:ext cx="2183215" cy="1091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/>
        </a:p>
      </dsp:txBody>
      <dsp:txXfrm>
        <a:off x="501" y="3267260"/>
        <a:ext cx="2183215" cy="1091607"/>
      </dsp:txXfrm>
    </dsp:sp>
    <dsp:sp modelId="{626314B2-BD2A-4AD8-B27E-82AFBDC7964A}">
      <dsp:nvSpPr>
        <dsp:cNvPr id="0" name=""/>
        <dsp:cNvSpPr/>
      </dsp:nvSpPr>
      <dsp:spPr>
        <a:xfrm>
          <a:off x="2642192" y="3267260"/>
          <a:ext cx="2183215" cy="1091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/>
        </a:p>
      </dsp:txBody>
      <dsp:txXfrm>
        <a:off x="2642192" y="3267260"/>
        <a:ext cx="2183215" cy="1091607"/>
      </dsp:txXfrm>
    </dsp:sp>
    <dsp:sp modelId="{488B2A43-808E-4EF4-98DA-38E22344B28B}">
      <dsp:nvSpPr>
        <dsp:cNvPr id="0" name=""/>
        <dsp:cNvSpPr/>
      </dsp:nvSpPr>
      <dsp:spPr>
        <a:xfrm>
          <a:off x="5283883" y="3267260"/>
          <a:ext cx="2183215" cy="1091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/>
        </a:p>
      </dsp:txBody>
      <dsp:txXfrm>
        <a:off x="5283883" y="3267260"/>
        <a:ext cx="2183215" cy="1091607"/>
      </dsp:txXfrm>
    </dsp:sp>
    <dsp:sp modelId="{1A02A08F-5D59-40DA-949A-4BBF24F9CF77}">
      <dsp:nvSpPr>
        <dsp:cNvPr id="0" name=""/>
        <dsp:cNvSpPr/>
      </dsp:nvSpPr>
      <dsp:spPr>
        <a:xfrm>
          <a:off x="1321346" y="1717177"/>
          <a:ext cx="2183215" cy="1091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/>
        </a:p>
      </dsp:txBody>
      <dsp:txXfrm>
        <a:off x="1321346" y="1717177"/>
        <a:ext cx="2183215" cy="1091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A0004-3496-49AE-99F1-F9BD2119E05C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4F9B2-4A74-4C55-A35A-0A5F4AF6C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F9B2-4A74-4C55-A35A-0A5F4AF6C43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F9B2-4A74-4C55-A35A-0A5F4AF6C43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F9B2-4A74-4C55-A35A-0A5F4AF6C43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F9B2-4A74-4C55-A35A-0A5F4AF6C43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F9B2-4A74-4C55-A35A-0A5F4AF6C43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4F9B2-4A74-4C55-A35A-0A5F4AF6C43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microsoft.com/office/2007/relationships/diagramDrawing" Target="../diagrams/drawing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QuickStyle" Target="../diagrams/quickStyle4.xml"/><Relationship Id="rId5" Type="http://schemas.openxmlformats.org/officeDocument/2006/relationships/diagramQuickStyle" Target="../diagrams/quickStyle3.xml"/><Relationship Id="rId10" Type="http://schemas.openxmlformats.org/officeDocument/2006/relationships/diagramLayout" Target="../diagrams/layout4.xml"/><Relationship Id="rId4" Type="http://schemas.openxmlformats.org/officeDocument/2006/relationships/diagramLayout" Target="../diagrams/layout3.xml"/><Relationship Id="rId9" Type="http://schemas.openxmlformats.org/officeDocument/2006/relationships/diagramData" Target="../diagrams/data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8.jpe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50912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FF00"/>
                </a:solidFill>
              </a:rPr>
              <a:t>Феномено</a:t>
            </a:r>
            <a:r>
              <a:rPr lang="ru-RU" sz="3200" b="1" dirty="0" smtClean="0">
                <a:solidFill>
                  <a:srgbClr val="FFFF00"/>
                </a:solidFill>
              </a:rPr>
              <a:t> - ориентированное обучение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9600" b="1" dirty="0" smtClean="0">
                <a:solidFill>
                  <a:srgbClr val="FFFF00"/>
                </a:solidFill>
              </a:rPr>
              <a:t>Космос</a:t>
            </a:r>
          </a:p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Цель: </a:t>
            </a:r>
            <a:r>
              <a:rPr lang="ru-RU" sz="3200" b="1" dirty="0" smtClean="0">
                <a:solidFill>
                  <a:srgbClr val="FFFF00"/>
                </a:solidFill>
              </a:rPr>
              <a:t>развивать у детей интерес к познанию космического пространства.</a:t>
            </a:r>
            <a:endParaRPr lang="ru-RU" sz="3200" b="1" dirty="0" smtClean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04248" y="6275280"/>
            <a:ext cx="2160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© </a:t>
            </a:r>
            <a:r>
              <a:rPr lang="ru-RU" dirty="0" err="1" smtClean="0"/>
              <a:t>Пакичева</a:t>
            </a:r>
            <a:r>
              <a:rPr lang="ru-RU" dirty="0" smtClean="0"/>
              <a:t> О.А.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Admin\Desktop\wallpapers_5525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251520" y="0"/>
          <a:ext cx="889248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804248" y="6275280"/>
            <a:ext cx="2160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© </a:t>
            </a:r>
            <a:r>
              <a:rPr lang="ru-RU" dirty="0" err="1" smtClean="0"/>
              <a:t>Пакичева</a:t>
            </a:r>
            <a:r>
              <a:rPr lang="ru-RU" dirty="0" smtClean="0"/>
              <a:t> О.А.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Admin\Desktop\0_57bef_8fd0b625_X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251520" y="332656"/>
          <a:ext cx="864096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C:\Users\Admin\Desktop\472734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3275856" y="2780928"/>
            <a:ext cx="230425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КОСМОС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11" name="Прямая соединительная линия 10"/>
          <p:cNvCxnSpPr>
            <a:stCxn id="9" idx="0"/>
          </p:cNvCxnSpPr>
          <p:nvPr/>
        </p:nvCxnSpPr>
        <p:spPr>
          <a:xfrm flipV="1">
            <a:off x="4427984" y="1772816"/>
            <a:ext cx="0" cy="10081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580112" y="2564904"/>
            <a:ext cx="936104" cy="50405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220072" y="4005064"/>
            <a:ext cx="0" cy="86409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2771800" y="4005064"/>
            <a:ext cx="936104" cy="7920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2339752" y="2636912"/>
            <a:ext cx="936104" cy="4320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3563888" y="692696"/>
            <a:ext cx="180020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Речевое развитие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940152" y="2060848"/>
            <a:ext cx="295232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Социально-коммуникативное развитие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043608" y="1772816"/>
            <a:ext cx="280831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Художественно-эстетическое развитие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331640" y="4365104"/>
            <a:ext cx="223224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Физическое развитие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491880" y="4725144"/>
            <a:ext cx="244827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Естественно –  научное  развитие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>
            <a:off x="539552" y="404664"/>
            <a:ext cx="2808312" cy="1224136"/>
          </a:xfrm>
          <a:prstGeom prst="wedgeRoundRectCallout">
            <a:avLst>
              <a:gd name="adj1" fmla="val 59279"/>
              <a:gd name="adj2" fmla="val 334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Разучивание стихотворений, считалок о планетах.</a:t>
            </a:r>
            <a:endParaRPr lang="ru-RU" dirty="0"/>
          </a:p>
        </p:txBody>
      </p:sp>
      <p:sp>
        <p:nvSpPr>
          <p:cNvPr id="42" name="Скругленная прямоугольная выноска 41"/>
          <p:cNvSpPr/>
          <p:nvPr/>
        </p:nvSpPr>
        <p:spPr>
          <a:xfrm>
            <a:off x="5436096" y="260648"/>
            <a:ext cx="3240360" cy="1656184"/>
          </a:xfrm>
          <a:prstGeom prst="wedgeRoundRectCallout">
            <a:avLst>
              <a:gd name="adj1" fmla="val -7579"/>
              <a:gd name="adj2" fmla="val 677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Рассматриваем планеты, их расположение от Солнца. </a:t>
            </a:r>
          </a:p>
          <a:p>
            <a:pPr algn="ctr"/>
            <a:r>
              <a:rPr lang="ru-RU" dirty="0" smtClean="0"/>
              <a:t>Беседа: </a:t>
            </a:r>
            <a:r>
              <a:rPr lang="ru-RU" dirty="0" smtClean="0"/>
              <a:t>«Почему </a:t>
            </a:r>
            <a:r>
              <a:rPr lang="ru-RU" dirty="0" smtClean="0"/>
              <a:t>именно на планете Земля есть жизнь?».</a:t>
            </a:r>
            <a:endParaRPr lang="ru-RU" dirty="0"/>
          </a:p>
        </p:txBody>
      </p:sp>
      <p:sp>
        <p:nvSpPr>
          <p:cNvPr id="44" name="Скругленная прямоугольная выноска 43"/>
          <p:cNvSpPr/>
          <p:nvPr/>
        </p:nvSpPr>
        <p:spPr>
          <a:xfrm>
            <a:off x="6084168" y="3645024"/>
            <a:ext cx="2880320" cy="2952328"/>
          </a:xfrm>
          <a:prstGeom prst="wedgeRoundRectCallout">
            <a:avLst>
              <a:gd name="adj1" fmla="val -59907"/>
              <a:gd name="adj2" fmla="val 80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Просмотр фильма о составе и расположении планет. </a:t>
            </a:r>
          </a:p>
          <a:p>
            <a:pPr algn="ctr"/>
            <a:r>
              <a:rPr lang="ru-RU" dirty="0" smtClean="0"/>
              <a:t>Закрепление порядковых числительных (считаем планеты относительно их расположения от Солнца. </a:t>
            </a:r>
            <a:endParaRPr lang="ru-RU" dirty="0"/>
          </a:p>
        </p:txBody>
      </p:sp>
      <p:sp>
        <p:nvSpPr>
          <p:cNvPr id="45" name="Скругленная прямоугольная выноска 44"/>
          <p:cNvSpPr/>
          <p:nvPr/>
        </p:nvSpPr>
        <p:spPr>
          <a:xfrm>
            <a:off x="251520" y="5517232"/>
            <a:ext cx="2088232" cy="1152128"/>
          </a:xfrm>
          <a:prstGeom prst="wedgeRoundRectCallout">
            <a:avLst>
              <a:gd name="adj1" fmla="val 34695"/>
              <a:gd name="adj2" fmla="val -744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Подвижные игры, правила ЗОЖ.</a:t>
            </a:r>
            <a:endParaRPr lang="ru-RU" dirty="0"/>
          </a:p>
        </p:txBody>
      </p:sp>
      <p:sp>
        <p:nvSpPr>
          <p:cNvPr id="46" name="Скругленная прямоугольная выноска 45"/>
          <p:cNvSpPr/>
          <p:nvPr/>
        </p:nvSpPr>
        <p:spPr>
          <a:xfrm>
            <a:off x="0" y="2924944"/>
            <a:ext cx="2195736" cy="1440160"/>
          </a:xfrm>
          <a:prstGeom prst="wedgeRoundRectCallout">
            <a:avLst>
              <a:gd name="adj1" fmla="val 25670"/>
              <a:gd name="adj2" fmla="val -712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Рисование ракет. Лепка: «Планеты солнечной системы».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6983761" y="6597352"/>
            <a:ext cx="2160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© </a:t>
            </a:r>
            <a:r>
              <a:rPr lang="ru-RU" dirty="0" err="1" smtClean="0"/>
              <a:t>Пакичева</a:t>
            </a:r>
            <a:r>
              <a:rPr lang="ru-RU" dirty="0" smtClean="0"/>
              <a:t> О.А.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C:\Users\Admin\Desktop\6969d68be09502008cdd61fa1122869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548680" y="-891479"/>
            <a:ext cx="11881320" cy="7749479"/>
          </a:xfrm>
          <a:prstGeom prst="rect">
            <a:avLst/>
          </a:prstGeom>
          <a:noFill/>
        </p:spPr>
      </p:pic>
      <p:sp>
        <p:nvSpPr>
          <p:cNvPr id="10" name="Блок-схема: альтернативный процесс 9"/>
          <p:cNvSpPr/>
          <p:nvPr/>
        </p:nvSpPr>
        <p:spPr>
          <a:xfrm>
            <a:off x="2195736" y="-454360"/>
            <a:ext cx="4392488" cy="90872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РППС в группе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наши работы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044624" y="548680"/>
            <a:ext cx="4968552" cy="4104456"/>
          </a:xfrm>
          <a:prstGeom prst="rect">
            <a:avLst/>
          </a:prstGeom>
        </p:spPr>
      </p:pic>
      <p:pic>
        <p:nvPicPr>
          <p:cNvPr id="12" name="Рисунок 11" descr="солнечная система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55976" y="548680"/>
            <a:ext cx="5544616" cy="4092873"/>
          </a:xfrm>
          <a:prstGeom prst="rect">
            <a:avLst/>
          </a:prstGeom>
        </p:spPr>
      </p:pic>
      <p:pic>
        <p:nvPicPr>
          <p:cNvPr id="13" name="Рисунок 12" descr="IMG-20200602-WA000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23728" y="4724400"/>
            <a:ext cx="3816424" cy="21336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063880" y="6488668"/>
            <a:ext cx="2160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© </a:t>
            </a:r>
            <a:r>
              <a:rPr lang="ru-RU" dirty="0" err="1" smtClean="0"/>
              <a:t>Пакичева</a:t>
            </a:r>
            <a:r>
              <a:rPr lang="ru-RU" dirty="0" smtClean="0"/>
              <a:t> О.А.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 descr="C:\Users\Admin\Desktop\svet-mira-festival-v-voronez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317432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019186"/>
          <a:ext cx="9144000" cy="4220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584"/>
                <a:gridCol w="3816424"/>
                <a:gridCol w="4499992"/>
              </a:tblGrid>
              <a:tr h="3717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Дидактические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Подвижные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24597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ЦЕЛЬ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Обогатить и расширить</a:t>
                      </a:r>
                      <a:r>
                        <a:rPr lang="ru-RU" sz="1400" baseline="0" dirty="0" smtClean="0"/>
                        <a:t> представления и знания детей о космосе, о планетах солнечной системы . Развитие  познавательных и интеллектуальных способностей детей.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Развитие координации движения, умение быстро бегать</a:t>
                      </a:r>
                      <a:r>
                        <a:rPr lang="ru-RU" sz="1400" baseline="0" dirty="0" smtClean="0"/>
                        <a:t> не наталкиваясь друг на друга, развитие фонематического слуха, развитие речи.</a:t>
                      </a:r>
                      <a:endParaRPr lang="ru-RU" sz="1400" dirty="0"/>
                    </a:p>
                  </a:txBody>
                  <a:tcPr/>
                </a:tc>
              </a:tr>
              <a:tr h="371754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«Планеты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 солнечной системы»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«Планеты, стройся»</a:t>
                      </a:r>
                      <a:endParaRPr lang="ru-RU" b="1" dirty="0"/>
                    </a:p>
                  </a:txBody>
                  <a:tcPr/>
                </a:tc>
              </a:tr>
              <a:tr h="371754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«Космические парочки»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«Парад планет»</a:t>
                      </a:r>
                      <a:endParaRPr lang="ru-RU" b="1" dirty="0"/>
                    </a:p>
                  </a:txBody>
                  <a:tcPr/>
                </a:tc>
              </a:tr>
              <a:tr h="371754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«Жители планеты Земля»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«Космонавты»</a:t>
                      </a:r>
                      <a:endParaRPr lang="ru-RU" b="1" dirty="0"/>
                    </a:p>
                  </a:txBody>
                  <a:tcPr/>
                </a:tc>
              </a:tr>
              <a:tr h="371754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«Разложи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 планеты на орбитах»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«Ждут нас быстрые ракеты»</a:t>
                      </a:r>
                      <a:endParaRPr lang="ru-RU" b="1" dirty="0"/>
                    </a:p>
                  </a:txBody>
                  <a:tcPr/>
                </a:tc>
              </a:tr>
              <a:tr h="371754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«Угадай созвездие»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«Найди свой космический корабль»</a:t>
                      </a:r>
                      <a:endParaRPr lang="ru-RU" b="1" dirty="0"/>
                    </a:p>
                  </a:txBody>
                  <a:tcPr/>
                </a:tc>
              </a:tr>
              <a:tr h="371754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«Найди свою планету»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«Невесомость»</a:t>
                      </a:r>
                      <a:endParaRPr lang="ru-RU" b="1" dirty="0"/>
                    </a:p>
                  </a:txBody>
                  <a:tcPr/>
                </a:tc>
              </a:tr>
              <a:tr h="371754">
                <a:tc>
                  <a:txBody>
                    <a:bodyPr/>
                    <a:lstStyle/>
                    <a:p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«</a:t>
                      </a:r>
                      <a:r>
                        <a:rPr kumimoji="0" lang="ru-RU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Найди тень»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«Ракетодром»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Блок-схема: альтернативный процесс 6"/>
          <p:cNvSpPr/>
          <p:nvPr/>
        </p:nvSpPr>
        <p:spPr>
          <a:xfrm>
            <a:off x="2483768" y="188640"/>
            <a:ext cx="4176464" cy="7647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ИГРЫ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83761" y="6673334"/>
            <a:ext cx="2160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© </a:t>
            </a:r>
            <a:r>
              <a:rPr lang="ru-RU" dirty="0" err="1" smtClean="0"/>
              <a:t>Пакичева</a:t>
            </a:r>
            <a:r>
              <a:rPr lang="ru-RU" dirty="0" smtClean="0"/>
              <a:t> О.А.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240</TotalTime>
  <Words>322</Words>
  <Application>Microsoft Office PowerPoint</Application>
  <PresentationFormat>Экран (4:3)</PresentationFormat>
  <Paragraphs>65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Бухгалтер</cp:lastModifiedBy>
  <cp:revision>31</cp:revision>
  <dcterms:created xsi:type="dcterms:W3CDTF">2013-10-09T15:35:31Z</dcterms:created>
  <dcterms:modified xsi:type="dcterms:W3CDTF">2020-06-02T09:10:13Z</dcterms:modified>
</cp:coreProperties>
</file>