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C75B7E2-C021-494C-AEE7-94A56B5F3DE9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B3107AF-1ED5-404D-AB4D-4217B9CA14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Обогащение словаря пословицами и поговорками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Педагоги ориентированы на полноценное и гармоничное развитие каждого ребенка. </a:t>
            </a:r>
            <a:endParaRPr lang="en-US" sz="2000" dirty="0" smtClean="0"/>
          </a:p>
          <a:p>
            <a:r>
              <a:rPr lang="ru-RU" sz="2000" dirty="0" smtClean="0"/>
              <a:t>Дети </a:t>
            </a:r>
            <a:r>
              <a:rPr lang="en-US" sz="2000" dirty="0" smtClean="0"/>
              <a:t>c </a:t>
            </a:r>
            <a:r>
              <a:rPr lang="ru-RU" sz="2000" dirty="0" smtClean="0"/>
              <a:t>ТНР отличаются нарушением всех компонентов речевой системы. </a:t>
            </a:r>
          </a:p>
          <a:p>
            <a:r>
              <a:rPr lang="ru-RU" sz="2000" dirty="0" smtClean="0"/>
              <a:t>Использование </a:t>
            </a:r>
            <a:r>
              <a:rPr lang="ru-RU" sz="2000" dirty="0"/>
              <a:t>русского фольклора – пословиц и поговорок в развитие речи как нельзя лучше подходит для реализации </a:t>
            </a:r>
            <a:r>
              <a:rPr lang="ru-RU" sz="2000" dirty="0" smtClean="0"/>
              <a:t>задач, связанных с коррекцией речи.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</TotalTime>
  <Words>48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Изящная</vt:lpstr>
      <vt:lpstr>Обогащение словаря пословицами и поговорками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Обогащение словаря пословицами и поговорками</dc:title>
  <dc:creator>Полыгалов Александр</dc:creator>
  <cp:lastModifiedBy>Полыгалов Александр</cp:lastModifiedBy>
  <cp:revision>1</cp:revision>
  <dcterms:created xsi:type="dcterms:W3CDTF">2020-05-26T06:55:51Z</dcterms:created>
  <dcterms:modified xsi:type="dcterms:W3CDTF">2020-05-26T07:04:26Z</dcterms:modified>
</cp:coreProperties>
</file>