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3C42E-103E-4CDC-8D09-9FE224D6819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EBBCB-7401-4A93-9059-E0849AB123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5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EBBCB-7401-4A93-9059-E0849AB123E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50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4962307-ACC9-485F-A25E-737DD918BD7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DDF1351-BD32-4718-981E-E19FB9D2E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4.wa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39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41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4127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1480"/>
            <a:ext cx="3357554" cy="35719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709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№ 5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2928934"/>
            <a:ext cx="6389902" cy="2876330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 для детей 4 – 5 лет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множественного числа имён существительных</a:t>
            </a:r>
          </a:p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МНОГО»</a:t>
            </a:r>
          </a:p>
          <a:p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/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Бахтина Ю.О.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1643042" y="4071942"/>
            <a:ext cx="1009656" cy="100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1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гриб – много грибов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428868"/>
            <a:ext cx="5286412" cy="422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929066"/>
            <a:ext cx="1223970" cy="12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96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дом – много домов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1" y="2381370"/>
            <a:ext cx="5357850" cy="42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643702" y="3857628"/>
            <a:ext cx="1295408" cy="12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8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слон – много слонов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357430"/>
            <a:ext cx="5414203" cy="43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000892" y="3714752"/>
            <a:ext cx="1500198" cy="15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2420888"/>
            <a:ext cx="4814314" cy="422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00826" y="3714752"/>
            <a:ext cx="1581160" cy="15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39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3213993" cy="5001419"/>
          </a:xfrm>
        </p:spPr>
        <p:txBody>
          <a:bodyPr/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прилетел инопланетянин с другой планеты! Посмотри, какой он странный. У него всего много. Давай скажем, чего у него много?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ушей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рук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ног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волос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ртов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носов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глаз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пальцев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бровей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3672408" cy="24578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«Инопланетянин»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340768"/>
            <a:ext cx="526788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28814" y="5734185"/>
            <a:ext cx="1009656" cy="100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2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3608" y="2276872"/>
            <a:ext cx="4258053" cy="373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ты внимательный, мой друг!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072198" y="3500438"/>
            <a:ext cx="1428760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8239679" cy="61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429652" y="500042"/>
            <a:ext cx="1081094" cy="10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446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1538" y="2500306"/>
            <a:ext cx="3934954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429520" y="5072074"/>
            <a:ext cx="1295408" cy="12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2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 детёнышей</a:t>
            </a:r>
            <a:endParaRPr lang="ru-RU" dirty="0"/>
          </a:p>
        </p:txBody>
      </p:sp>
      <p:pic>
        <p:nvPicPr>
          <p:cNvPr id="1026" name="Picture 2" descr="http://www.fonstola.ru/pic/201208/1366x768/fonstola.ru-8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786322"/>
            <a:ext cx="3214710" cy="1807392"/>
          </a:xfrm>
          <a:prstGeom prst="rect">
            <a:avLst/>
          </a:prstGeom>
          <a:noFill/>
        </p:spPr>
      </p:pic>
      <p:pic>
        <p:nvPicPr>
          <p:cNvPr id="1030" name="Picture 6" descr="http://lightlysalted.com.au/koken/storage/cache/images/000/055/I-Puppies-4767,medium_large.1403224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928802"/>
            <a:ext cx="2857520" cy="2175288"/>
          </a:xfrm>
          <a:prstGeom prst="rect">
            <a:avLst/>
          </a:prstGeom>
          <a:noFill/>
        </p:spPr>
      </p:pic>
      <p:pic>
        <p:nvPicPr>
          <p:cNvPr id="9" name="Рисунок 8" descr="https://i.artfile.me/wallpaper/11-06-2014/3000x2500/zhivotnye-kozy-malyshi-8352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214818"/>
            <a:ext cx="298323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alexandersergeyev.com/wp-content/uploads/2019/09/Three-Piglet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4620"/>
            <a:ext cx="2786082" cy="18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429520" y="92867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мамы кошки много… (котят)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krugosor.ru/wp-content/uploads/2019/08/%D0%9A%D1%80%D1%83%D0%BF%D0%BD%D1%8B%D0%B5-%D0%BA%D0%BE%D1%88%D0%BA%D0%B8-1-1024x603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500306"/>
            <a:ext cx="4429156" cy="35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www.fonstola.ru/pic/201208/1366x768/fonstola.ru-80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14818"/>
            <a:ext cx="3595899" cy="2021706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643050"/>
            <a:ext cx="866780" cy="866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5720" y="1643050"/>
            <a:ext cx="7485029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магазин. В магазине продаётся много товаров.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000992" y="3571876"/>
            <a:ext cx="1143008" cy="1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3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мамы козы много…(козлят)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fermoved.ru/wp-content/uploads/2017/08/posle-okota-net-molo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14554"/>
            <a:ext cx="3530689" cy="3396220"/>
          </a:xfrm>
          <a:prstGeom prst="rect">
            <a:avLst/>
          </a:prstGeom>
          <a:noFill/>
        </p:spPr>
      </p:pic>
      <p:pic>
        <p:nvPicPr>
          <p:cNvPr id="6" name="Рисунок 5" descr="https://i.artfile.me/wallpaper/11-06-2014/3000x2500/zhivotnye-kozy-malyshi-8352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786190"/>
            <a:ext cx="298323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72330" y="1428736"/>
            <a:ext cx="1009656" cy="1009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мамы собаки много…(щенят)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avatars.mds.yandex.net/get-zen_doc/125920/pub_5ad66cf7dd248405e833d8e6_5ad675169b403ce9bb135a20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428868"/>
            <a:ext cx="4143404" cy="4143404"/>
          </a:xfrm>
          <a:prstGeom prst="rect">
            <a:avLst/>
          </a:prstGeom>
          <a:noFill/>
        </p:spPr>
      </p:pic>
      <p:pic>
        <p:nvPicPr>
          <p:cNvPr id="5" name="Picture 6" descr="http://lightlysalted.com.au/koken/storage/cache/images/000/055/I-Puppies-4767,medium_large.1403224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000504"/>
            <a:ext cx="2857520" cy="2175288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143768" y="1500174"/>
            <a:ext cx="938218" cy="93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мамы свиньи много…(поросят)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mo.meatinfo.ru/data/tradeboard/324668/tradeboard4SAs79_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643182"/>
            <a:ext cx="4929222" cy="3699146"/>
          </a:xfrm>
          <a:prstGeom prst="rect">
            <a:avLst/>
          </a:prstGeom>
          <a:noFill/>
        </p:spPr>
      </p:pic>
      <p:pic>
        <p:nvPicPr>
          <p:cNvPr id="5" name="Рисунок 4" descr="https://www.alexandersergeyev.com/wp-content/uploads/2019/09/Three-Piglet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357694"/>
            <a:ext cx="2786082" cy="18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143768" y="1500174"/>
            <a:ext cx="795342" cy="795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Отлично!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3608" y="2276872"/>
            <a:ext cx="4258053" cy="373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72264" y="3857628"/>
            <a:ext cx="1509722" cy="150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скажем, чего в магазине много?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Много кубиков (ответ ребёнка)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500306"/>
            <a:ext cx="5202238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786190"/>
            <a:ext cx="1295408" cy="12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0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игрушек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81536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500958" y="3500438"/>
            <a:ext cx="1071570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8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чайников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427593"/>
            <a:ext cx="5857916" cy="41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215206" y="4357694"/>
            <a:ext cx="1152532" cy="11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13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бананов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https://hochyvseznat.ru/wp-content/uploads/2018/11/54005de63b4ad1b9c9c505245b122c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786058"/>
            <a:ext cx="4663075" cy="3166651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215206" y="4071942"/>
            <a:ext cx="1152532" cy="11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4166899" cy="365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286512" y="3429000"/>
            <a:ext cx="1366846" cy="13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9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мы поиграем в такую игру. Будем называть картинки так.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ёж  - много ежей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357430"/>
            <a:ext cx="5314327" cy="42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072330" y="3786190"/>
            <a:ext cx="1357322" cy="13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3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самолёт – много самолётов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357430"/>
            <a:ext cx="5298478" cy="423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929454" y="4000504"/>
            <a:ext cx="1214446" cy="1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8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389</TotalTime>
  <Words>180</Words>
  <Application>Microsoft Office PowerPoint</Application>
  <PresentationFormat>Экран (4:3)</PresentationFormat>
  <Paragraphs>44</Paragraphs>
  <Slides>23</Slides>
  <Notes>1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ГБОУ Школа № 709 Дошкольное отделение № 5</vt:lpstr>
      <vt:lpstr>Это магазин. В магазине продаётся много товаров.</vt:lpstr>
      <vt:lpstr>Давай скажем, чего в магазине много? - Много кубиков (ответ ребёнка)</vt:lpstr>
      <vt:lpstr>Много игрушек</vt:lpstr>
      <vt:lpstr>Много чайников</vt:lpstr>
      <vt:lpstr>Много бананов</vt:lpstr>
      <vt:lpstr>Молодец!</vt:lpstr>
      <vt:lpstr>А теперь мы поиграем в такую игру. Будем называть картинки так. Один ёж  - много ежей</vt:lpstr>
      <vt:lpstr>Один самолёт – много самолётов</vt:lpstr>
      <vt:lpstr>Один гриб – много грибов</vt:lpstr>
      <vt:lpstr>Один дом – много домов</vt:lpstr>
      <vt:lpstr>Один слон – много слонов</vt:lpstr>
      <vt:lpstr>Отлично!</vt:lpstr>
      <vt:lpstr>Игра «Инопланетянин»</vt:lpstr>
      <vt:lpstr>Какой ты внимательный, мой друг!</vt:lpstr>
      <vt:lpstr>Слайд 16</vt:lpstr>
      <vt:lpstr>Здорово!</vt:lpstr>
      <vt:lpstr>Назови детёнышей</vt:lpstr>
      <vt:lpstr>У мамы кошки много… (котят)</vt:lpstr>
      <vt:lpstr>У мамы козы много…(козлят)</vt:lpstr>
      <vt:lpstr>У мамы собаки много…(щенят)</vt:lpstr>
      <vt:lpstr>У мамы свиньи много…(поросят)</vt:lpstr>
      <vt:lpstr>Отлично!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71</cp:revision>
  <dcterms:created xsi:type="dcterms:W3CDTF">2020-04-20T07:01:29Z</dcterms:created>
  <dcterms:modified xsi:type="dcterms:W3CDTF">2020-04-23T16:22:05Z</dcterms:modified>
</cp:coreProperties>
</file>