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2090-9EF0-4DC6-B8F0-786E49D9767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D4DA-FFA0-4FE7-82DD-BE6BBE0F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72;&#1073;&#1086;&#1095;&#1080;&#1081;\Desktop\Vesyolaya_MYLT-zaryadka_4___Morning_exercises_cartoon._Nashe_vsyo!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СПЕШУ ПОЗДРАВИТЬ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14394"/>
            <a:ext cx="5000660" cy="5486774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ПОЗДРАВЛЯЕМ БАБУШКУ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991_g_pozdravljaem_babushku_v_zarub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199"/>
            <a:ext cx="7215238" cy="5101399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ПОЗДРАВЛЯЕМ ПАПУ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731579" cy="5048685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ПОЗДРАВЛЯЕМ ДРУГА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Short-Moral-Stories-Having-A-Best-Friend-696x3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029608" cy="4300556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229600" cy="92869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РАБОТУ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71480"/>
            <a:ext cx="8229600" cy="5500725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ОТКРЫТКА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e751af766080bcd7da57b5a84d212569705695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572560" cy="5333853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401080" cy="58579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00540"/>
                <a:gridCol w="4200540"/>
              </a:tblGrid>
              <a:tr h="572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B050"/>
                          </a:solidFill>
                        </a:rPr>
                        <a:t>ОБЩЕЕ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B050"/>
                          </a:solidFill>
                        </a:rPr>
                        <a:t>ОТЛИЧИЯ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675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B050"/>
                          </a:solidFill>
                        </a:rPr>
                        <a:t>1. ПРЕДНАЗНАЧЕНИЕ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Сделать приятное,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</a:rPr>
                        <a:t> порадовать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близких людей.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Поздравление с разными праздниками, событиями.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75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B050"/>
                          </a:solidFill>
                        </a:rPr>
                        <a:t>2. ОФОРМЛЕНИЕ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Яркое изображение и название праздника на лицевой стороне открытки.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Разные по форме, по внешнему виду.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12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Поздравление.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Разные по изготовлению  (музыкальные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</a:rPr>
                        <a:t>, объемные              и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</a:rPr>
                        <a:t>т.д.)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571768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1.ОБРАЩЕНИЕ </a:t>
            </a:r>
            <a:r>
              <a:rPr lang="ru-RU" sz="2400" b="1" dirty="0" smtClean="0"/>
              <a:t>(</a:t>
            </a:r>
            <a:r>
              <a:rPr lang="ru-RU" sz="2400" b="1" i="1" dirty="0" smtClean="0"/>
              <a:t>Уважаемый …! Любимый …! Дорогой…! Милый …!)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2.ПОЗДРАВЛЕНИЕ </a:t>
            </a:r>
            <a:r>
              <a:rPr lang="ru-RU" sz="2400" b="1" dirty="0" smtClean="0"/>
              <a:t>( </a:t>
            </a:r>
            <a:r>
              <a:rPr lang="ru-RU" sz="2400" b="1" i="1" dirty="0" smtClean="0"/>
              <a:t>Поздравляю тебя с …</a:t>
            </a:r>
            <a:r>
              <a:rPr lang="ru-RU" sz="2400" b="1" dirty="0" smtClean="0"/>
              <a:t> .)</a:t>
            </a:r>
            <a:br>
              <a:rPr lang="ru-RU" sz="2400" b="1" dirty="0" smtClean="0"/>
            </a:br>
            <a:r>
              <a:rPr lang="ru-RU" sz="2400" b="1" dirty="0" smtClean="0"/>
              <a:t>3.ПОЖЕЛАНИЯ </a:t>
            </a:r>
            <a:r>
              <a:rPr lang="ru-RU" sz="2400" b="1" dirty="0" smtClean="0"/>
              <a:t>(</a:t>
            </a:r>
            <a:r>
              <a:rPr lang="ru-RU" sz="2400" b="1" i="1" dirty="0" smtClean="0"/>
              <a:t>Не болеть, быть здоровым, больше отдыхать, не огорчали, мужества, отваги и т.д.)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4.ПОДПИСЬ</a:t>
            </a:r>
            <a:endParaRPr lang="ru-RU" sz="2400" b="1" dirty="0"/>
          </a:p>
        </p:txBody>
      </p:sp>
      <p:pic>
        <p:nvPicPr>
          <p:cNvPr id="7" name="Содержимое 6" descr="3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876"/>
            <a:ext cx="8143931" cy="2928958"/>
          </a:xfrm>
          <a:ln w="38100"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14393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ПОЗДРАВЛЕНИЕ 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7067" y="3244334"/>
            <a:ext cx="184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ПОЗДРАВЛЕНИЕ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786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7412"/>
                <a:gridCol w="1857388"/>
                <a:gridCol w="2057400"/>
                <a:gridCol w="2057400"/>
              </a:tblGrid>
              <a:tr h="943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dirty="0">
                          <a:solidFill>
                            <a:srgbClr val="00B050"/>
                          </a:solidFill>
                        </a:rPr>
                        <a:t>Оценочный лист</a:t>
                      </a:r>
                      <a:endParaRPr lang="ru-RU" sz="36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01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Качество выполнения изделия (красота, аккуратность, оригинальность)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Работа группы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Дисциплина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Порядок на рабочем месте во время и после работы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43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/>
                        <a:t> </a:t>
                      </a:r>
                      <a:r>
                        <a:rPr lang="ru-RU" sz="2400" u="none" strike="noStrike" dirty="0" smtClean="0"/>
                        <a:t>5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/>
                        <a:t> </a:t>
                      </a:r>
                      <a:r>
                        <a:rPr lang="ru-RU" sz="2400" u="none" strike="noStrike" dirty="0" smtClean="0"/>
                        <a:t>5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/>
                        <a:t> 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/>
                        <a:t> </a:t>
                      </a:r>
                      <a:endParaRPr lang="ru-RU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МУЛЬТ-ЗАРЯДКА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Vesyolaya_MYLT-zaryadka_4___Morning_exercises_cartoon._Nashe_vsyo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7072362" cy="520186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ПРЕЗЕНТАЦИЯ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1.Какое задание получила группа.</a:t>
            </a:r>
            <a:endParaRPr lang="ru-RU" sz="4000" dirty="0" smtClean="0"/>
          </a:p>
          <a:p>
            <a:r>
              <a:rPr lang="ru-RU" sz="4000" b="1" dirty="0" smtClean="0"/>
              <a:t>2.Какие атрибуты, название и пожелания использовала группа.</a:t>
            </a:r>
            <a:endParaRPr lang="ru-RU" sz="4000" dirty="0" smtClean="0"/>
          </a:p>
          <a:p>
            <a:r>
              <a:rPr lang="ru-RU" sz="4000" b="1" dirty="0" smtClean="0"/>
              <a:t>3.Как работала группа? Какую работу выполнял каждый участник группы.</a:t>
            </a:r>
            <a:endParaRPr lang="ru-RU" sz="4000" dirty="0" smtClean="0"/>
          </a:p>
          <a:p>
            <a:r>
              <a:rPr lang="ru-RU" sz="4000" b="1" dirty="0" smtClean="0"/>
              <a:t>4.Результаты оценочного листа.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ПОЗДРАВЛЯЕМ МАМУ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425837495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0199"/>
            <a:ext cx="7165399" cy="5117003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133</Words>
  <Application>Microsoft Office PowerPoint</Application>
  <PresentationFormat>Экран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СПЕШУ ПОЗДРАВИТЬ</vt:lpstr>
      <vt:lpstr>Слайд 2</vt:lpstr>
      <vt:lpstr>ОТКРЫТКА</vt:lpstr>
      <vt:lpstr>Слайд 4</vt:lpstr>
      <vt:lpstr>1.ОБРАЩЕНИЕ (Уважаемый …! Любимый …! Дорогой…! Милый …!) 2.ПОЗДРАВЛЕНИЕ ( Поздравляю тебя с … .) 3.ПОЖЕЛАНИЯ (Не болеть, быть здоровым, больше отдыхать, не огорчали, мужества, отваги и т.д.) 4.ПОДПИСЬ</vt:lpstr>
      <vt:lpstr>Слайд 6</vt:lpstr>
      <vt:lpstr>МУЛЬТ-ЗАРЯДКА</vt:lpstr>
      <vt:lpstr>ПРЕЗЕНТАЦИЯ</vt:lpstr>
      <vt:lpstr>ПОЗДРАВЛЯЕМ МАМУ</vt:lpstr>
      <vt:lpstr>ПОЗДРАВЛЯЕМ БАБУШКУ</vt:lpstr>
      <vt:lpstr>ПОЗДРАВЛЯЕМ ПАПУ</vt:lpstr>
      <vt:lpstr>ПОЗДРАВЛЯЕМ ДРУГА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15</cp:revision>
  <dcterms:created xsi:type="dcterms:W3CDTF">2017-11-12T14:57:39Z</dcterms:created>
  <dcterms:modified xsi:type="dcterms:W3CDTF">2017-11-12T16:56:44Z</dcterms:modified>
</cp:coreProperties>
</file>