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68" r:id="rId5"/>
    <p:sldId id="257" r:id="rId6"/>
    <p:sldId id="258" r:id="rId7"/>
    <p:sldId id="259" r:id="rId8"/>
    <p:sldId id="260" r:id="rId9"/>
    <p:sldId id="269" r:id="rId10"/>
    <p:sldId id="270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5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BFD5-7E07-4D51-AEF4-2686D72F1A0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F084-BCA1-43B9-A481-9BED8A91D4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4230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BFD5-7E07-4D51-AEF4-2686D72F1A0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F084-BCA1-43B9-A481-9BED8A91D4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2856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BFD5-7E07-4D51-AEF4-2686D72F1A0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F084-BCA1-43B9-A481-9BED8A91D4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1931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BFD5-7E07-4D51-AEF4-2686D72F1A0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F084-BCA1-43B9-A481-9BED8A91D4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511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BFD5-7E07-4D51-AEF4-2686D72F1A0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F084-BCA1-43B9-A481-9BED8A91D4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2278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BFD5-7E07-4D51-AEF4-2686D72F1A0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F084-BCA1-43B9-A481-9BED8A91D4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7348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BFD5-7E07-4D51-AEF4-2686D72F1A0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F084-BCA1-43B9-A481-9BED8A91D4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3842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BFD5-7E07-4D51-AEF4-2686D72F1A0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F084-BCA1-43B9-A481-9BED8A91D4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951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BFD5-7E07-4D51-AEF4-2686D72F1A0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F084-BCA1-43B9-A481-9BED8A91D4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5396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BFD5-7E07-4D51-AEF4-2686D72F1A0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F084-BCA1-43B9-A481-9BED8A91D4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6431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BFD5-7E07-4D51-AEF4-2686D72F1A0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EF084-BCA1-43B9-A481-9BED8A91D4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2350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6BFD5-7E07-4D51-AEF4-2686D72F1A07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EF084-BCA1-43B9-A481-9BED8A91D4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412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Temp\23-04-2020_21-53-13\Kevin_Kern_-_Light_Spirit_Fonovaya_muzyka_dlya_chteniya_i_raboty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11" Type="http://schemas.openxmlformats.org/officeDocument/2006/relationships/image" Target="../media/image21.gif"/><Relationship Id="rId5" Type="http://schemas.openxmlformats.org/officeDocument/2006/relationships/image" Target="../media/image16.gif"/><Relationship Id="rId10" Type="http://schemas.microsoft.com/office/2007/relationships/hdphoto" Target="../media/hdphoto1.wdp"/><Relationship Id="rId4" Type="http://schemas.openxmlformats.org/officeDocument/2006/relationships/image" Target="../media/image15.gif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564904"/>
            <a:ext cx="7772400" cy="147002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Колесо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Kevin_Kern_-_Light_Spirit_Fonovaya_muzyka_dlya_chteniya_i_rabot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458200" y="381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248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3882">
        <p:circle/>
      </p:transition>
    </mc:Choice>
    <mc:Fallback>
      <p:transition spd="slow" advTm="388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 xmlns="">
        <p14:playEvt time="2001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420888"/>
            <a:ext cx="3384376" cy="17281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Спасибо </a:t>
            </a:r>
            <a:br>
              <a:rPr lang="ru-RU" dirty="0" smtClean="0"/>
            </a:br>
            <a:r>
              <a:rPr lang="ru-RU" dirty="0" smtClean="0"/>
              <a:t>за </a:t>
            </a:r>
            <a:br>
              <a:rPr lang="ru-RU" dirty="0" smtClean="0"/>
            </a:br>
            <a:r>
              <a:rPr lang="ru-RU" dirty="0" smtClean="0"/>
              <a:t>внимание</a:t>
            </a:r>
            <a:r>
              <a:rPr lang="en-US" dirty="0" smtClean="0"/>
              <a:t>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4100098"/>
            <a:ext cx="1765872" cy="1765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1556792"/>
            <a:ext cx="1473838" cy="1473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3717032"/>
            <a:ext cx="3854104" cy="38541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1020" y="963564"/>
            <a:ext cx="1711028" cy="17110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68560" y="-315416"/>
            <a:ext cx="2557960" cy="2557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-1395536"/>
            <a:ext cx="3511228" cy="35112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4624" y="2852936"/>
            <a:ext cx="2557960" cy="25579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56142" y="5815450"/>
            <a:ext cx="2557960" cy="25579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0442" y="4520121"/>
            <a:ext cx="2557960" cy="25579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2048" y="1449855"/>
            <a:ext cx="2557960" cy="25579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-1467544"/>
            <a:ext cx="2557960" cy="25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3932200"/>
      </p:ext>
    </p:extLst>
  </p:cSld>
  <p:clrMapOvr>
    <a:masterClrMapping/>
  </p:clrMapOvr>
  <p:transition spd="slow" advTm="1109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7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7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7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7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7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7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7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7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7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7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7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72816" y="-2515913"/>
            <a:ext cx="5733256" cy="5733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3933056"/>
            <a:ext cx="5733256" cy="573325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2708920"/>
            <a:ext cx="8229600" cy="34563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Государственное </a:t>
            </a:r>
            <a:r>
              <a:rPr lang="ru-RU" dirty="0"/>
              <a:t>бюджетное образовательное учреждение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города </a:t>
            </a:r>
            <a:r>
              <a:rPr lang="ru-RU" dirty="0"/>
              <a:t>Москвы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Школа </a:t>
            </a:r>
            <a:r>
              <a:rPr lang="ru-RU" dirty="0"/>
              <a:t>№538 им. </a:t>
            </a:r>
            <a:r>
              <a:rPr lang="ru-RU" dirty="0" err="1"/>
              <a:t>С.В.Гришина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структурное </a:t>
            </a:r>
            <a:r>
              <a:rPr lang="ru-RU" dirty="0"/>
              <a:t>подразделение </a:t>
            </a:r>
            <a:r>
              <a:rPr lang="ru-RU" dirty="0" smtClean="0"/>
              <a:t>№3 </a:t>
            </a:r>
            <a:r>
              <a:rPr lang="ru-RU" dirty="0"/>
              <a:t>группа </a:t>
            </a:r>
            <a:r>
              <a:rPr lang="ru-RU" dirty="0" smtClean="0"/>
              <a:t>№8 </a:t>
            </a:r>
            <a:r>
              <a:rPr lang="ru-RU" smtClean="0"/>
              <a:t>подготовительная ( дети с ТНР)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Автор: </a:t>
            </a:r>
          </a:p>
          <a:p>
            <a:pPr marL="0" indent="0">
              <a:buNone/>
            </a:pPr>
            <a:r>
              <a:rPr lang="ru-RU" dirty="0" smtClean="0"/>
              <a:t>Логопед </a:t>
            </a:r>
            <a:r>
              <a:rPr lang="ru-RU" dirty="0" err="1"/>
              <a:t>Ситникова</a:t>
            </a:r>
            <a:r>
              <a:rPr lang="ru-RU" dirty="0"/>
              <a:t> Е.В.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11462985"/>
      </p:ext>
    </p:extLst>
  </p:cSld>
  <p:clrMapOvr>
    <a:masterClrMapping/>
  </p:clrMapOvr>
  <p:transition spd="slow" advTm="764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764704"/>
            <a:ext cx="9064834" cy="864310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35782"/>
            <a:ext cx="8229600" cy="45259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Колесо является одним из величайших открытий! </a:t>
            </a:r>
          </a:p>
          <a:p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Благодаря нему работает множество изобретений: от обычных телег и до самых сложных механизмов!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1872267"/>
      </p:ext>
    </p:extLst>
  </p:cSld>
  <p:clrMapOvr>
    <a:masterClrMapping/>
  </p:clrMapOvr>
  <p:transition spd="slow" advTm="547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6064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>
                <a:latin typeface="+mj-lt"/>
                <a:ea typeface="Adobe Gothic Std B" pitchFamily="34" charset="-128"/>
                <a:cs typeface="Adobe Hebrew" pitchFamily="18" charset="-79"/>
              </a:rPr>
              <a:t>Жил </a:t>
            </a:r>
            <a:r>
              <a:rPr lang="ru-RU" sz="2000" dirty="0">
                <a:latin typeface="+mj-lt"/>
                <a:ea typeface="Adobe Gothic Std B" pitchFamily="34" charset="-128"/>
                <a:cs typeface="Adobe Hebrew" pitchFamily="18" charset="-79"/>
              </a:rPr>
              <a:t>когда-то на свете человек. Валил в лесу толстые деревья, выдалбливал из них лодки. А из деревьев </a:t>
            </a:r>
            <a:r>
              <a:rPr lang="ru-RU" sz="2000" dirty="0" err="1">
                <a:latin typeface="+mj-lt"/>
                <a:ea typeface="Adobe Gothic Std B" pitchFamily="34" charset="-128"/>
                <a:cs typeface="Adobe Hebrew" pitchFamily="18" charset="-79"/>
              </a:rPr>
              <a:t>потоньше</a:t>
            </a:r>
            <a:r>
              <a:rPr lang="ru-RU" sz="2000" dirty="0">
                <a:latin typeface="+mj-lt"/>
                <a:ea typeface="Adobe Gothic Std B" pitchFamily="34" charset="-128"/>
                <a:cs typeface="Adobe Hebrew" pitchFamily="18" charset="-79"/>
              </a:rPr>
              <a:t> делал разные другие вещи. Однажды осталась у него от бревна коротенькая кругляшка. — «Брошу-ка её в костёр», — сказал человек. И вдруг кругляшка откатилась и закричала: «Не догонишь, не поймаешь!» Удивился человек, что дерево разговаривает, и уронил бревно. Упало бревно на кругляшку и вдруг само по ней покатилось-поехало. Испугался человек, что кругляшку придавил: всё-таки она живая, разговаривает… А кругляшка с бревном катится. — «Мне совсем не тяжело! Догадался, какая от меня польза?»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5968" y="3665831"/>
            <a:ext cx="6384337" cy="638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6180197"/>
      </p:ext>
    </p:extLst>
  </p:cSld>
  <p:clrMapOvr>
    <a:masterClrMapping/>
  </p:clrMapOvr>
  <p:transition spd="slow" advTm="1349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1195" y="908836"/>
            <a:ext cx="7574532" cy="4525963"/>
          </a:xfrm>
        </p:spPr>
        <p:txBody>
          <a:bodyPr/>
          <a:lstStyle/>
          <a:p>
            <a:r>
              <a:rPr lang="ru-RU" dirty="0" smtClean="0"/>
              <a:t>Известно, что первые колеса были сделаны в Месопотамии (современный Ирак) в 8500 - 8000 годах до нашей эры.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852936"/>
            <a:ext cx="3627127" cy="36576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2850908"/>
            <a:ext cx="3659633" cy="36596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3" y="2409038"/>
            <a:ext cx="4283968" cy="42481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0068" y="260648"/>
            <a:ext cx="980728" cy="98072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36128"/>
            <a:ext cx="468052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История колеса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282986"/>
      </p:ext>
    </p:extLst>
  </p:cSld>
  <p:clrMapOvr>
    <a:masterClrMapping/>
  </p:clrMapOvr>
  <p:transition spd="slow" advTm="840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4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7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893043"/>
            <a:ext cx="5050904" cy="3789040"/>
          </a:xfrm>
        </p:spPr>
        <p:txBody>
          <a:bodyPr/>
          <a:lstStyle/>
          <a:p>
            <a:r>
              <a:rPr lang="ru-RU" b="1" dirty="0" smtClean="0"/>
              <a:t>Они были двух видов: гончарный круг и колесо для телеги. </a:t>
            </a:r>
          </a:p>
          <a:p>
            <a:r>
              <a:rPr lang="ru-RU" b="1" dirty="0" smtClean="0"/>
              <a:t>Гончарный круг был предком наших шкивов, водяных колес, шестерен часового механизма.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476672"/>
            <a:ext cx="3810000" cy="214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76671"/>
            <a:ext cx="2143125" cy="2143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0068" y="260648"/>
            <a:ext cx="980728" cy="9807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2996952"/>
            <a:ext cx="3494064" cy="349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8877777"/>
      </p:ext>
    </p:extLst>
  </p:cSld>
  <p:clrMapOvr>
    <a:masterClrMapping/>
  </p:clrMapOvr>
  <p:transition spd="slow" advTm="614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7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7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4525963"/>
          </a:xfrm>
        </p:spPr>
        <p:txBody>
          <a:bodyPr/>
          <a:lstStyle/>
          <a:p>
            <a:r>
              <a:rPr lang="ru-RU" dirty="0"/>
              <a:t>В 2000 году до н.э. конструкция колеса совершенствуется: появляются спицы, ступицы и гнутый обод</a:t>
            </a:r>
            <a:r>
              <a:rPr lang="ru-RU" dirty="0" smtClean="0"/>
              <a:t>.</a:t>
            </a:r>
          </a:p>
          <a:p>
            <a:pPr lvl="0"/>
            <a:r>
              <a:rPr lang="ru-RU" dirty="0"/>
              <a:t>Во втором тысячелетии до нашей эры в Юго-Западной Азии изобрели колесо со спицами.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5568" y="3429000"/>
            <a:ext cx="3366431" cy="3394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8408" y="2996952"/>
            <a:ext cx="3835314" cy="38353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0068" y="260648"/>
            <a:ext cx="980728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955756"/>
      </p:ext>
    </p:extLst>
  </p:cSld>
  <p:clrMapOvr>
    <a:masterClrMapping/>
  </p:clrMapOvr>
  <p:transition spd="slow" advTm="874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7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7992888" cy="4525963"/>
          </a:xfrm>
        </p:spPr>
        <p:txBody>
          <a:bodyPr/>
          <a:lstStyle/>
          <a:p>
            <a:r>
              <a:rPr lang="ru-RU" b="1" dirty="0" smtClean="0"/>
              <a:t>Позднее, в 1-м тысячелетии до н.э. кельтами для увеличения прочности колёс своих колесниц стали применять металлический обод, который затем в транспортных машинах был заменен резиновыми шинами для амортизации</a:t>
            </a:r>
            <a:r>
              <a:rPr lang="ru-RU" sz="2000" b="1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73" b="5830"/>
          <a:stretch/>
        </p:blipFill>
        <p:spPr>
          <a:xfrm>
            <a:off x="539552" y="4476206"/>
            <a:ext cx="4572000" cy="14804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71" t="6686" r="26572" b="7805"/>
          <a:stretch/>
        </p:blipFill>
        <p:spPr>
          <a:xfrm>
            <a:off x="5436096" y="3429000"/>
            <a:ext cx="3370218" cy="33702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0068" y="260648"/>
            <a:ext cx="980728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6592798"/>
      </p:ext>
    </p:extLst>
  </p:cSld>
  <p:clrMapOvr>
    <a:masterClrMapping/>
  </p:clrMapOvr>
  <p:transition spd="slow" advTm="697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7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5665" y="1844824"/>
            <a:ext cx="5160543" cy="327884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Колесо лежит в основе множества механизмов и других предметов! Это не только колесо автомобиля, но и множество других уже привычных нам вещей. Большинство из них мы уже не замечаем, но без этого изобретения многое в нашей обычной жизни могло быть совершенно иначе.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0068" y="260648"/>
            <a:ext cx="980728" cy="9807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313113"/>
            <a:ext cx="2381250" cy="20478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577"/>
            <a:ext cx="2205931" cy="21960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2280" y="4435033"/>
            <a:ext cx="1537529" cy="18040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4979654"/>
            <a:ext cx="3024179" cy="16935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605972"/>
            <a:ext cx="1097555" cy="10975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2280" y="1844824"/>
            <a:ext cx="2196083" cy="21960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41519" b="100000" l="0" r="57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345" r="41771"/>
          <a:stretch/>
        </p:blipFill>
        <p:spPr>
          <a:xfrm>
            <a:off x="4063331" y="58895"/>
            <a:ext cx="1564611" cy="15298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69" t="-1" r="48371" b="60269"/>
          <a:stretch/>
        </p:blipFill>
        <p:spPr>
          <a:xfrm>
            <a:off x="5541726" y="423111"/>
            <a:ext cx="1136659" cy="116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2324992"/>
      </p:ext>
    </p:extLst>
  </p:cSld>
  <p:clrMapOvr>
    <a:masterClrMapping/>
  </p:clrMapOvr>
  <p:transition spd="slow" advTm="887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2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331</Words>
  <Application>Microsoft Office PowerPoint</Application>
  <PresentationFormat>Экран (4:3)</PresentationFormat>
  <Paragraphs>20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Колесо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Спасибо  за  внимание!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</dc:creator>
  <cp:lastModifiedBy>Admin</cp:lastModifiedBy>
  <cp:revision>18</cp:revision>
  <dcterms:created xsi:type="dcterms:W3CDTF">2016-03-13T18:18:52Z</dcterms:created>
  <dcterms:modified xsi:type="dcterms:W3CDTF">2020-04-24T07:59:49Z</dcterms:modified>
</cp:coreProperties>
</file>