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0" r:id="rId3"/>
    <p:sldId id="258" r:id="rId4"/>
    <p:sldId id="262" r:id="rId5"/>
    <p:sldId id="330" r:id="rId6"/>
    <p:sldId id="331" r:id="rId7"/>
    <p:sldId id="267" r:id="rId8"/>
    <p:sldId id="281" r:id="rId9"/>
    <p:sldId id="293" r:id="rId10"/>
    <p:sldId id="309" r:id="rId11"/>
    <p:sldId id="292" r:id="rId12"/>
    <p:sldId id="305" r:id="rId13"/>
    <p:sldId id="303" r:id="rId14"/>
    <p:sldId id="325" r:id="rId15"/>
    <p:sldId id="327" r:id="rId16"/>
    <p:sldId id="32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FF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594B-33CD-4898-BF10-F63FD3039556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93CB-6279-4A77-8CCF-F56D054A9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4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358F-08B5-4390-B4BD-06DB69AED5B0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B133-34CD-4059-BAF4-31938ACFA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64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9F40-6156-4788-9D08-2D4AE07AB74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9BD2-7812-4FB7-ABB0-EE3121503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0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FB66-665E-4C17-BFE4-1DAADB2A29D3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23EF-C436-4A62-8D9F-EADF1473E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7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3B66-5A54-4785-A903-4787A5F3337F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24FA-8CB3-48C0-A208-FEFA1882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0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0733-3624-4F47-B740-D1A7F121100D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6FF3-5545-4BEC-B142-31391F69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2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73A7-18DB-427B-8225-308404902402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D415-5074-4CAB-BAC5-579DD356C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1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4C83-18C7-43C8-B067-6A355B935191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618B-0AC6-4282-A218-53CC88D81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2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11E8-BE14-4254-A90F-0E3C15795A18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0E2C-416A-4A34-9DC3-88C3F9F72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0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06F5-E281-41D2-8C73-A3BF2EBE08F3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5C8E-0C71-4385-9E3F-C4750D931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0197-B7FC-41B5-BEBF-6AD448B33340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F38B-1AAE-4F83-80B2-EE2DB4B68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0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237F06-4D4E-4576-BC30-96365E947025}" type="datetimeFigureOut">
              <a:rPr lang="ru-RU"/>
              <a:pPr>
                <a:defRPr/>
              </a:pPr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21E091-752F-44EC-AA27-37CB04813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openxmlformats.org/officeDocument/2006/relationships/image" Target="../media/image21.png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4.jpe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microsoft.com/office/2007/relationships/hdphoto" Target="../media/hdphoto1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30.jpe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23850" y="260350"/>
            <a:ext cx="8424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 smtClean="0">
                <a:solidFill>
                  <a:srgbClr val="FFC000"/>
                </a:solidFill>
                <a:latin typeface="+mj-lt"/>
                <a:ea typeface="Adobe Fan Heiti Std B" pitchFamily="34" charset="-128"/>
              </a:rPr>
              <a:t>ГБОУ города Москвы  </a:t>
            </a:r>
            <a:r>
              <a:rPr lang="ru-RU" altLang="ru-RU" sz="1800" b="1" u="sng" dirty="0">
                <a:solidFill>
                  <a:srgbClr val="FFC000"/>
                </a:solidFill>
                <a:latin typeface="+mj-lt"/>
                <a:ea typeface="Adobe Fan Heiti Std B" pitchFamily="34" charset="-128"/>
              </a:rPr>
              <a:t>«Школа №</a:t>
            </a:r>
            <a:r>
              <a:rPr lang="ru-RU" altLang="ru-RU" sz="1800" b="1" u="sng" dirty="0" smtClean="0">
                <a:solidFill>
                  <a:srgbClr val="FFC000"/>
                </a:solidFill>
                <a:latin typeface="+mj-lt"/>
                <a:ea typeface="Adobe Fan Heiti Std B" pitchFamily="34" charset="-128"/>
              </a:rPr>
              <a:t>170 имени </a:t>
            </a:r>
            <a:r>
              <a:rPr lang="ru-RU" altLang="ru-RU" sz="1800" b="1" u="sng" dirty="0" err="1">
                <a:solidFill>
                  <a:srgbClr val="FFC000"/>
                </a:solidFill>
                <a:latin typeface="+mj-lt"/>
                <a:ea typeface="Adobe Fan Heiti Std B" pitchFamily="34" charset="-128"/>
              </a:rPr>
              <a:t>А.П.Чехова</a:t>
            </a:r>
            <a:r>
              <a:rPr lang="ru-RU" altLang="ru-RU" sz="1800" b="1" u="sng" dirty="0">
                <a:solidFill>
                  <a:srgbClr val="FFC000"/>
                </a:solidFill>
                <a:latin typeface="+mj-lt"/>
                <a:ea typeface="Adobe Fan Heiti Std B" pitchFamily="34" charset="-128"/>
              </a:rPr>
              <a:t>»  </a:t>
            </a:r>
            <a:r>
              <a:rPr lang="ru-RU" altLang="ru-RU" sz="1800" b="1" u="sng" dirty="0" smtClean="0">
                <a:solidFill>
                  <a:srgbClr val="FFC000"/>
                </a:solidFill>
                <a:latin typeface="+mj-lt"/>
                <a:ea typeface="Adobe Fan Heiti Std B" pitchFamily="34" charset="-128"/>
              </a:rPr>
              <a:t> </a:t>
            </a:r>
            <a:r>
              <a:rPr lang="ru-RU" altLang="ru-RU" sz="1800" b="1" u="sng" dirty="0">
                <a:solidFill>
                  <a:srgbClr val="FFC000"/>
                </a:solidFill>
                <a:latin typeface="+mj-lt"/>
                <a:ea typeface="Adobe Fan Heiti Std B" pitchFamily="34" charset="-128"/>
              </a:rPr>
              <a:t>К-9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47" y="4316342"/>
            <a:ext cx="59096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 smtClean="0">
                <a:solidFill>
                  <a:srgbClr val="FFC000"/>
                </a:solidFill>
              </a:rPr>
              <a:t>                Фотоотчет онлайн-обучения</a:t>
            </a:r>
          </a:p>
          <a:p>
            <a:pPr>
              <a:defRPr/>
            </a:pPr>
            <a:endParaRPr lang="ru-RU" sz="2000" b="1" u="sng" dirty="0" smtClean="0">
              <a:solidFill>
                <a:srgbClr val="99FF33"/>
              </a:solidFill>
            </a:endParaRPr>
          </a:p>
          <a:p>
            <a:pPr>
              <a:defRPr/>
            </a:pPr>
            <a:r>
              <a:rPr lang="ru-RU" sz="2000" b="1" u="sng" dirty="0" smtClean="0">
                <a:solidFill>
                  <a:srgbClr val="99FF33"/>
                </a:solidFill>
              </a:rPr>
              <a:t>Идея, видеомонтаж:</a:t>
            </a:r>
            <a:r>
              <a:rPr lang="ru-RU" sz="2000" b="1" dirty="0" smtClean="0">
                <a:solidFill>
                  <a:srgbClr val="99FF33"/>
                </a:solidFill>
              </a:rPr>
              <a:t>  </a:t>
            </a:r>
          </a:p>
          <a:p>
            <a:pPr>
              <a:defRPr/>
            </a:pPr>
            <a:r>
              <a:rPr lang="ru-RU" sz="2000" b="1" dirty="0">
                <a:solidFill>
                  <a:srgbClr val="99FF33"/>
                </a:solidFill>
              </a:rPr>
              <a:t> </a:t>
            </a:r>
            <a:r>
              <a:rPr lang="ru-RU" sz="2000" b="1" dirty="0" smtClean="0">
                <a:solidFill>
                  <a:srgbClr val="99FF33"/>
                </a:solidFill>
              </a:rPr>
              <a:t>                     </a:t>
            </a:r>
            <a:r>
              <a:rPr lang="ru-RU" sz="2000" b="1" dirty="0" err="1" smtClean="0">
                <a:solidFill>
                  <a:srgbClr val="99FF33"/>
                </a:solidFill>
              </a:rPr>
              <a:t>Бочарникова</a:t>
            </a:r>
            <a:r>
              <a:rPr lang="ru-RU" sz="2000" b="1" dirty="0" smtClean="0">
                <a:solidFill>
                  <a:srgbClr val="99FF33"/>
                </a:solidFill>
              </a:rPr>
              <a:t> </a:t>
            </a:r>
            <a:r>
              <a:rPr lang="ru-RU" sz="2000" b="1" dirty="0">
                <a:solidFill>
                  <a:srgbClr val="99FF33"/>
                </a:solidFill>
              </a:rPr>
              <a:t>Яна Владимировна</a:t>
            </a:r>
          </a:p>
          <a:p>
            <a:pPr>
              <a:defRPr/>
            </a:pPr>
            <a:r>
              <a:rPr lang="ru-RU" sz="2000" b="1" dirty="0">
                <a:solidFill>
                  <a:srgbClr val="99FF33"/>
                </a:solidFill>
              </a:rPr>
              <a:t>                      </a:t>
            </a:r>
            <a:r>
              <a:rPr lang="ru-RU" sz="2000" b="1" dirty="0" smtClean="0">
                <a:solidFill>
                  <a:srgbClr val="99FF33"/>
                </a:solidFill>
              </a:rPr>
              <a:t>Камалова </a:t>
            </a:r>
            <a:r>
              <a:rPr lang="ru-RU" sz="2000" b="1" dirty="0">
                <a:solidFill>
                  <a:srgbClr val="99FF33"/>
                </a:solidFill>
              </a:rPr>
              <a:t>Светлана </a:t>
            </a:r>
            <a:r>
              <a:rPr lang="ru-RU" sz="2000" b="1" dirty="0" smtClean="0">
                <a:solidFill>
                  <a:srgbClr val="99FF33"/>
                </a:solidFill>
              </a:rPr>
              <a:t>Геннадьевна</a:t>
            </a:r>
          </a:p>
          <a:p>
            <a:pPr>
              <a:defRPr/>
            </a:pPr>
            <a:r>
              <a:rPr lang="ru-RU" sz="2000" b="1" u="sng" dirty="0" smtClean="0">
                <a:solidFill>
                  <a:srgbClr val="99FF33"/>
                </a:solidFill>
              </a:rPr>
              <a:t>Участники:</a:t>
            </a:r>
            <a:r>
              <a:rPr lang="ru-RU" sz="2000" b="1" dirty="0" smtClean="0">
                <a:solidFill>
                  <a:srgbClr val="99FF33"/>
                </a:solidFill>
              </a:rPr>
              <a:t> </a:t>
            </a:r>
            <a:r>
              <a:rPr lang="ru-RU" b="1" dirty="0" smtClean="0">
                <a:solidFill>
                  <a:srgbClr val="99FF33"/>
                </a:solidFill>
              </a:rPr>
              <a:t>ребята старшей группы «Улыбка»</a:t>
            </a:r>
          </a:p>
          <a:p>
            <a:pPr>
              <a:defRPr/>
            </a:pPr>
            <a:r>
              <a:rPr lang="ru-RU" sz="2000" b="1" u="sng" dirty="0" smtClean="0">
                <a:solidFill>
                  <a:srgbClr val="99FF33"/>
                </a:solidFill>
              </a:rPr>
              <a:t>Фото:</a:t>
            </a:r>
            <a:r>
              <a:rPr lang="ru-RU" sz="2000" b="1" dirty="0" smtClean="0">
                <a:solidFill>
                  <a:srgbClr val="99FF33"/>
                </a:solidFill>
              </a:rPr>
              <a:t>           </a:t>
            </a:r>
            <a:r>
              <a:rPr lang="ru-RU" b="1" dirty="0" smtClean="0">
                <a:solidFill>
                  <a:srgbClr val="99FF33"/>
                </a:solidFill>
              </a:rPr>
              <a:t>родители ребят </a:t>
            </a:r>
            <a:endParaRPr lang="ru-RU" b="1" dirty="0">
              <a:solidFill>
                <a:srgbClr val="99FF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196752"/>
            <a:ext cx="511256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FFFF00"/>
              </a:solidFill>
            </a:endParaRPr>
          </a:p>
          <a:p>
            <a:pPr algn="ctr"/>
            <a:endParaRPr lang="ru-RU" sz="1400" dirty="0" smtClean="0">
              <a:solidFill>
                <a:srgbClr val="FFFF00"/>
              </a:solidFill>
            </a:endParaRPr>
          </a:p>
          <a:p>
            <a:pPr algn="ctr"/>
            <a:endParaRPr lang="ru-RU" sz="1400" dirty="0">
              <a:solidFill>
                <a:srgbClr val="FFFF00"/>
              </a:solidFill>
            </a:endParaRPr>
          </a:p>
          <a:p>
            <a:pPr algn="ctr"/>
            <a:endParaRPr lang="ru-RU" sz="1400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«МЕЧТАЯ О КОСМОСЕ»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   </a:t>
            </a:r>
          </a:p>
          <a:p>
            <a:pPr algn="ctr"/>
            <a:endParaRPr lang="ru-RU" sz="1400" dirty="0" smtClean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052736"/>
            <a:ext cx="5040560" cy="2808312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792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00088" y="5699125"/>
            <a:ext cx="774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</a:rPr>
              <a:t>Д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ети </a:t>
            </a:r>
            <a:r>
              <a:rPr lang="ru-RU" altLang="ru-RU" sz="1800" b="1" dirty="0">
                <a:solidFill>
                  <a:srgbClr val="FFC000"/>
                </a:solidFill>
              </a:rPr>
              <a:t>отгадывают загадки о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космосе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094" y="624608"/>
            <a:ext cx="6108700" cy="43291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587166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выполняют движения под видеоролик «Космическая физкультминутка»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762524"/>
            <a:ext cx="3011151" cy="36004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762524"/>
            <a:ext cx="5040032" cy="36004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566124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играют в игру «Лишний предмет».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</a:rPr>
              <a:t>Н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а </a:t>
            </a:r>
            <a:r>
              <a:rPr lang="ru-RU" altLang="ru-RU" sz="1800" b="1" dirty="0">
                <a:solidFill>
                  <a:srgbClr val="FFC000"/>
                </a:solidFill>
              </a:rPr>
              <a:t>картинках находят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 предмет и </a:t>
            </a:r>
            <a:r>
              <a:rPr lang="ru-RU" altLang="ru-RU" sz="1800" b="1" dirty="0">
                <a:solidFill>
                  <a:srgbClr val="FFC000"/>
                </a:solidFill>
              </a:rPr>
              <a:t>объясняют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родителям: «Почему он лишний?»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824" y="477225"/>
            <a:ext cx="6110628" cy="4383087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0" y="59175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играют в игру «Актеры» - выполняют </a:t>
            </a:r>
            <a:r>
              <a:rPr lang="ru-RU" altLang="ru-RU" sz="1800" b="1" dirty="0">
                <a:solidFill>
                  <a:srgbClr val="FFC000"/>
                </a:solidFill>
              </a:rPr>
              <a:t>театральные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импровизации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770" y="221021"/>
            <a:ext cx="2979408" cy="2408356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229" y="221021"/>
            <a:ext cx="2160240" cy="2399880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427" y="2774726"/>
            <a:ext cx="2190662" cy="2681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427" y="221021"/>
            <a:ext cx="2160240" cy="2408356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29" y="2774726"/>
            <a:ext cx="2160240" cy="2681728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770" y="2774726"/>
            <a:ext cx="2979408" cy="2681728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2190" y="6101795"/>
            <a:ext cx="89543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</a:t>
            </a:r>
            <a:r>
              <a:rPr lang="ru-RU" altLang="ru-RU" sz="1800" b="1" dirty="0">
                <a:solidFill>
                  <a:srgbClr val="FFC000"/>
                </a:solidFill>
              </a:rPr>
              <a:t>, с помощью родителей, проводят опыты и делают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выводы</a:t>
            </a:r>
            <a:endParaRPr lang="ru-RU" altLang="ru-RU" sz="1800" dirty="0">
              <a:solidFill>
                <a:srgbClr val="FFC000"/>
              </a:solidFill>
            </a:endParaRPr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0" y="35949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C000"/>
                </a:solidFill>
              </a:rPr>
              <a:t>1 опыт.  Темный космос </a:t>
            </a:r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-19050" y="3092450"/>
            <a:ext cx="9163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C000"/>
                </a:solidFill>
              </a:rPr>
              <a:t>2 опыт.  Солнце и Земля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64704"/>
            <a:ext cx="2952328" cy="2214246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961" y="3434087"/>
            <a:ext cx="2915991" cy="2214246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45068" y="396547"/>
            <a:ext cx="2214247" cy="2921513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32175"/>
            <a:ext cx="2919215" cy="2189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-26988" y="5997570"/>
            <a:ext cx="9144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</a:t>
            </a:r>
            <a:r>
              <a:rPr lang="ru-RU" altLang="ru-RU" sz="1800" b="1" dirty="0">
                <a:solidFill>
                  <a:srgbClr val="FFC000"/>
                </a:solidFill>
              </a:rPr>
              <a:t>рисуют планету, на которую хотят полететь с Незнайкой и его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друзьями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24" y="2994557"/>
            <a:ext cx="2029333" cy="2491503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271716"/>
            <a:ext cx="3773016" cy="2516835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3" y="271717"/>
            <a:ext cx="2106846" cy="2516835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632" y="2994557"/>
            <a:ext cx="2106846" cy="2491503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71717"/>
            <a:ext cx="2119462" cy="2516836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95" y="3003005"/>
            <a:ext cx="2111234" cy="2491503"/>
          </a:xfrm>
          <a:prstGeom prst="rect">
            <a:avLst/>
          </a:prstGeom>
          <a:ln>
            <a:solidFill>
              <a:srgbClr val="FFCC00"/>
            </a:solidFill>
          </a:ln>
        </p:spPr>
      </p:pic>
      <p:pic>
        <p:nvPicPr>
          <p:cNvPr id="4098" name="Picture 2" descr="C:\Users\Рыжик\Desktop\дистанцион образование\2. 12.04-17.04 Космос\отчеты\4. рисование\мирон 4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2187" y="2986856"/>
            <a:ext cx="2119462" cy="2460809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50825" y="5805488"/>
            <a:ext cx="8642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solidFill>
                  <a:srgbClr val="FFC000"/>
                </a:solidFill>
              </a:rPr>
              <a:t>Дети с родителями смотрят развивающий фильм «Дети на ракете</a:t>
            </a:r>
            <a:endParaRPr lang="ru-RU" altLang="ru-RU" sz="1800" b="1" i="1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452788"/>
            <a:ext cx="6111539" cy="4383087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74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771525" y="5732463"/>
            <a:ext cx="774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и родители смотрят видеоролик «Про космос малышам»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940" y="620688"/>
            <a:ext cx="6144993" cy="4380931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827088" y="5876925"/>
            <a:ext cx="7667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</a:t>
            </a:r>
            <a:r>
              <a:rPr lang="ru-RU" altLang="ru-RU" sz="1800" b="1" dirty="0">
                <a:solidFill>
                  <a:srgbClr val="FFC000"/>
                </a:solidFill>
              </a:rPr>
              <a:t>рассматривают картинку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«Этот загадочный космос» </a:t>
            </a:r>
            <a:r>
              <a:rPr lang="ru-RU" altLang="ru-RU" sz="1800" b="1" dirty="0">
                <a:solidFill>
                  <a:srgbClr val="FFC000"/>
                </a:solidFill>
              </a:rPr>
              <a:t>на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экране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645" y="620688"/>
            <a:ext cx="6145213" cy="4383087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624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84150" y="5949950"/>
            <a:ext cx="8782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</a:t>
            </a:r>
            <a:r>
              <a:rPr lang="ru-RU" altLang="ru-RU" sz="1800" b="1" dirty="0">
                <a:solidFill>
                  <a:srgbClr val="FFC000"/>
                </a:solidFill>
              </a:rPr>
              <a:t>соглашаются помочь Незнайке и его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друзьям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145213" cy="438741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399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-15876" y="5877272"/>
            <a:ext cx="915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играют в игру «Подбери слово-признак».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Подбирают </a:t>
            </a:r>
            <a:r>
              <a:rPr lang="ru-RU" altLang="ru-RU" sz="1800" b="1" dirty="0">
                <a:solidFill>
                  <a:srgbClr val="FFC000"/>
                </a:solidFill>
              </a:rPr>
              <a:t>слова-признаки к слову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космонавт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290" y="620688"/>
            <a:ext cx="6145213" cy="4378961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317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-11113" y="5876925"/>
            <a:ext cx="9144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выполняют артикуляционную гимнастику «Космонавты»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847" y="462237"/>
            <a:ext cx="3794079" cy="4729491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52412" y="5818188"/>
            <a:ext cx="8640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смотрят видеоролик «Рассказ </a:t>
            </a:r>
            <a:r>
              <a:rPr lang="ru-RU" altLang="ru-RU" sz="1800" b="1" dirty="0">
                <a:solidFill>
                  <a:srgbClr val="FFC000"/>
                </a:solidFill>
              </a:rPr>
              <a:t>о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космосе»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620688"/>
            <a:ext cx="6086778" cy="4326341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  <p:transition spd="slow" advTm="601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94334" y="5733256"/>
            <a:ext cx="8856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смотрят видеоролик «Интеллектуальная разминка»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и выполняют задание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089650" cy="432276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07950" y="5805488"/>
            <a:ext cx="8928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C000"/>
                </a:solidFill>
              </a:rPr>
              <a:t>Дети </a:t>
            </a:r>
            <a:r>
              <a:rPr lang="ru-RU" altLang="ru-RU" sz="1800" b="1" dirty="0">
                <a:solidFill>
                  <a:srgbClr val="FFC000"/>
                </a:solidFill>
              </a:rPr>
              <a:t>выполняют зрительную гимнастику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«Умчимся на луну» , </a:t>
            </a:r>
            <a:r>
              <a:rPr lang="ru-RU" altLang="ru-RU" sz="1800" b="1" dirty="0">
                <a:solidFill>
                  <a:srgbClr val="FFC000"/>
                </a:solidFill>
              </a:rPr>
              <a:t>повторяя </a:t>
            </a:r>
            <a:r>
              <a:rPr lang="ru-RU" altLang="ru-RU" sz="1800" b="1" dirty="0" smtClean="0">
                <a:solidFill>
                  <a:srgbClr val="FFC000"/>
                </a:solidFill>
              </a:rPr>
              <a:t>слова</a:t>
            </a:r>
            <a:endParaRPr lang="ru-RU" altLang="ru-RU" sz="18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76672"/>
            <a:ext cx="3798720" cy="4760913"/>
          </a:xfrm>
          <a:prstGeom prst="rect">
            <a:avLst/>
          </a:prstGeom>
          <a:ln>
            <a:solidFill>
              <a:srgbClr val="FFCC00"/>
            </a:solidFill>
          </a:ln>
        </p:spPr>
      </p:pic>
    </p:spTree>
  </p:cSld>
  <p:clrMapOvr>
    <a:masterClrMapping/>
  </p:clrMapOvr>
  <p:transition spd="slow" advTm="15506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212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 – ПОЭТИЧЕСКИЙ  СПЕКТАКЛЬ ГБОУ Школа №170 им. А.П. Чехова СП-9, Москва</dc:title>
  <dc:creator>РЫЖИК</dc:creator>
  <cp:lastModifiedBy>Рыжик</cp:lastModifiedBy>
  <cp:revision>125</cp:revision>
  <dcterms:created xsi:type="dcterms:W3CDTF">2016-01-04T13:31:50Z</dcterms:created>
  <dcterms:modified xsi:type="dcterms:W3CDTF">2020-04-18T16:54:50Z</dcterms:modified>
</cp:coreProperties>
</file>