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0" r:id="rId3"/>
    <p:sldId id="258" r:id="rId4"/>
    <p:sldId id="262" r:id="rId5"/>
    <p:sldId id="330" r:id="rId6"/>
    <p:sldId id="331" r:id="rId7"/>
    <p:sldId id="266" r:id="rId8"/>
    <p:sldId id="267" r:id="rId9"/>
    <p:sldId id="281" r:id="rId10"/>
    <p:sldId id="293" r:id="rId11"/>
    <p:sldId id="309" r:id="rId12"/>
    <p:sldId id="292" r:id="rId13"/>
    <p:sldId id="305" r:id="rId14"/>
    <p:sldId id="303" r:id="rId15"/>
    <p:sldId id="325" r:id="rId16"/>
    <p:sldId id="327" r:id="rId17"/>
    <p:sldId id="329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3594B-33CD-4898-BF10-F63FD3039556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093CB-6279-4A77-8CCF-F56D054A9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4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E358F-08B5-4390-B4BD-06DB69AED5B0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B133-34CD-4059-BAF4-31938ACFA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64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79F40-6156-4788-9D08-2D4AE07AB742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B9BD2-7812-4FB7-ABB0-EE3121503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0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FB66-665E-4C17-BFE4-1DAADB2A29D3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C23EF-C436-4A62-8D9F-EADF1473E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47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83B66-5A54-4785-A903-4787A5F3337F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524FA-8CB3-48C0-A208-FEFA1882C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40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60733-3624-4F47-B740-D1A7F121100D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F6FF3-5545-4BEC-B142-31391F69F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27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73A7-18DB-427B-8225-308404902402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D415-5074-4CAB-BAC5-579DD356C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1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04C83-18C7-43C8-B067-6A355B935191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1618B-0AC6-4282-A218-53CC88D81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42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811E8-BE14-4254-A90F-0E3C15795A18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0E2C-416A-4A34-9DC3-88C3F9F72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50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E06F5-E281-41D2-8C73-A3BF2EBE08F3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75C8E-0C71-4385-9E3F-C4750D931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3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B0197-B7FC-41B5-BEBF-6AD448B33340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DF38B-1AAE-4F83-80B2-EE2DB4B68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0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237F06-4D4E-4576-BC30-96365E947025}" type="datetimeFigureOut">
              <a:rPr lang="ru-RU"/>
              <a:pPr>
                <a:defRPr/>
              </a:pPr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21E091-752F-44EC-AA27-37CB04813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323850" y="260350"/>
            <a:ext cx="8424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u="sng">
                <a:solidFill>
                  <a:srgbClr val="FFC000"/>
                </a:solidFill>
                <a:latin typeface="Adobe Fan Heiti Std B" pitchFamily="34" charset="-128"/>
                <a:ea typeface="Adobe Fan Heiti Std B" pitchFamily="34" charset="-128"/>
              </a:rPr>
              <a:t>ГБОУ    города   Москвы   «Школа №170   имени   А.П.Чехова»   К-9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238" y="5251450"/>
            <a:ext cx="80645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Воспитатели: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Бочарникова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Яна Владимировна</a:t>
            </a:r>
          </a:p>
          <a:p>
            <a:pPr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Камалова Светлана Геннадьевна</a:t>
            </a:r>
          </a:p>
        </p:txBody>
      </p:sp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2420938"/>
            <a:ext cx="1763713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323850" y="1504950"/>
            <a:ext cx="842486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6600"/>
                </a:solidFill>
              </a:rPr>
              <a:t>Конспект НОД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6600"/>
                </a:solidFill>
              </a:rPr>
              <a:t>(непосредственно образовательной деятельности)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FFFF00"/>
                </a:solidFill>
              </a:rPr>
              <a:t>ЭТОТ ЗАГАДОЧНЫЙ КОСМОС: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FFFF00"/>
                </a:solidFill>
              </a:rPr>
              <a:t>ПОДГОТОВКА К ПОЛЕТУ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900" b="1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FFC000"/>
                </a:solidFill>
              </a:rPr>
              <a:t>Онлайн-обучение                                                  </a:t>
            </a:r>
          </a:p>
        </p:txBody>
      </p:sp>
    </p:spTree>
  </p:cSld>
  <p:clrMapOvr>
    <a:masterClrMapping/>
  </p:clrMapOvr>
  <p:transition advTm="1792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07950" y="5805488"/>
            <a:ext cx="8928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ЗРИТЕЛЬНАЯ ГИМНАСТИКА «УМЧИМСЯ НА ЛУНУ»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выполняют зрительную гимнастику 2 раза, повторяя слова)</a:t>
            </a:r>
          </a:p>
        </p:txBody>
      </p:sp>
      <p:pic>
        <p:nvPicPr>
          <p:cNvPr id="1229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476250"/>
            <a:ext cx="700563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51520" y="5699125"/>
            <a:ext cx="86409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FFC000"/>
                </a:solidFill>
              </a:rPr>
              <a:t>«КОСМИЧЕСКИЕ ЗАГАДКИ»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C000"/>
                </a:solidFill>
              </a:rPr>
              <a:t>(дети отгадывают загадки о 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космосе и смотрят </a:t>
            </a:r>
            <a:r>
              <a:rPr lang="ru-RU" altLang="ru-RU" sz="1800" b="1" i="1" dirty="0">
                <a:solidFill>
                  <a:srgbClr val="FFC000"/>
                </a:solidFill>
              </a:rPr>
              <a:t>видеоролик, </a:t>
            </a:r>
            <a:r>
              <a:rPr lang="ru-RU" altLang="ru-RU" sz="1600" b="1" i="1" dirty="0" smtClean="0">
                <a:solidFill>
                  <a:srgbClr val="FFC000"/>
                </a:solidFill>
              </a:rPr>
              <a:t>Приложение4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)</a:t>
            </a:r>
            <a:endParaRPr lang="ru-RU" altLang="ru-RU" sz="1800" b="1" i="1" dirty="0">
              <a:solidFill>
                <a:srgbClr val="FFC000"/>
              </a:solidFill>
            </a:endParaRPr>
          </a:p>
        </p:txBody>
      </p:sp>
      <p:pic>
        <p:nvPicPr>
          <p:cNvPr id="13316" name="Рисунок 1" descr="Вырезка экрана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254000"/>
            <a:ext cx="378936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905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715963" y="5876925"/>
            <a:ext cx="7743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FFC000"/>
                </a:solidFill>
              </a:rPr>
              <a:t>«КОСМИЧЕСКАЯ ФИЗКУЛЬТМИНУТКА»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C000"/>
                </a:solidFill>
              </a:rPr>
              <a:t>(дети смотрят 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видеоролик </a:t>
            </a:r>
            <a:r>
              <a:rPr lang="ru-RU" altLang="ru-RU" sz="1800" b="1" i="1" dirty="0">
                <a:solidFill>
                  <a:srgbClr val="FFC000"/>
                </a:solidFill>
              </a:rPr>
              <a:t>, </a:t>
            </a:r>
            <a:r>
              <a:rPr lang="ru-RU" altLang="ru-RU" sz="1600" b="1" i="1" dirty="0" smtClean="0">
                <a:solidFill>
                  <a:srgbClr val="FFC000"/>
                </a:solidFill>
              </a:rPr>
              <a:t>Приложение5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, </a:t>
            </a:r>
            <a:r>
              <a:rPr lang="ru-RU" altLang="ru-RU" sz="1800" b="1" i="1" dirty="0">
                <a:solidFill>
                  <a:srgbClr val="FFC000"/>
                </a:solidFill>
              </a:rPr>
              <a:t>выполняют движения)</a:t>
            </a:r>
          </a:p>
        </p:txBody>
      </p:sp>
      <p:pic>
        <p:nvPicPr>
          <p:cNvPr id="14340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825" y="2565400"/>
            <a:ext cx="846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325438"/>
            <a:ext cx="7212013" cy="511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Рисунок 1" descr="Вырезка экрана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1403350" y="493713"/>
            <a:ext cx="6337300" cy="3656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475" y="2957513"/>
            <a:ext cx="10668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775" y="493713"/>
            <a:ext cx="1066800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775" y="1727200"/>
            <a:ext cx="10668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2" y="820738"/>
            <a:ext cx="8905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0" y="5516563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ИГРА «ЛИШНИЙ ПРЕДМЕТ»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на картинках находят лишний предмет и объясняют родителям,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почему этот предмет лишний)</a:t>
            </a:r>
          </a:p>
        </p:txBody>
      </p:sp>
      <p:pic>
        <p:nvPicPr>
          <p:cNvPr id="15364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275" y="460375"/>
            <a:ext cx="7029450" cy="4608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0" y="5732463"/>
            <a:ext cx="9144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ИГРА «АКТЕРЫ»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выполняют театральные импровизации, родители фотографируют)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75" y="404813"/>
            <a:ext cx="7029450" cy="4608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84138" y="5732463"/>
            <a:ext cx="88582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/>
              <a:t> </a:t>
            </a:r>
            <a:r>
              <a:rPr lang="ru-RU" altLang="ru-RU" sz="2400" b="1" u="sng">
                <a:solidFill>
                  <a:srgbClr val="FFC000"/>
                </a:solidFill>
              </a:rPr>
              <a:t>«КОСМИЧЕСКИЕ ОПЫТЫ»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(дети, с помощью родителей, проводят опыты и делают выводы)</a:t>
            </a:r>
            <a:endParaRPr lang="ru-RU" altLang="ru-RU" sz="1800">
              <a:solidFill>
                <a:srgbClr val="FFC000"/>
              </a:solidFill>
            </a:endParaRPr>
          </a:p>
        </p:txBody>
      </p:sp>
      <p:pic>
        <p:nvPicPr>
          <p:cNvPr id="17412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0" y="404813"/>
            <a:ext cx="7046913" cy="4392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Box 2"/>
          <p:cNvSpPr txBox="1">
            <a:spLocks noChangeArrowheads="1"/>
          </p:cNvSpPr>
          <p:nvPr/>
        </p:nvSpPr>
        <p:spPr bwMode="auto">
          <a:xfrm>
            <a:off x="1304925" y="4848225"/>
            <a:ext cx="2376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1 опыт.  Темный космос </a:t>
            </a:r>
          </a:p>
        </p:txBody>
      </p:sp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5148263" y="4875213"/>
            <a:ext cx="2736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2 опыт.  Солнце и Земля</a:t>
            </a:r>
          </a:p>
        </p:txBody>
      </p:sp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-26988" y="5813425"/>
            <a:ext cx="9144001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РИСОВАНИЕ «Я ПОЛЕЧУ НА ПЛАНЕТУ …»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рисуют планету, на которую хотят полететь с Незнайкой и его друзьями)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76250"/>
            <a:ext cx="7010400" cy="4608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50825" y="5805488"/>
            <a:ext cx="86423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FFC000"/>
                </a:solidFill>
              </a:rPr>
              <a:t> «ДЕТИ НА РАКЕТЕ»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C000"/>
                </a:solidFill>
              </a:rPr>
              <a:t>(родители смотрят и обсуждают с детьми развивающий 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фильм </a:t>
            </a:r>
            <a:r>
              <a:rPr lang="ru-RU" altLang="ru-RU" sz="1800" b="1" i="1" dirty="0">
                <a:solidFill>
                  <a:srgbClr val="FFC000"/>
                </a:solidFill>
              </a:rPr>
              <a:t>, </a:t>
            </a:r>
            <a:r>
              <a:rPr lang="ru-RU" altLang="ru-RU" sz="1600" b="1" i="1" dirty="0" smtClean="0">
                <a:solidFill>
                  <a:srgbClr val="FFC000"/>
                </a:solidFill>
              </a:rPr>
              <a:t>Приложение6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)</a:t>
            </a:r>
            <a:endParaRPr lang="ru-RU" altLang="ru-RU" sz="1800" b="1" i="1" dirty="0">
              <a:solidFill>
                <a:srgbClr val="FFC000"/>
              </a:solidFill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476250"/>
            <a:ext cx="7212012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Рисунок 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6050" y="600075"/>
            <a:ext cx="6311900" cy="3671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31" y="764704"/>
            <a:ext cx="8905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771525" y="5732463"/>
            <a:ext cx="7743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FFC000"/>
                </a:solidFill>
              </a:rPr>
              <a:t>«ПРО КОСМОС МАЛЫШАМ»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FFC000"/>
                </a:solidFill>
              </a:rPr>
              <a:t>(дети и родители смотрят видеоролик ,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 </a:t>
            </a:r>
            <a:r>
              <a:rPr lang="ru-RU" altLang="ru-RU" sz="1600" b="1" i="1" dirty="0" smtClean="0">
                <a:solidFill>
                  <a:srgbClr val="FFC000"/>
                </a:solidFill>
              </a:rPr>
              <a:t>Приложение1)</a:t>
            </a:r>
            <a:endParaRPr lang="ru-RU" altLang="ru-RU" sz="1800" b="1" i="1" dirty="0">
              <a:solidFill>
                <a:srgbClr val="FFC000"/>
              </a:solidFill>
            </a:endParaRPr>
          </a:p>
        </p:txBody>
      </p:sp>
      <p:pic>
        <p:nvPicPr>
          <p:cNvPr id="307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73075"/>
            <a:ext cx="7210425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734179"/>
            <a:ext cx="6192688" cy="3558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значок видеокамеры – Google Поиск - Google Chrome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15" y="763107"/>
            <a:ext cx="887104" cy="859810"/>
          </a:xfrm>
          <a:prstGeom prst="ellipse">
            <a:avLst/>
          </a:prstGeom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8"/>
          <p:cNvSpPr txBox="1">
            <a:spLocks noChangeArrowheads="1"/>
          </p:cNvSpPr>
          <p:nvPr/>
        </p:nvSpPr>
        <p:spPr bwMode="auto">
          <a:xfrm>
            <a:off x="827088" y="5876925"/>
            <a:ext cx="76676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«ЭТОТ ЗАГАДОЧНЫЙ КОСМОС»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рассматривают картинку космоса на экране)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7" y="404664"/>
            <a:ext cx="6994923" cy="4677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6624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84150" y="5949950"/>
            <a:ext cx="8782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СЕКРЕТ НЕЗНАЙКИ. ПОДГОТОВКА К ПОЛЕТУ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соглашаются помочь Незнайке и его друзьям)</a:t>
            </a: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263" y="2997200"/>
            <a:ext cx="3349625" cy="23002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5" y="476672"/>
            <a:ext cx="7128792" cy="2284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Рисунок 3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2997200"/>
            <a:ext cx="3346450" cy="22971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399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355600" y="5876925"/>
            <a:ext cx="82819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ИГРА «ПОДБЕРИ СЛОВО-ПРИЗНАК»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подбирают слова-признаки к слову космонавт»)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554" y="551270"/>
            <a:ext cx="7038935" cy="4608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-11113" y="5876925"/>
            <a:ext cx="9144001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АРТИКУЛЯЦИОННАЯ ГИМНАСТИКА «КОСМОНАВТЫ»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проговаривают 2-3 раза)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79" y="404664"/>
            <a:ext cx="7029450" cy="460851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-30163" y="5876925"/>
            <a:ext cx="9144001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C000"/>
                </a:solidFill>
              </a:rPr>
              <a:t>ДЫХАТЕЛЬНОЕ УПРАЖНЕНИЕ «ЗАБЕЙ ГОЛ»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C000"/>
                </a:solidFill>
              </a:rPr>
              <a:t>(дети выполняют дыхательное упражнение)</a:t>
            </a:r>
          </a:p>
        </p:txBody>
      </p:sp>
      <p:pic>
        <p:nvPicPr>
          <p:cNvPr id="8196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825" y="476250"/>
            <a:ext cx="6977063" cy="46085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8906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52413" y="5818188"/>
            <a:ext cx="84963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FFC000"/>
                </a:solidFill>
              </a:rPr>
              <a:t>РАССКАЗ О КОСМОСЕ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i="1" dirty="0">
                <a:solidFill>
                  <a:srgbClr val="FFC000"/>
                </a:solidFill>
              </a:rPr>
              <a:t>(дети слушают рассказ о 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космосе и смотрят видеоролик , </a:t>
            </a:r>
            <a:r>
              <a:rPr lang="ru-RU" altLang="ru-RU" sz="1600" b="1" i="1" dirty="0" smtClean="0">
                <a:solidFill>
                  <a:srgbClr val="FFC000"/>
                </a:solidFill>
              </a:rPr>
              <a:t>Приложение2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)</a:t>
            </a:r>
            <a:endParaRPr lang="ru-RU" altLang="ru-RU" sz="2000" b="1" i="1" dirty="0">
              <a:solidFill>
                <a:srgbClr val="FFC000"/>
              </a:solidFill>
            </a:endParaRPr>
          </a:p>
        </p:txBody>
      </p:sp>
      <p:pic>
        <p:nvPicPr>
          <p:cNvPr id="9220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312738"/>
            <a:ext cx="3743325" cy="4737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0338" y="5049838"/>
            <a:ext cx="37433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6"/>
                </a:solidFill>
              </a:rPr>
              <a:t>Ю.А. Гагарин</a:t>
            </a:r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21" y="836712"/>
            <a:ext cx="8905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601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87313" y="5516563"/>
            <a:ext cx="88566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C000"/>
                </a:solidFill>
              </a:rPr>
              <a:t>ИНТЕЛЛЕКТУАЛЬНАЯ РАЗМИНКА.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FFC000"/>
                </a:solidFill>
              </a:rPr>
              <a:t>ИГРА «ДОПОЛНИ ПРЕДЛОЖЕНИЕ СЛОВОМ»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i="1" dirty="0">
                <a:solidFill>
                  <a:srgbClr val="FFC000"/>
                </a:solidFill>
              </a:rPr>
              <a:t>(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дети смотрят видеоролик </a:t>
            </a:r>
            <a:r>
              <a:rPr lang="ru-RU" altLang="ru-RU" sz="1800" b="1" i="1" dirty="0">
                <a:solidFill>
                  <a:srgbClr val="FFC000"/>
                </a:solidFill>
              </a:rPr>
              <a:t>, </a:t>
            </a:r>
            <a:r>
              <a:rPr lang="ru-RU" altLang="ru-RU" sz="1600" b="1" i="1" dirty="0" smtClean="0">
                <a:solidFill>
                  <a:srgbClr val="FFC000"/>
                </a:solidFill>
              </a:rPr>
              <a:t>Приложение3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, дополняют </a:t>
            </a:r>
            <a:r>
              <a:rPr lang="ru-RU" altLang="ru-RU" sz="1800" b="1" i="1" dirty="0">
                <a:solidFill>
                  <a:srgbClr val="FFC000"/>
                </a:solidFill>
              </a:rPr>
              <a:t>предложение словом)</a:t>
            </a:r>
            <a:endParaRPr lang="ru-RU" altLang="ru-RU" sz="1800" b="1" dirty="0">
              <a:solidFill>
                <a:srgbClr val="FFC000"/>
              </a:solidFill>
            </a:endParaRPr>
          </a:p>
        </p:txBody>
      </p:sp>
      <p:pic>
        <p:nvPicPr>
          <p:cNvPr id="11268" name="Рисунок 1" descr="Вырезка экрана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" y="254000"/>
            <a:ext cx="3789363" cy="5013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905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5506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303</Words>
  <Application>Microsoft Office PowerPoint</Application>
  <PresentationFormat>Экран (4:3)</PresentationFormat>
  <Paragraphs>47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 – ПОЭТИЧЕСКИЙ  СПЕКТАКЛЬ ГБОУ Школа №170 им. А.П. Чехова СП-9, Москва</dc:title>
  <dc:creator>РЫЖИК</dc:creator>
  <cp:lastModifiedBy>Рыжик</cp:lastModifiedBy>
  <cp:revision>101</cp:revision>
  <dcterms:created xsi:type="dcterms:W3CDTF">2016-01-04T13:31:50Z</dcterms:created>
  <dcterms:modified xsi:type="dcterms:W3CDTF">2020-04-18T16:58:41Z</dcterms:modified>
</cp:coreProperties>
</file>