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1" r:id="rId15"/>
    <p:sldId id="270" r:id="rId16"/>
    <p:sldId id="271" r:id="rId17"/>
    <p:sldId id="276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80" autoAdjust="0"/>
    <p:restoredTop sz="86410" autoAdjust="0"/>
  </p:normalViewPr>
  <p:slideViewPr>
    <p:cSldViewPr>
      <p:cViewPr varScale="1">
        <p:scale>
          <a:sx n="63" d="100"/>
          <a:sy n="63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14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4716EE-D9D1-4478-9FCC-9D3F2FFCC492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D5FD0F2-A0E4-4C59-A6C5-039BD8DEFD8A}">
      <dgm:prSet phldrT="[Текст]" custT="1"/>
      <dgm:spPr/>
      <dgm:t>
        <a:bodyPr/>
        <a:lstStyle/>
        <a:p>
          <a:r>
            <a:rPr lang="ru-RU" sz="2000" b="1" dirty="0" smtClean="0"/>
            <a:t>Внутренний мир</a:t>
          </a:r>
          <a:endParaRPr lang="ru-RU" sz="2000" dirty="0"/>
        </a:p>
      </dgm:t>
    </dgm:pt>
    <dgm:pt modelId="{994C12B1-05B8-43EA-98E7-44BCD9EA5176}" type="parTrans" cxnId="{E4FFE49F-2182-45A9-AC15-D6DA30AC4B80}">
      <dgm:prSet/>
      <dgm:spPr/>
      <dgm:t>
        <a:bodyPr/>
        <a:lstStyle/>
        <a:p>
          <a:endParaRPr lang="ru-RU"/>
        </a:p>
      </dgm:t>
    </dgm:pt>
    <dgm:pt modelId="{285F3333-00AD-413B-A8A3-C08A75B1E617}" type="sibTrans" cxnId="{E4FFE49F-2182-45A9-AC15-D6DA30AC4B80}">
      <dgm:prSet/>
      <dgm:spPr/>
      <dgm:t>
        <a:bodyPr/>
        <a:lstStyle/>
        <a:p>
          <a:endParaRPr lang="ru-RU"/>
        </a:p>
      </dgm:t>
    </dgm:pt>
    <dgm:pt modelId="{862F7794-A667-45AF-9E9E-143ECBAAB026}">
      <dgm:prSet phldrT="[Текст]" custT="1"/>
      <dgm:spPr/>
      <dgm:t>
        <a:bodyPr/>
        <a:lstStyle/>
        <a:p>
          <a:r>
            <a:rPr lang="ru-RU" sz="2000" b="1" dirty="0" smtClean="0"/>
            <a:t>Отношение к родине</a:t>
          </a:r>
          <a:endParaRPr lang="ru-RU" sz="500" dirty="0"/>
        </a:p>
      </dgm:t>
    </dgm:pt>
    <dgm:pt modelId="{3ABDA97D-AFED-44AC-9193-988D3FDB986A}" type="parTrans" cxnId="{70BD79BF-3209-44E1-B796-387973DAFD53}">
      <dgm:prSet/>
      <dgm:spPr/>
      <dgm:t>
        <a:bodyPr/>
        <a:lstStyle/>
        <a:p>
          <a:endParaRPr lang="ru-RU"/>
        </a:p>
      </dgm:t>
    </dgm:pt>
    <dgm:pt modelId="{F75ED11E-F7D0-488A-AA9F-93B1BED8565B}" type="sibTrans" cxnId="{70BD79BF-3209-44E1-B796-387973DAFD53}">
      <dgm:prSet/>
      <dgm:spPr/>
      <dgm:t>
        <a:bodyPr/>
        <a:lstStyle/>
        <a:p>
          <a:endParaRPr lang="ru-RU"/>
        </a:p>
      </dgm:t>
    </dgm:pt>
    <dgm:pt modelId="{6DBD3EA6-65EA-4675-AB57-13AF0545C653}">
      <dgm:prSet custT="1"/>
      <dgm:spPr/>
      <dgm:t>
        <a:bodyPr/>
        <a:lstStyle/>
        <a:p>
          <a:r>
            <a:rPr lang="ru-RU" sz="2000" b="1" dirty="0" smtClean="0"/>
            <a:t>Паспортные данные:</a:t>
          </a:r>
          <a:endParaRPr lang="ru-RU" sz="2000" dirty="0"/>
        </a:p>
      </dgm:t>
    </dgm:pt>
    <dgm:pt modelId="{4989DDBF-801A-4F1B-A102-B88D362DE91B}" type="parTrans" cxnId="{F770A9A8-7819-4FCF-8F0F-674F3E75358D}">
      <dgm:prSet/>
      <dgm:spPr/>
      <dgm:t>
        <a:bodyPr/>
        <a:lstStyle/>
        <a:p>
          <a:endParaRPr lang="ru-RU"/>
        </a:p>
      </dgm:t>
    </dgm:pt>
    <dgm:pt modelId="{59EA000A-3200-423F-930E-134DC18A8B7D}" type="sibTrans" cxnId="{F770A9A8-7819-4FCF-8F0F-674F3E75358D}">
      <dgm:prSet/>
      <dgm:spPr/>
      <dgm:t>
        <a:bodyPr/>
        <a:lstStyle/>
        <a:p>
          <a:endParaRPr lang="ru-RU"/>
        </a:p>
      </dgm:t>
    </dgm:pt>
    <dgm:pt modelId="{515A9073-86B9-4814-B522-48AB6AD79438}">
      <dgm:prSet custT="1"/>
      <dgm:spPr/>
      <dgm:t>
        <a:bodyPr/>
        <a:lstStyle/>
        <a:p>
          <a:r>
            <a:rPr lang="ru-RU" sz="2400" b="1" dirty="0" smtClean="0"/>
            <a:t>Внешность</a:t>
          </a:r>
          <a:endParaRPr lang="ru-RU" sz="2400" dirty="0"/>
        </a:p>
      </dgm:t>
    </dgm:pt>
    <dgm:pt modelId="{5A3A9DF7-9779-4EFF-A5DC-38453DC52E79}" type="parTrans" cxnId="{0AAB781E-64DD-404E-8606-8937B0C664FE}">
      <dgm:prSet/>
      <dgm:spPr/>
      <dgm:t>
        <a:bodyPr/>
        <a:lstStyle/>
        <a:p>
          <a:endParaRPr lang="ru-RU"/>
        </a:p>
      </dgm:t>
    </dgm:pt>
    <dgm:pt modelId="{340C68E6-F35D-4F3F-A56C-99D515EEAF3A}" type="sibTrans" cxnId="{0AAB781E-64DD-404E-8606-8937B0C664FE}">
      <dgm:prSet/>
      <dgm:spPr/>
      <dgm:t>
        <a:bodyPr/>
        <a:lstStyle/>
        <a:p>
          <a:endParaRPr lang="ru-RU"/>
        </a:p>
      </dgm:t>
    </dgm:pt>
    <dgm:pt modelId="{3AE440FE-6517-4FFE-8A22-E4209596579E}">
      <dgm:prSet phldrT="[Текст]" custT="1"/>
      <dgm:spPr/>
      <dgm:t>
        <a:bodyPr/>
        <a:lstStyle/>
        <a:p>
          <a:r>
            <a:rPr lang="ru-RU" sz="2000" dirty="0" smtClean="0"/>
            <a:t>Отношение к труду</a:t>
          </a:r>
          <a:endParaRPr lang="ru-RU" sz="2000" dirty="0"/>
        </a:p>
      </dgm:t>
    </dgm:pt>
    <dgm:pt modelId="{A1AA7255-C2CC-49FD-B9CB-D37BF889F12A}" type="sibTrans" cxnId="{3CC61A16-A081-4BE6-AD35-28D36D76845F}">
      <dgm:prSet/>
      <dgm:spPr/>
      <dgm:t>
        <a:bodyPr/>
        <a:lstStyle/>
        <a:p>
          <a:endParaRPr lang="ru-RU"/>
        </a:p>
      </dgm:t>
    </dgm:pt>
    <dgm:pt modelId="{078A0653-3AAF-465F-9508-335E5362582F}" type="parTrans" cxnId="{3CC61A16-A081-4BE6-AD35-28D36D76845F}">
      <dgm:prSet/>
      <dgm:spPr/>
      <dgm:t>
        <a:bodyPr/>
        <a:lstStyle/>
        <a:p>
          <a:endParaRPr lang="ru-RU"/>
        </a:p>
      </dgm:t>
    </dgm:pt>
    <dgm:pt modelId="{81533C36-85B5-4E79-A106-77A000F82929}">
      <dgm:prSet phldrT="[Текст]" custT="1"/>
      <dgm:spPr/>
      <dgm:t>
        <a:bodyPr/>
        <a:lstStyle/>
        <a:p>
          <a:r>
            <a:rPr lang="ru-RU" sz="2000" dirty="0" smtClean="0"/>
            <a:t>Взаимоотношения с людьми</a:t>
          </a:r>
          <a:endParaRPr lang="ru-RU" sz="2000" dirty="0"/>
        </a:p>
      </dgm:t>
    </dgm:pt>
    <dgm:pt modelId="{D9000560-EA19-4A3E-A222-570D128B5ED0}" type="sibTrans" cxnId="{95720CC1-1A54-4D92-9C43-08E69C53F498}">
      <dgm:prSet/>
      <dgm:spPr/>
      <dgm:t>
        <a:bodyPr/>
        <a:lstStyle/>
        <a:p>
          <a:endParaRPr lang="ru-RU"/>
        </a:p>
      </dgm:t>
    </dgm:pt>
    <dgm:pt modelId="{361EF736-095A-4032-A110-91185E0666DE}" type="parTrans" cxnId="{95720CC1-1A54-4D92-9C43-08E69C53F498}">
      <dgm:prSet/>
      <dgm:spPr/>
      <dgm:t>
        <a:bodyPr/>
        <a:lstStyle/>
        <a:p>
          <a:endParaRPr lang="ru-RU"/>
        </a:p>
      </dgm:t>
    </dgm:pt>
    <dgm:pt modelId="{6318A9F4-F6A0-406D-810D-91D797F157FC}">
      <dgm:prSet phldrT="[Текст]" custT="1"/>
      <dgm:spPr/>
      <dgm:t>
        <a:bodyPr/>
        <a:lstStyle/>
        <a:p>
          <a:r>
            <a:rPr lang="ru-RU" sz="4400" dirty="0" smtClean="0"/>
            <a:t>Василий  Теркин</a:t>
          </a:r>
          <a:endParaRPr lang="ru-RU" sz="4400" dirty="0"/>
        </a:p>
      </dgm:t>
    </dgm:pt>
    <dgm:pt modelId="{C5AE1BF5-6C29-40BA-83A5-EF26B59F52CA}" type="sibTrans" cxnId="{0D9AA4AD-8EB4-4B1F-985B-1BE65A816E94}">
      <dgm:prSet/>
      <dgm:spPr/>
      <dgm:t>
        <a:bodyPr/>
        <a:lstStyle/>
        <a:p>
          <a:endParaRPr lang="ru-RU"/>
        </a:p>
      </dgm:t>
    </dgm:pt>
    <dgm:pt modelId="{3B5DFCF9-2896-49E1-91E4-BB6BD5273662}" type="parTrans" cxnId="{0D9AA4AD-8EB4-4B1F-985B-1BE65A816E94}">
      <dgm:prSet/>
      <dgm:spPr/>
      <dgm:t>
        <a:bodyPr/>
        <a:lstStyle/>
        <a:p>
          <a:endParaRPr lang="ru-RU"/>
        </a:p>
      </dgm:t>
    </dgm:pt>
    <dgm:pt modelId="{80C0588A-70D1-4FDE-AA6C-EFA7062C0219}">
      <dgm:prSet custT="1"/>
      <dgm:spPr/>
      <dgm:t>
        <a:bodyPr/>
        <a:lstStyle/>
        <a:p>
          <a:r>
            <a:rPr lang="ru-RU" sz="2000" dirty="0" smtClean="0"/>
            <a:t>Говорящая фамилия</a:t>
          </a:r>
          <a:endParaRPr lang="ru-RU" sz="2000" dirty="0"/>
        </a:p>
      </dgm:t>
    </dgm:pt>
    <dgm:pt modelId="{F6372217-4B8A-496F-90B2-17654CD4F33B}" type="parTrans" cxnId="{29CD00C3-FD09-4DF9-91E0-AFB78A8381DE}">
      <dgm:prSet/>
      <dgm:spPr/>
      <dgm:t>
        <a:bodyPr/>
        <a:lstStyle/>
        <a:p>
          <a:endParaRPr lang="ru-RU"/>
        </a:p>
      </dgm:t>
    </dgm:pt>
    <dgm:pt modelId="{F13907C0-359A-48E0-A452-FE1F476A2A01}" type="sibTrans" cxnId="{29CD00C3-FD09-4DF9-91E0-AFB78A8381DE}">
      <dgm:prSet/>
      <dgm:spPr/>
      <dgm:t>
        <a:bodyPr/>
        <a:lstStyle/>
        <a:p>
          <a:endParaRPr lang="ru-RU"/>
        </a:p>
      </dgm:t>
    </dgm:pt>
    <dgm:pt modelId="{C7F82F0D-E46D-4630-A7BF-EF02D15EA96D}">
      <dgm:prSet custT="1"/>
      <dgm:spPr/>
      <dgm:t>
        <a:bodyPr/>
        <a:lstStyle/>
        <a:p>
          <a:r>
            <a:rPr lang="ru-RU" sz="2000" dirty="0" smtClean="0"/>
            <a:t>Отношение к жизни</a:t>
          </a:r>
          <a:endParaRPr lang="ru-RU" sz="2000" dirty="0"/>
        </a:p>
      </dgm:t>
    </dgm:pt>
    <dgm:pt modelId="{BBE1AE7E-AFE7-4145-9040-31CFFACDDA82}" type="parTrans" cxnId="{C80CB05F-C77D-4B84-AE18-1D1C6238EB72}">
      <dgm:prSet/>
      <dgm:spPr/>
      <dgm:t>
        <a:bodyPr/>
        <a:lstStyle/>
        <a:p>
          <a:endParaRPr lang="ru-RU"/>
        </a:p>
      </dgm:t>
    </dgm:pt>
    <dgm:pt modelId="{8282469C-1718-4B5D-8CDC-D8DFD952E92F}" type="sibTrans" cxnId="{C80CB05F-C77D-4B84-AE18-1D1C6238EB72}">
      <dgm:prSet/>
      <dgm:spPr/>
      <dgm:t>
        <a:bodyPr/>
        <a:lstStyle/>
        <a:p>
          <a:endParaRPr lang="ru-RU"/>
        </a:p>
      </dgm:t>
    </dgm:pt>
    <dgm:pt modelId="{5F09937F-39F5-418D-BBDC-73FDD045BE87}">
      <dgm:prSet custT="1"/>
      <dgm:spPr/>
      <dgm:t>
        <a:bodyPr/>
        <a:lstStyle/>
        <a:p>
          <a:r>
            <a:rPr lang="ru-RU" sz="2000" dirty="0" smtClean="0"/>
            <a:t>Из Смоленщины</a:t>
          </a:r>
          <a:endParaRPr lang="ru-RU" sz="2000" dirty="0"/>
        </a:p>
      </dgm:t>
    </dgm:pt>
    <dgm:pt modelId="{2FA9AF8B-1D2A-4AED-8054-7A2605134B13}" type="parTrans" cxnId="{3E92F747-C0A1-4DB4-A751-34CF1E3281C3}">
      <dgm:prSet/>
      <dgm:spPr/>
      <dgm:t>
        <a:bodyPr/>
        <a:lstStyle/>
        <a:p>
          <a:endParaRPr lang="ru-RU"/>
        </a:p>
      </dgm:t>
    </dgm:pt>
    <dgm:pt modelId="{B63B471F-EF09-49F6-A1A4-AF5B2BC6EFCB}" type="sibTrans" cxnId="{3E92F747-C0A1-4DB4-A751-34CF1E3281C3}">
      <dgm:prSet/>
      <dgm:spPr/>
      <dgm:t>
        <a:bodyPr/>
        <a:lstStyle/>
        <a:p>
          <a:endParaRPr lang="ru-RU"/>
        </a:p>
      </dgm:t>
    </dgm:pt>
    <dgm:pt modelId="{78CF77A5-CD94-4224-A26E-8F2396366385}">
      <dgm:prSet custT="1"/>
      <dgm:spPr/>
      <dgm:t>
        <a:bodyPr/>
        <a:lstStyle/>
        <a:p>
          <a:r>
            <a:rPr lang="ru-RU" sz="2000" dirty="0" smtClean="0"/>
            <a:t>Холост </a:t>
          </a:r>
          <a:endParaRPr lang="ru-RU" sz="2000" dirty="0"/>
        </a:p>
      </dgm:t>
    </dgm:pt>
    <dgm:pt modelId="{00F600D8-69DA-4C96-BEFB-055D83B4F923}" type="parTrans" cxnId="{AED6CA49-9EC8-494C-936B-F16E6EF92C6C}">
      <dgm:prSet/>
      <dgm:spPr/>
      <dgm:t>
        <a:bodyPr/>
        <a:lstStyle/>
        <a:p>
          <a:endParaRPr lang="ru-RU"/>
        </a:p>
      </dgm:t>
    </dgm:pt>
    <dgm:pt modelId="{799A6DC9-E1A5-4F85-BEEA-B1089742D037}" type="sibTrans" cxnId="{AED6CA49-9EC8-494C-936B-F16E6EF92C6C}">
      <dgm:prSet/>
      <dgm:spPr/>
      <dgm:t>
        <a:bodyPr/>
        <a:lstStyle/>
        <a:p>
          <a:endParaRPr lang="ru-RU"/>
        </a:p>
      </dgm:t>
    </dgm:pt>
    <dgm:pt modelId="{390BABDD-BA34-4889-ADC7-95DE5F93AB08}">
      <dgm:prSet custT="1"/>
      <dgm:spPr/>
      <dgm:t>
        <a:bodyPr/>
        <a:lstStyle/>
        <a:p>
          <a:r>
            <a:rPr lang="ru-RU" sz="2400" dirty="0" smtClean="0"/>
            <a:t>А</a:t>
          </a:r>
          <a:r>
            <a:rPr lang="ru-RU" sz="2000" dirty="0" smtClean="0"/>
            <a:t>вторская оценка</a:t>
          </a:r>
          <a:endParaRPr lang="ru-RU" sz="2400" dirty="0"/>
        </a:p>
      </dgm:t>
    </dgm:pt>
    <dgm:pt modelId="{580634C3-6593-4F80-B99F-0B29982FAAC9}" type="parTrans" cxnId="{C208317E-D14E-4AF7-A810-ED19D821D877}">
      <dgm:prSet/>
      <dgm:spPr/>
      <dgm:t>
        <a:bodyPr/>
        <a:lstStyle/>
        <a:p>
          <a:endParaRPr lang="ru-RU"/>
        </a:p>
      </dgm:t>
    </dgm:pt>
    <dgm:pt modelId="{9FF648E4-4B01-4B78-9C3D-23014B4BE884}" type="sibTrans" cxnId="{C208317E-D14E-4AF7-A810-ED19D821D877}">
      <dgm:prSet/>
      <dgm:spPr/>
      <dgm:t>
        <a:bodyPr/>
        <a:lstStyle/>
        <a:p>
          <a:endParaRPr lang="ru-RU"/>
        </a:p>
      </dgm:t>
    </dgm:pt>
    <dgm:pt modelId="{863D7A49-35D3-419E-9D11-032427E8FED9}" type="pres">
      <dgm:prSet presAssocID="{494716EE-D9D1-4478-9FCC-9D3F2FFCC49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9051A7-1F9B-4843-8467-6B0691C187B7}" type="pres">
      <dgm:prSet presAssocID="{6318A9F4-F6A0-406D-810D-91D797F157FC}" presName="node" presStyleLbl="node1" presStyleIdx="0" presStyleCnt="12" custScaleX="320696" custScaleY="274060" custRadScaleRad="3601" custRadScaleInc="350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93881-41BB-4C51-A9C2-396FA63BA6D8}" type="pres">
      <dgm:prSet presAssocID="{C5AE1BF5-6C29-40BA-83A5-EF26B59F52CA}" presName="sibTrans" presStyleLbl="sibTrans2D1" presStyleIdx="0" presStyleCnt="12" custAng="15077453" custFlipVert="1" custScaleX="113658" custScaleY="72149" custLinFactX="-103147" custLinFactY="-72266" custLinFactNeighborX="-200000" custLinFactNeighborY="-100000"/>
      <dgm:spPr/>
      <dgm:t>
        <a:bodyPr/>
        <a:lstStyle/>
        <a:p>
          <a:endParaRPr lang="ru-RU"/>
        </a:p>
      </dgm:t>
    </dgm:pt>
    <dgm:pt modelId="{6A2EC0DA-502C-48DF-BA9E-724AC357BDA5}" type="pres">
      <dgm:prSet presAssocID="{C5AE1BF5-6C29-40BA-83A5-EF26B59F52CA}" presName="connectorText" presStyleLbl="sibTrans2D1" presStyleIdx="0" presStyleCnt="12"/>
      <dgm:spPr/>
      <dgm:t>
        <a:bodyPr/>
        <a:lstStyle/>
        <a:p>
          <a:endParaRPr lang="ru-RU"/>
        </a:p>
      </dgm:t>
    </dgm:pt>
    <dgm:pt modelId="{8C9CE625-1C7D-4554-9F41-3487E12686CA}" type="pres">
      <dgm:prSet presAssocID="{515A9073-86B9-4814-B522-48AB6AD79438}" presName="node" presStyleLbl="node1" presStyleIdx="1" presStyleCnt="12" custScaleX="237333" custScaleY="89471" custRadScaleRad="150939" custRadScaleInc="81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E4F80-4947-48EC-AE68-B914E82CE402}" type="pres">
      <dgm:prSet presAssocID="{340C68E6-F35D-4F3F-A56C-99D515EEAF3A}" presName="sibTrans" presStyleLbl="sibTrans2D1" presStyleIdx="1" presStyleCnt="12" custLinFactX="-200000" custLinFactNeighborX="-243443" custLinFactNeighborY="-56266"/>
      <dgm:spPr/>
      <dgm:t>
        <a:bodyPr/>
        <a:lstStyle/>
        <a:p>
          <a:endParaRPr lang="ru-RU"/>
        </a:p>
      </dgm:t>
    </dgm:pt>
    <dgm:pt modelId="{2349889F-EF6A-4DC3-9494-1DD98C3A03BC}" type="pres">
      <dgm:prSet presAssocID="{340C68E6-F35D-4F3F-A56C-99D515EEAF3A}" presName="connectorText" presStyleLbl="sibTrans2D1" presStyleIdx="1" presStyleCnt="12"/>
      <dgm:spPr/>
      <dgm:t>
        <a:bodyPr/>
        <a:lstStyle/>
        <a:p>
          <a:endParaRPr lang="ru-RU"/>
        </a:p>
      </dgm:t>
    </dgm:pt>
    <dgm:pt modelId="{28B08BED-D504-47B3-8893-E99F27F49988}" type="pres">
      <dgm:prSet presAssocID="{6DBD3EA6-65EA-4675-AB57-13AF0545C653}" presName="node" presStyleLbl="node1" presStyleIdx="2" presStyleCnt="12" custScaleX="249697" custRadScaleRad="112921" custRadScaleInc="-432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F28B0-06D5-4191-A49F-6F6A0887405D}" type="pres">
      <dgm:prSet presAssocID="{59EA000A-3200-423F-930E-134DC18A8B7D}" presName="sibTrans" presStyleLbl="sibTrans2D1" presStyleIdx="2" presStyleCnt="12" custAng="14467872" custFlipVert="0" custScaleX="122702" custScaleY="88245" custLinFactX="-60407" custLinFactY="63004" custLinFactNeighborX="-100000" custLinFactNeighborY="100000"/>
      <dgm:spPr/>
      <dgm:t>
        <a:bodyPr/>
        <a:lstStyle/>
        <a:p>
          <a:endParaRPr lang="ru-RU"/>
        </a:p>
      </dgm:t>
    </dgm:pt>
    <dgm:pt modelId="{D406276D-60A3-4B6A-A52B-458061A71A88}" type="pres">
      <dgm:prSet presAssocID="{59EA000A-3200-423F-930E-134DC18A8B7D}" presName="connectorText" presStyleLbl="sibTrans2D1" presStyleIdx="2" presStyleCnt="12"/>
      <dgm:spPr/>
      <dgm:t>
        <a:bodyPr/>
        <a:lstStyle/>
        <a:p>
          <a:endParaRPr lang="ru-RU"/>
        </a:p>
      </dgm:t>
    </dgm:pt>
    <dgm:pt modelId="{60F9DB64-BCCE-42C2-AC3E-80CE1EC1CF0E}" type="pres">
      <dgm:prSet presAssocID="{6D5FD0F2-A0E4-4C59-A6C5-039BD8DEFD8A}" presName="node" presStyleLbl="node1" presStyleIdx="3" presStyleCnt="12" custScaleX="227172" custRadScaleRad="142546" custRadScaleInc="-206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B9186-83B3-4828-BC94-6AA66A0E2CF3}" type="pres">
      <dgm:prSet presAssocID="{285F3333-00AD-413B-A8A3-C08A75B1E617}" presName="sibTrans" presStyleLbl="sibTrans2D1" presStyleIdx="3" presStyleCnt="12" custAng="21140411" custFlipVert="0" custScaleX="481592" custScaleY="73285" custLinFactX="100000" custLinFactY="100000" custLinFactNeighborX="110863" custLinFactNeighborY="156397"/>
      <dgm:spPr/>
      <dgm:t>
        <a:bodyPr/>
        <a:lstStyle/>
        <a:p>
          <a:endParaRPr lang="ru-RU"/>
        </a:p>
      </dgm:t>
    </dgm:pt>
    <dgm:pt modelId="{5DAA288A-BF1D-4224-AF0E-8A3E0E428F60}" type="pres">
      <dgm:prSet presAssocID="{285F3333-00AD-413B-A8A3-C08A75B1E617}" presName="connectorText" presStyleLbl="sibTrans2D1" presStyleIdx="3" presStyleCnt="12"/>
      <dgm:spPr/>
      <dgm:t>
        <a:bodyPr/>
        <a:lstStyle/>
        <a:p>
          <a:endParaRPr lang="ru-RU"/>
        </a:p>
      </dgm:t>
    </dgm:pt>
    <dgm:pt modelId="{ACFADFCE-778B-4E3B-8E1E-CDFCAAE56529}" type="pres">
      <dgm:prSet presAssocID="{862F7794-A667-45AF-9E9E-143ECBAAB026}" presName="node" presStyleLbl="node1" presStyleIdx="4" presStyleCnt="12" custScaleX="201946" custScaleY="132923" custRadScaleRad="115674" custRadScaleInc="-211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2C1C8-764A-4045-BAAD-616922D5C299}" type="pres">
      <dgm:prSet presAssocID="{F75ED11E-F7D0-488A-AA9F-93B1BED8565B}" presName="sibTrans" presStyleLbl="sibTrans2D1" presStyleIdx="4" presStyleCnt="12" custAng="17468121" custScaleX="40563" custScaleY="85813" custLinFactX="32749" custLinFactY="-300000" custLinFactNeighborX="100000" custLinFactNeighborY="-341030"/>
      <dgm:spPr/>
      <dgm:t>
        <a:bodyPr/>
        <a:lstStyle/>
        <a:p>
          <a:endParaRPr lang="ru-RU"/>
        </a:p>
      </dgm:t>
    </dgm:pt>
    <dgm:pt modelId="{74FC92DE-6CB3-4A98-8096-7A7E519E3A48}" type="pres">
      <dgm:prSet presAssocID="{F75ED11E-F7D0-488A-AA9F-93B1BED8565B}" presName="connectorText" presStyleLbl="sibTrans2D1" presStyleIdx="4" presStyleCnt="12"/>
      <dgm:spPr/>
      <dgm:t>
        <a:bodyPr/>
        <a:lstStyle/>
        <a:p>
          <a:endParaRPr lang="ru-RU"/>
        </a:p>
      </dgm:t>
    </dgm:pt>
    <dgm:pt modelId="{5D0C6120-08B4-40E3-870D-A0CFED16A474}" type="pres">
      <dgm:prSet presAssocID="{390BABDD-BA34-4889-ADC7-95DE5F93AB08}" presName="node" presStyleLbl="node1" presStyleIdx="5" presStyleCnt="12" custScaleX="258233" custScaleY="153171" custRadScaleRad="130296" custRadScaleInc="559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2FBBF-A48D-4D95-89FD-806D9121927F}" type="pres">
      <dgm:prSet presAssocID="{9FF648E4-4B01-4B78-9C3D-23014B4BE884}" presName="sibTrans" presStyleLbl="sibTrans2D1" presStyleIdx="5" presStyleCnt="12" custAng="19196484" custFlipVert="1" custFlipHor="1" custScaleX="64775" custScaleY="111248" custLinFactY="-185746" custLinFactNeighborX="-98667" custLinFactNeighborY="-200000"/>
      <dgm:spPr/>
      <dgm:t>
        <a:bodyPr/>
        <a:lstStyle/>
        <a:p>
          <a:endParaRPr lang="ru-RU"/>
        </a:p>
      </dgm:t>
    </dgm:pt>
    <dgm:pt modelId="{A429DC2E-A0ED-491C-86BE-35F43B236DBC}" type="pres">
      <dgm:prSet presAssocID="{9FF648E4-4B01-4B78-9C3D-23014B4BE884}" presName="connectorText" presStyleLbl="sibTrans2D1" presStyleIdx="5" presStyleCnt="12"/>
      <dgm:spPr/>
      <dgm:t>
        <a:bodyPr/>
        <a:lstStyle/>
        <a:p>
          <a:endParaRPr lang="ru-RU"/>
        </a:p>
      </dgm:t>
    </dgm:pt>
    <dgm:pt modelId="{540202EB-604E-4084-82B0-889A7145FDA1}" type="pres">
      <dgm:prSet presAssocID="{3AE440FE-6517-4FFE-8A22-E4209596579E}" presName="node" presStyleLbl="node1" presStyleIdx="6" presStyleCnt="12" custScaleX="248388" custScaleY="122164" custRadScaleRad="144111" custRadScaleInc="-369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B3433-66D4-4308-98B7-93518190E070}" type="pres">
      <dgm:prSet presAssocID="{A1AA7255-C2CC-49FD-B9CB-D37BF889F12A}" presName="sibTrans" presStyleLbl="sibTrans2D1" presStyleIdx="6" presStyleCnt="12"/>
      <dgm:spPr/>
      <dgm:t>
        <a:bodyPr/>
        <a:lstStyle/>
        <a:p>
          <a:endParaRPr lang="ru-RU"/>
        </a:p>
      </dgm:t>
    </dgm:pt>
    <dgm:pt modelId="{47849816-3524-43BA-AC16-78BD9D3F2237}" type="pres">
      <dgm:prSet presAssocID="{A1AA7255-C2CC-49FD-B9CB-D37BF889F12A}" presName="connectorText" presStyleLbl="sibTrans2D1" presStyleIdx="6" presStyleCnt="12"/>
      <dgm:spPr/>
      <dgm:t>
        <a:bodyPr/>
        <a:lstStyle/>
        <a:p>
          <a:endParaRPr lang="ru-RU"/>
        </a:p>
      </dgm:t>
    </dgm:pt>
    <dgm:pt modelId="{F60A7A00-42E4-4271-9545-DC3306A36D93}" type="pres">
      <dgm:prSet presAssocID="{81533C36-85B5-4E79-A106-77A000F82929}" presName="node" presStyleLbl="node1" presStyleIdx="7" presStyleCnt="12" custScaleX="313476" custRadScaleRad="94558" custRadScaleInc="-367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E95251-AD39-4621-9FA2-8902145680AC}" type="pres">
      <dgm:prSet presAssocID="{D9000560-EA19-4A3E-A222-570D128B5ED0}" presName="sibTrans" presStyleLbl="sibTrans2D1" presStyleIdx="7" presStyleCnt="12" custAng="8817689" custScaleX="739203" custScaleY="81487" custLinFactY="-213014" custLinFactNeighborX="-15337" custLinFactNeighborY="-300000"/>
      <dgm:spPr/>
      <dgm:t>
        <a:bodyPr/>
        <a:lstStyle/>
        <a:p>
          <a:endParaRPr lang="ru-RU"/>
        </a:p>
      </dgm:t>
    </dgm:pt>
    <dgm:pt modelId="{EAD4B869-879D-447F-9CFA-8210F694EF82}" type="pres">
      <dgm:prSet presAssocID="{D9000560-EA19-4A3E-A222-570D128B5ED0}" presName="connectorText" presStyleLbl="sibTrans2D1" presStyleIdx="7" presStyleCnt="12"/>
      <dgm:spPr/>
      <dgm:t>
        <a:bodyPr/>
        <a:lstStyle/>
        <a:p>
          <a:endParaRPr lang="ru-RU"/>
        </a:p>
      </dgm:t>
    </dgm:pt>
    <dgm:pt modelId="{353FA418-E02D-444A-A5E1-F0114559269F}" type="pres">
      <dgm:prSet presAssocID="{C7F82F0D-E46D-4630-A7BF-EF02D15EA96D}" presName="node" presStyleLbl="node1" presStyleIdx="8" presStyleCnt="12" custScaleX="238326" custScaleY="101063" custRadScaleRad="126767" custRadScaleInc="-878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4080B-AB4C-4CEC-83EE-04D8E28BEEE6}" type="pres">
      <dgm:prSet presAssocID="{8282469C-1718-4B5D-8CDC-D8DFD952E92F}" presName="sibTrans" presStyleLbl="sibTrans2D1" presStyleIdx="8" presStyleCnt="12" custAng="1093247" custFlipHor="1" custScaleX="52684" custScaleY="69777" custLinFactY="-200000" custLinFactNeighborX="69668" custLinFactNeighborY="-287383"/>
      <dgm:spPr/>
      <dgm:t>
        <a:bodyPr/>
        <a:lstStyle/>
        <a:p>
          <a:endParaRPr lang="ru-RU"/>
        </a:p>
      </dgm:t>
    </dgm:pt>
    <dgm:pt modelId="{C5912B67-564A-4553-BBA6-E81A63B6AF1E}" type="pres">
      <dgm:prSet presAssocID="{8282469C-1718-4B5D-8CDC-D8DFD952E92F}" presName="connectorText" presStyleLbl="sibTrans2D1" presStyleIdx="8" presStyleCnt="12"/>
      <dgm:spPr/>
      <dgm:t>
        <a:bodyPr/>
        <a:lstStyle/>
        <a:p>
          <a:endParaRPr lang="ru-RU"/>
        </a:p>
      </dgm:t>
    </dgm:pt>
    <dgm:pt modelId="{F373E592-54D5-47C7-8143-BF867A2641EA}" type="pres">
      <dgm:prSet presAssocID="{78CF77A5-CD94-4224-A26E-8F2396366385}" presName="node" presStyleLbl="node1" presStyleIdx="9" presStyleCnt="12" custScaleX="189266" custRadScaleRad="116274" custRadScaleInc="64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0D9F7-52C2-41D9-9BF6-3400A0921BFF}" type="pres">
      <dgm:prSet presAssocID="{799A6DC9-E1A5-4F85-BEEA-B1089742D037}" presName="sibTrans" presStyleLbl="sibTrans2D1" presStyleIdx="9" presStyleCnt="12" custAng="13372378" custFlipVert="0" custScaleX="1290237" custScaleY="64671" custLinFactX="500000" custLinFactY="-75304" custLinFactNeighborX="580604" custLinFactNeighborY="-100000"/>
      <dgm:spPr/>
      <dgm:t>
        <a:bodyPr/>
        <a:lstStyle/>
        <a:p>
          <a:endParaRPr lang="ru-RU"/>
        </a:p>
      </dgm:t>
    </dgm:pt>
    <dgm:pt modelId="{EC1A00F3-D3E2-4C79-B0CB-9CF184764FEA}" type="pres">
      <dgm:prSet presAssocID="{799A6DC9-E1A5-4F85-BEEA-B1089742D037}" presName="connectorText" presStyleLbl="sibTrans2D1" presStyleIdx="9" presStyleCnt="12"/>
      <dgm:spPr/>
      <dgm:t>
        <a:bodyPr/>
        <a:lstStyle/>
        <a:p>
          <a:endParaRPr lang="ru-RU"/>
        </a:p>
      </dgm:t>
    </dgm:pt>
    <dgm:pt modelId="{83295336-D6D7-4293-8F1D-8394ABDEFA8E}" type="pres">
      <dgm:prSet presAssocID="{5F09937F-39F5-418D-BBDC-73FDD045BE87}" presName="node" presStyleLbl="node1" presStyleIdx="10" presStyleCnt="12" custScaleX="190149" custScaleY="131461" custRadScaleRad="136117" custRadScaleInc="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184B0-8CEC-4FF2-9E49-BB6636954BED}" type="pres">
      <dgm:prSet presAssocID="{B63B471F-EF09-49F6-A1A4-AF5B2BC6EFCB}" presName="sibTrans" presStyleLbl="sibTrans2D1" presStyleIdx="10" presStyleCnt="12" custAng="15225025" custFlipVert="1" custScaleX="275888" custScaleY="101295" custLinFactX="221214" custLinFactY="-100000" custLinFactNeighborX="300000" custLinFactNeighborY="-111447"/>
      <dgm:spPr/>
      <dgm:t>
        <a:bodyPr/>
        <a:lstStyle/>
        <a:p>
          <a:endParaRPr lang="ru-RU"/>
        </a:p>
      </dgm:t>
    </dgm:pt>
    <dgm:pt modelId="{5B63451B-D077-4611-96E7-07EAACDEA583}" type="pres">
      <dgm:prSet presAssocID="{B63B471F-EF09-49F6-A1A4-AF5B2BC6EFCB}" presName="connectorText" presStyleLbl="sibTrans2D1" presStyleIdx="10" presStyleCnt="12"/>
      <dgm:spPr/>
      <dgm:t>
        <a:bodyPr/>
        <a:lstStyle/>
        <a:p>
          <a:endParaRPr lang="ru-RU"/>
        </a:p>
      </dgm:t>
    </dgm:pt>
    <dgm:pt modelId="{9A287596-382F-420B-92D8-38CCBBCE5673}" type="pres">
      <dgm:prSet presAssocID="{80C0588A-70D1-4FDE-AA6C-EFA7062C0219}" presName="node" presStyleLbl="node1" presStyleIdx="11" presStyleCnt="12" custScaleX="182594" custRadScaleRad="159575" custRadScaleInc="-88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1F037-4759-4F2E-980F-1A8AA105F3E2}" type="pres">
      <dgm:prSet presAssocID="{F13907C0-359A-48E0-A452-FE1F476A2A01}" presName="sibTrans" presStyleLbl="sibTrans2D1" presStyleIdx="11" presStyleCnt="12" custFlipVert="1" custScaleX="130082" custScaleY="70780" custLinFactX="100000" custLinFactNeighborX="160249" custLinFactNeighborY="-3324"/>
      <dgm:spPr/>
      <dgm:t>
        <a:bodyPr/>
        <a:lstStyle/>
        <a:p>
          <a:endParaRPr lang="ru-RU"/>
        </a:p>
      </dgm:t>
    </dgm:pt>
    <dgm:pt modelId="{DAC21C99-3873-4BF4-92AD-E59CF7A1506A}" type="pres">
      <dgm:prSet presAssocID="{F13907C0-359A-48E0-A452-FE1F476A2A01}" presName="connectorText" presStyleLbl="sibTrans2D1" presStyleIdx="11" presStyleCnt="12"/>
      <dgm:spPr/>
      <dgm:t>
        <a:bodyPr/>
        <a:lstStyle/>
        <a:p>
          <a:endParaRPr lang="ru-RU"/>
        </a:p>
      </dgm:t>
    </dgm:pt>
  </dgm:ptLst>
  <dgm:cxnLst>
    <dgm:cxn modelId="{0D9AA4AD-8EB4-4B1F-985B-1BE65A816E94}" srcId="{494716EE-D9D1-4478-9FCC-9D3F2FFCC492}" destId="{6318A9F4-F6A0-406D-810D-91D797F157FC}" srcOrd="0" destOrd="0" parTransId="{3B5DFCF9-2896-49E1-91E4-BB6BD5273662}" sibTransId="{C5AE1BF5-6C29-40BA-83A5-EF26B59F52CA}"/>
    <dgm:cxn modelId="{A0485775-BE59-458C-88FC-F9E880AA7FC7}" type="presOf" srcId="{9FF648E4-4B01-4B78-9C3D-23014B4BE884}" destId="{A429DC2E-A0ED-491C-86BE-35F43B236DBC}" srcOrd="1" destOrd="0" presId="urn:microsoft.com/office/officeart/2005/8/layout/cycle2"/>
    <dgm:cxn modelId="{C5FAF0E5-2231-404E-B6A2-9396E1ACFB11}" type="presOf" srcId="{862F7794-A667-45AF-9E9E-143ECBAAB026}" destId="{ACFADFCE-778B-4E3B-8E1E-CDFCAAE56529}" srcOrd="0" destOrd="0" presId="urn:microsoft.com/office/officeart/2005/8/layout/cycle2"/>
    <dgm:cxn modelId="{71D91EB9-83D7-4615-A1A8-F47BEF687704}" type="presOf" srcId="{285F3333-00AD-413B-A8A3-C08A75B1E617}" destId="{AADB9186-83B3-4828-BC94-6AA66A0E2CF3}" srcOrd="0" destOrd="0" presId="urn:microsoft.com/office/officeart/2005/8/layout/cycle2"/>
    <dgm:cxn modelId="{73CD49AF-87E0-440D-9C82-77BDB0BCA371}" type="presOf" srcId="{59EA000A-3200-423F-930E-134DC18A8B7D}" destId="{0E3F28B0-06D5-4191-A49F-6F6A0887405D}" srcOrd="0" destOrd="0" presId="urn:microsoft.com/office/officeart/2005/8/layout/cycle2"/>
    <dgm:cxn modelId="{6ABA25F6-36CB-4559-BC7C-D2B14602815B}" type="presOf" srcId="{8282469C-1718-4B5D-8CDC-D8DFD952E92F}" destId="{C5912B67-564A-4553-BBA6-E81A63B6AF1E}" srcOrd="1" destOrd="0" presId="urn:microsoft.com/office/officeart/2005/8/layout/cycle2"/>
    <dgm:cxn modelId="{7318F236-D7CE-43DA-B0B3-1AE82ED13429}" type="presOf" srcId="{340C68E6-F35D-4F3F-A56C-99D515EEAF3A}" destId="{47FE4F80-4947-48EC-AE68-B914E82CE402}" srcOrd="0" destOrd="0" presId="urn:microsoft.com/office/officeart/2005/8/layout/cycle2"/>
    <dgm:cxn modelId="{7574F6D4-4391-4C19-85E0-D0BD55244B75}" type="presOf" srcId="{494716EE-D9D1-4478-9FCC-9D3F2FFCC492}" destId="{863D7A49-35D3-419E-9D11-032427E8FED9}" srcOrd="0" destOrd="0" presId="urn:microsoft.com/office/officeart/2005/8/layout/cycle2"/>
    <dgm:cxn modelId="{1B2F3123-177D-4B5C-9CA5-E91AD2E4073C}" type="presOf" srcId="{80C0588A-70D1-4FDE-AA6C-EFA7062C0219}" destId="{9A287596-382F-420B-92D8-38CCBBCE5673}" srcOrd="0" destOrd="0" presId="urn:microsoft.com/office/officeart/2005/8/layout/cycle2"/>
    <dgm:cxn modelId="{F3DC7D97-8474-4DDE-AF47-271BDEB3812A}" type="presOf" srcId="{3AE440FE-6517-4FFE-8A22-E4209596579E}" destId="{540202EB-604E-4084-82B0-889A7145FDA1}" srcOrd="0" destOrd="0" presId="urn:microsoft.com/office/officeart/2005/8/layout/cycle2"/>
    <dgm:cxn modelId="{89EE4D71-89D2-4014-AC5B-9DE00C584DBB}" type="presOf" srcId="{F13907C0-359A-48E0-A452-FE1F476A2A01}" destId="{DAC21C99-3873-4BF4-92AD-E59CF7A1506A}" srcOrd="1" destOrd="0" presId="urn:microsoft.com/office/officeart/2005/8/layout/cycle2"/>
    <dgm:cxn modelId="{14770A7F-1D70-4F9F-AD58-C28771DCC9A2}" type="presOf" srcId="{B63B471F-EF09-49F6-A1A4-AF5B2BC6EFCB}" destId="{0F5184B0-8CEC-4FF2-9E49-BB6636954BED}" srcOrd="0" destOrd="0" presId="urn:microsoft.com/office/officeart/2005/8/layout/cycle2"/>
    <dgm:cxn modelId="{C514EF66-7916-48A1-AF12-B28515C809B2}" type="presOf" srcId="{A1AA7255-C2CC-49FD-B9CB-D37BF889F12A}" destId="{47849816-3524-43BA-AC16-78BD9D3F2237}" srcOrd="1" destOrd="0" presId="urn:microsoft.com/office/officeart/2005/8/layout/cycle2"/>
    <dgm:cxn modelId="{BB6251A8-E9C2-4298-BBA3-0F1161B98CF3}" type="presOf" srcId="{9FF648E4-4B01-4B78-9C3D-23014B4BE884}" destId="{A1A2FBBF-A48D-4D95-89FD-806D9121927F}" srcOrd="0" destOrd="0" presId="urn:microsoft.com/office/officeart/2005/8/layout/cycle2"/>
    <dgm:cxn modelId="{A1920D7A-1D5D-413C-B149-D70B3B86D8AE}" type="presOf" srcId="{390BABDD-BA34-4889-ADC7-95DE5F93AB08}" destId="{5D0C6120-08B4-40E3-870D-A0CFED16A474}" srcOrd="0" destOrd="0" presId="urn:microsoft.com/office/officeart/2005/8/layout/cycle2"/>
    <dgm:cxn modelId="{70BD79BF-3209-44E1-B796-387973DAFD53}" srcId="{494716EE-D9D1-4478-9FCC-9D3F2FFCC492}" destId="{862F7794-A667-45AF-9E9E-143ECBAAB026}" srcOrd="4" destOrd="0" parTransId="{3ABDA97D-AFED-44AC-9193-988D3FDB986A}" sibTransId="{F75ED11E-F7D0-488A-AA9F-93B1BED8565B}"/>
    <dgm:cxn modelId="{4EAD103D-808B-4AF6-9172-1CE90D554DA4}" type="presOf" srcId="{C5AE1BF5-6C29-40BA-83A5-EF26B59F52CA}" destId="{6A2EC0DA-502C-48DF-BA9E-724AC357BDA5}" srcOrd="1" destOrd="0" presId="urn:microsoft.com/office/officeart/2005/8/layout/cycle2"/>
    <dgm:cxn modelId="{73472CD6-BD2D-41DF-8A23-7AC904F4F764}" type="presOf" srcId="{81533C36-85B5-4E79-A106-77A000F82929}" destId="{F60A7A00-42E4-4271-9545-DC3306A36D93}" srcOrd="0" destOrd="0" presId="urn:microsoft.com/office/officeart/2005/8/layout/cycle2"/>
    <dgm:cxn modelId="{7405AAFC-6905-4C21-AB4F-DD2BE549FA00}" type="presOf" srcId="{D9000560-EA19-4A3E-A222-570D128B5ED0}" destId="{EAD4B869-879D-447F-9CFA-8210F694EF82}" srcOrd="1" destOrd="0" presId="urn:microsoft.com/office/officeart/2005/8/layout/cycle2"/>
    <dgm:cxn modelId="{12FD803B-4CC9-4E1F-8A34-993BCEE7C692}" type="presOf" srcId="{B63B471F-EF09-49F6-A1A4-AF5B2BC6EFCB}" destId="{5B63451B-D077-4611-96E7-07EAACDEA583}" srcOrd="1" destOrd="0" presId="urn:microsoft.com/office/officeart/2005/8/layout/cycle2"/>
    <dgm:cxn modelId="{3E92F747-C0A1-4DB4-A751-34CF1E3281C3}" srcId="{494716EE-D9D1-4478-9FCC-9D3F2FFCC492}" destId="{5F09937F-39F5-418D-BBDC-73FDD045BE87}" srcOrd="10" destOrd="0" parTransId="{2FA9AF8B-1D2A-4AED-8054-7A2605134B13}" sibTransId="{B63B471F-EF09-49F6-A1A4-AF5B2BC6EFCB}"/>
    <dgm:cxn modelId="{3464A32A-B09C-4676-95FA-889132048936}" type="presOf" srcId="{6318A9F4-F6A0-406D-810D-91D797F157FC}" destId="{4B9051A7-1F9B-4843-8467-6B0691C187B7}" srcOrd="0" destOrd="0" presId="urn:microsoft.com/office/officeart/2005/8/layout/cycle2"/>
    <dgm:cxn modelId="{3B9C3BE7-B80D-4085-9EFC-169B935B9636}" type="presOf" srcId="{340C68E6-F35D-4F3F-A56C-99D515EEAF3A}" destId="{2349889F-EF6A-4DC3-9494-1DD98C3A03BC}" srcOrd="1" destOrd="0" presId="urn:microsoft.com/office/officeart/2005/8/layout/cycle2"/>
    <dgm:cxn modelId="{C208317E-D14E-4AF7-A810-ED19D821D877}" srcId="{494716EE-D9D1-4478-9FCC-9D3F2FFCC492}" destId="{390BABDD-BA34-4889-ADC7-95DE5F93AB08}" srcOrd="5" destOrd="0" parTransId="{580634C3-6593-4F80-B99F-0B29982FAAC9}" sibTransId="{9FF648E4-4B01-4B78-9C3D-23014B4BE884}"/>
    <dgm:cxn modelId="{D56D28CD-A92F-4BF1-9720-B3F058BA99A2}" type="presOf" srcId="{A1AA7255-C2CC-49FD-B9CB-D37BF889F12A}" destId="{ABDB3433-66D4-4308-98B7-93518190E070}" srcOrd="0" destOrd="0" presId="urn:microsoft.com/office/officeart/2005/8/layout/cycle2"/>
    <dgm:cxn modelId="{AED6CA49-9EC8-494C-936B-F16E6EF92C6C}" srcId="{494716EE-D9D1-4478-9FCC-9D3F2FFCC492}" destId="{78CF77A5-CD94-4224-A26E-8F2396366385}" srcOrd="9" destOrd="0" parTransId="{00F600D8-69DA-4C96-BEFB-055D83B4F923}" sibTransId="{799A6DC9-E1A5-4F85-BEEA-B1089742D037}"/>
    <dgm:cxn modelId="{07E65393-C394-4725-9826-CCDAD3708C20}" type="presOf" srcId="{C7F82F0D-E46D-4630-A7BF-EF02D15EA96D}" destId="{353FA418-E02D-444A-A5E1-F0114559269F}" srcOrd="0" destOrd="0" presId="urn:microsoft.com/office/officeart/2005/8/layout/cycle2"/>
    <dgm:cxn modelId="{D4C429D5-7846-4C57-8409-EC237162B560}" type="presOf" srcId="{5F09937F-39F5-418D-BBDC-73FDD045BE87}" destId="{83295336-D6D7-4293-8F1D-8394ABDEFA8E}" srcOrd="0" destOrd="0" presId="urn:microsoft.com/office/officeart/2005/8/layout/cycle2"/>
    <dgm:cxn modelId="{9F4106BB-5F89-4E6C-ABE1-089C1CA78F7C}" type="presOf" srcId="{515A9073-86B9-4814-B522-48AB6AD79438}" destId="{8C9CE625-1C7D-4554-9F41-3487E12686CA}" srcOrd="0" destOrd="0" presId="urn:microsoft.com/office/officeart/2005/8/layout/cycle2"/>
    <dgm:cxn modelId="{10C78F3C-BF10-4D25-853B-95FF447A86CE}" type="presOf" srcId="{799A6DC9-E1A5-4F85-BEEA-B1089742D037}" destId="{EC1A00F3-D3E2-4C79-B0CB-9CF184764FEA}" srcOrd="1" destOrd="0" presId="urn:microsoft.com/office/officeart/2005/8/layout/cycle2"/>
    <dgm:cxn modelId="{3CC61A16-A081-4BE6-AD35-28D36D76845F}" srcId="{494716EE-D9D1-4478-9FCC-9D3F2FFCC492}" destId="{3AE440FE-6517-4FFE-8A22-E4209596579E}" srcOrd="6" destOrd="0" parTransId="{078A0653-3AAF-465F-9508-335E5362582F}" sibTransId="{A1AA7255-C2CC-49FD-B9CB-D37BF889F12A}"/>
    <dgm:cxn modelId="{E4FFE49F-2182-45A9-AC15-D6DA30AC4B80}" srcId="{494716EE-D9D1-4478-9FCC-9D3F2FFCC492}" destId="{6D5FD0F2-A0E4-4C59-A6C5-039BD8DEFD8A}" srcOrd="3" destOrd="0" parTransId="{994C12B1-05B8-43EA-98E7-44BCD9EA5176}" sibTransId="{285F3333-00AD-413B-A8A3-C08A75B1E617}"/>
    <dgm:cxn modelId="{11D4AC7D-C757-4042-BC86-C71D208D8704}" type="presOf" srcId="{D9000560-EA19-4A3E-A222-570D128B5ED0}" destId="{2AE95251-AD39-4621-9FA2-8902145680AC}" srcOrd="0" destOrd="0" presId="urn:microsoft.com/office/officeart/2005/8/layout/cycle2"/>
    <dgm:cxn modelId="{6D8B5A5F-AAC7-4EC7-ADBF-C30214389B15}" type="presOf" srcId="{F75ED11E-F7D0-488A-AA9F-93B1BED8565B}" destId="{74FC92DE-6CB3-4A98-8096-7A7E519E3A48}" srcOrd="1" destOrd="0" presId="urn:microsoft.com/office/officeart/2005/8/layout/cycle2"/>
    <dgm:cxn modelId="{1C7AC369-4446-4795-9050-0C11BAF87861}" type="presOf" srcId="{6D5FD0F2-A0E4-4C59-A6C5-039BD8DEFD8A}" destId="{60F9DB64-BCCE-42C2-AC3E-80CE1EC1CF0E}" srcOrd="0" destOrd="0" presId="urn:microsoft.com/office/officeart/2005/8/layout/cycle2"/>
    <dgm:cxn modelId="{569DF3F8-BF9A-44BB-8801-125D7AE39FC4}" type="presOf" srcId="{6DBD3EA6-65EA-4675-AB57-13AF0545C653}" destId="{28B08BED-D504-47B3-8893-E99F27F49988}" srcOrd="0" destOrd="0" presId="urn:microsoft.com/office/officeart/2005/8/layout/cycle2"/>
    <dgm:cxn modelId="{78323ED3-5CC2-4A3F-B78D-C2A501C3B7BA}" type="presOf" srcId="{285F3333-00AD-413B-A8A3-C08A75B1E617}" destId="{5DAA288A-BF1D-4224-AF0E-8A3E0E428F60}" srcOrd="1" destOrd="0" presId="urn:microsoft.com/office/officeart/2005/8/layout/cycle2"/>
    <dgm:cxn modelId="{F770A9A8-7819-4FCF-8F0F-674F3E75358D}" srcId="{494716EE-D9D1-4478-9FCC-9D3F2FFCC492}" destId="{6DBD3EA6-65EA-4675-AB57-13AF0545C653}" srcOrd="2" destOrd="0" parTransId="{4989DDBF-801A-4F1B-A102-B88D362DE91B}" sibTransId="{59EA000A-3200-423F-930E-134DC18A8B7D}"/>
    <dgm:cxn modelId="{3B54389C-3C55-4C71-96DB-2A491737D192}" type="presOf" srcId="{C5AE1BF5-6C29-40BA-83A5-EF26B59F52CA}" destId="{EDF93881-41BB-4C51-A9C2-396FA63BA6D8}" srcOrd="0" destOrd="0" presId="urn:microsoft.com/office/officeart/2005/8/layout/cycle2"/>
    <dgm:cxn modelId="{C1762197-0211-45A8-9705-334371808143}" type="presOf" srcId="{F13907C0-359A-48E0-A452-FE1F476A2A01}" destId="{D381F037-4759-4F2E-980F-1A8AA105F3E2}" srcOrd="0" destOrd="0" presId="urn:microsoft.com/office/officeart/2005/8/layout/cycle2"/>
    <dgm:cxn modelId="{95720CC1-1A54-4D92-9C43-08E69C53F498}" srcId="{494716EE-D9D1-4478-9FCC-9D3F2FFCC492}" destId="{81533C36-85B5-4E79-A106-77A000F82929}" srcOrd="7" destOrd="0" parTransId="{361EF736-095A-4032-A110-91185E0666DE}" sibTransId="{D9000560-EA19-4A3E-A222-570D128B5ED0}"/>
    <dgm:cxn modelId="{45CFCE81-783E-4353-8358-80C4D31AF546}" type="presOf" srcId="{F75ED11E-F7D0-488A-AA9F-93B1BED8565B}" destId="{4EA2C1C8-764A-4045-BAAD-616922D5C299}" srcOrd="0" destOrd="0" presId="urn:microsoft.com/office/officeart/2005/8/layout/cycle2"/>
    <dgm:cxn modelId="{0AAB781E-64DD-404E-8606-8937B0C664FE}" srcId="{494716EE-D9D1-4478-9FCC-9D3F2FFCC492}" destId="{515A9073-86B9-4814-B522-48AB6AD79438}" srcOrd="1" destOrd="0" parTransId="{5A3A9DF7-9779-4EFF-A5DC-38453DC52E79}" sibTransId="{340C68E6-F35D-4F3F-A56C-99D515EEAF3A}"/>
    <dgm:cxn modelId="{561DF712-5534-4AED-8EFF-4F9F2D680003}" type="presOf" srcId="{799A6DC9-E1A5-4F85-BEEA-B1089742D037}" destId="{7100D9F7-52C2-41D9-9BF6-3400A0921BFF}" srcOrd="0" destOrd="0" presId="urn:microsoft.com/office/officeart/2005/8/layout/cycle2"/>
    <dgm:cxn modelId="{25F7410B-D8F2-422A-A4FA-8E6563AD21FC}" type="presOf" srcId="{78CF77A5-CD94-4224-A26E-8F2396366385}" destId="{F373E592-54D5-47C7-8143-BF867A2641EA}" srcOrd="0" destOrd="0" presId="urn:microsoft.com/office/officeart/2005/8/layout/cycle2"/>
    <dgm:cxn modelId="{C80CB05F-C77D-4B84-AE18-1D1C6238EB72}" srcId="{494716EE-D9D1-4478-9FCC-9D3F2FFCC492}" destId="{C7F82F0D-E46D-4630-A7BF-EF02D15EA96D}" srcOrd="8" destOrd="0" parTransId="{BBE1AE7E-AFE7-4145-9040-31CFFACDDA82}" sibTransId="{8282469C-1718-4B5D-8CDC-D8DFD952E92F}"/>
    <dgm:cxn modelId="{42103992-FC06-4E32-B843-588338946C0C}" type="presOf" srcId="{59EA000A-3200-423F-930E-134DC18A8B7D}" destId="{D406276D-60A3-4B6A-A52B-458061A71A88}" srcOrd="1" destOrd="0" presId="urn:microsoft.com/office/officeart/2005/8/layout/cycle2"/>
    <dgm:cxn modelId="{338A2212-7A95-4F2C-9EA9-4C70A0D5122F}" type="presOf" srcId="{8282469C-1718-4B5D-8CDC-D8DFD952E92F}" destId="{7394080B-AB4C-4CEC-83EE-04D8E28BEEE6}" srcOrd="0" destOrd="0" presId="urn:microsoft.com/office/officeart/2005/8/layout/cycle2"/>
    <dgm:cxn modelId="{29CD00C3-FD09-4DF9-91E0-AFB78A8381DE}" srcId="{494716EE-D9D1-4478-9FCC-9D3F2FFCC492}" destId="{80C0588A-70D1-4FDE-AA6C-EFA7062C0219}" srcOrd="11" destOrd="0" parTransId="{F6372217-4B8A-496F-90B2-17654CD4F33B}" sibTransId="{F13907C0-359A-48E0-A452-FE1F476A2A01}"/>
    <dgm:cxn modelId="{1DD49063-6174-40D5-94D2-C7C13CBC89A9}" type="presParOf" srcId="{863D7A49-35D3-419E-9D11-032427E8FED9}" destId="{4B9051A7-1F9B-4843-8467-6B0691C187B7}" srcOrd="0" destOrd="0" presId="urn:microsoft.com/office/officeart/2005/8/layout/cycle2"/>
    <dgm:cxn modelId="{209D7AF8-7472-40ED-AA74-88ACC171D61C}" type="presParOf" srcId="{863D7A49-35D3-419E-9D11-032427E8FED9}" destId="{EDF93881-41BB-4C51-A9C2-396FA63BA6D8}" srcOrd="1" destOrd="0" presId="urn:microsoft.com/office/officeart/2005/8/layout/cycle2"/>
    <dgm:cxn modelId="{48BDB14C-AF72-4769-8E8E-D907623DEE40}" type="presParOf" srcId="{EDF93881-41BB-4C51-A9C2-396FA63BA6D8}" destId="{6A2EC0DA-502C-48DF-BA9E-724AC357BDA5}" srcOrd="0" destOrd="0" presId="urn:microsoft.com/office/officeart/2005/8/layout/cycle2"/>
    <dgm:cxn modelId="{9663436D-9219-4F7C-86D9-38A883013481}" type="presParOf" srcId="{863D7A49-35D3-419E-9D11-032427E8FED9}" destId="{8C9CE625-1C7D-4554-9F41-3487E12686CA}" srcOrd="2" destOrd="0" presId="urn:microsoft.com/office/officeart/2005/8/layout/cycle2"/>
    <dgm:cxn modelId="{C317FE22-F4C2-4602-AE96-C5D968852229}" type="presParOf" srcId="{863D7A49-35D3-419E-9D11-032427E8FED9}" destId="{47FE4F80-4947-48EC-AE68-B914E82CE402}" srcOrd="3" destOrd="0" presId="urn:microsoft.com/office/officeart/2005/8/layout/cycle2"/>
    <dgm:cxn modelId="{7C6C08A9-CF7C-4D73-9593-97FEB3BCDEC6}" type="presParOf" srcId="{47FE4F80-4947-48EC-AE68-B914E82CE402}" destId="{2349889F-EF6A-4DC3-9494-1DD98C3A03BC}" srcOrd="0" destOrd="0" presId="urn:microsoft.com/office/officeart/2005/8/layout/cycle2"/>
    <dgm:cxn modelId="{FD2C498F-92A3-499C-8291-8CD3E9DCB6A8}" type="presParOf" srcId="{863D7A49-35D3-419E-9D11-032427E8FED9}" destId="{28B08BED-D504-47B3-8893-E99F27F49988}" srcOrd="4" destOrd="0" presId="urn:microsoft.com/office/officeart/2005/8/layout/cycle2"/>
    <dgm:cxn modelId="{02A1D1E1-9BD8-4210-94E8-5D82CD7F9678}" type="presParOf" srcId="{863D7A49-35D3-419E-9D11-032427E8FED9}" destId="{0E3F28B0-06D5-4191-A49F-6F6A0887405D}" srcOrd="5" destOrd="0" presId="urn:microsoft.com/office/officeart/2005/8/layout/cycle2"/>
    <dgm:cxn modelId="{A07AAD55-4C70-4D8C-B4A3-5A6803FAEEA4}" type="presParOf" srcId="{0E3F28B0-06D5-4191-A49F-6F6A0887405D}" destId="{D406276D-60A3-4B6A-A52B-458061A71A88}" srcOrd="0" destOrd="0" presId="urn:microsoft.com/office/officeart/2005/8/layout/cycle2"/>
    <dgm:cxn modelId="{6ACCF040-906B-4BED-8800-1ACDCA70B36E}" type="presParOf" srcId="{863D7A49-35D3-419E-9D11-032427E8FED9}" destId="{60F9DB64-BCCE-42C2-AC3E-80CE1EC1CF0E}" srcOrd="6" destOrd="0" presId="urn:microsoft.com/office/officeart/2005/8/layout/cycle2"/>
    <dgm:cxn modelId="{28D42BB6-2FF0-4AB1-B568-06D68EF865DD}" type="presParOf" srcId="{863D7A49-35D3-419E-9D11-032427E8FED9}" destId="{AADB9186-83B3-4828-BC94-6AA66A0E2CF3}" srcOrd="7" destOrd="0" presId="urn:microsoft.com/office/officeart/2005/8/layout/cycle2"/>
    <dgm:cxn modelId="{5CF534EB-2EF8-47A9-8024-B8CAED11951B}" type="presParOf" srcId="{AADB9186-83B3-4828-BC94-6AA66A0E2CF3}" destId="{5DAA288A-BF1D-4224-AF0E-8A3E0E428F60}" srcOrd="0" destOrd="0" presId="urn:microsoft.com/office/officeart/2005/8/layout/cycle2"/>
    <dgm:cxn modelId="{229783FD-DA6F-4312-B81C-0A668B487CBB}" type="presParOf" srcId="{863D7A49-35D3-419E-9D11-032427E8FED9}" destId="{ACFADFCE-778B-4E3B-8E1E-CDFCAAE56529}" srcOrd="8" destOrd="0" presId="urn:microsoft.com/office/officeart/2005/8/layout/cycle2"/>
    <dgm:cxn modelId="{25657981-EF4C-4DC9-8AF1-E50184FAC182}" type="presParOf" srcId="{863D7A49-35D3-419E-9D11-032427E8FED9}" destId="{4EA2C1C8-764A-4045-BAAD-616922D5C299}" srcOrd="9" destOrd="0" presId="urn:microsoft.com/office/officeart/2005/8/layout/cycle2"/>
    <dgm:cxn modelId="{111C8DAD-5908-4806-BE2A-5F278EE34262}" type="presParOf" srcId="{4EA2C1C8-764A-4045-BAAD-616922D5C299}" destId="{74FC92DE-6CB3-4A98-8096-7A7E519E3A48}" srcOrd="0" destOrd="0" presId="urn:microsoft.com/office/officeart/2005/8/layout/cycle2"/>
    <dgm:cxn modelId="{6CA0CB70-920D-4700-A045-C7FC96236F26}" type="presParOf" srcId="{863D7A49-35D3-419E-9D11-032427E8FED9}" destId="{5D0C6120-08B4-40E3-870D-A0CFED16A474}" srcOrd="10" destOrd="0" presId="urn:microsoft.com/office/officeart/2005/8/layout/cycle2"/>
    <dgm:cxn modelId="{94233FE3-7F46-4A1D-ABCA-275C797D3748}" type="presParOf" srcId="{863D7A49-35D3-419E-9D11-032427E8FED9}" destId="{A1A2FBBF-A48D-4D95-89FD-806D9121927F}" srcOrd="11" destOrd="0" presId="urn:microsoft.com/office/officeart/2005/8/layout/cycle2"/>
    <dgm:cxn modelId="{454AFCFC-E301-4F53-8803-D55830A00D56}" type="presParOf" srcId="{A1A2FBBF-A48D-4D95-89FD-806D9121927F}" destId="{A429DC2E-A0ED-491C-86BE-35F43B236DBC}" srcOrd="0" destOrd="0" presId="urn:microsoft.com/office/officeart/2005/8/layout/cycle2"/>
    <dgm:cxn modelId="{109B3901-2FB3-4FEF-80A5-D7DC24084A8F}" type="presParOf" srcId="{863D7A49-35D3-419E-9D11-032427E8FED9}" destId="{540202EB-604E-4084-82B0-889A7145FDA1}" srcOrd="12" destOrd="0" presId="urn:microsoft.com/office/officeart/2005/8/layout/cycle2"/>
    <dgm:cxn modelId="{1EF7B01C-1F7A-4F9B-9D1C-20916A102203}" type="presParOf" srcId="{863D7A49-35D3-419E-9D11-032427E8FED9}" destId="{ABDB3433-66D4-4308-98B7-93518190E070}" srcOrd="13" destOrd="0" presId="urn:microsoft.com/office/officeart/2005/8/layout/cycle2"/>
    <dgm:cxn modelId="{1972106F-B1AE-434C-86A5-0E542B4FCB7C}" type="presParOf" srcId="{ABDB3433-66D4-4308-98B7-93518190E070}" destId="{47849816-3524-43BA-AC16-78BD9D3F2237}" srcOrd="0" destOrd="0" presId="urn:microsoft.com/office/officeart/2005/8/layout/cycle2"/>
    <dgm:cxn modelId="{9CCF6224-6E5E-4952-B14F-90BA30B6ACB2}" type="presParOf" srcId="{863D7A49-35D3-419E-9D11-032427E8FED9}" destId="{F60A7A00-42E4-4271-9545-DC3306A36D93}" srcOrd="14" destOrd="0" presId="urn:microsoft.com/office/officeart/2005/8/layout/cycle2"/>
    <dgm:cxn modelId="{00AF992A-6A18-4293-9B69-638F38401037}" type="presParOf" srcId="{863D7A49-35D3-419E-9D11-032427E8FED9}" destId="{2AE95251-AD39-4621-9FA2-8902145680AC}" srcOrd="15" destOrd="0" presId="urn:microsoft.com/office/officeart/2005/8/layout/cycle2"/>
    <dgm:cxn modelId="{0502D37C-6BCE-430F-BD10-A97E23D6C43B}" type="presParOf" srcId="{2AE95251-AD39-4621-9FA2-8902145680AC}" destId="{EAD4B869-879D-447F-9CFA-8210F694EF82}" srcOrd="0" destOrd="0" presId="urn:microsoft.com/office/officeart/2005/8/layout/cycle2"/>
    <dgm:cxn modelId="{DC051229-62F3-4507-9F93-902AF66FBCDB}" type="presParOf" srcId="{863D7A49-35D3-419E-9D11-032427E8FED9}" destId="{353FA418-E02D-444A-A5E1-F0114559269F}" srcOrd="16" destOrd="0" presId="urn:microsoft.com/office/officeart/2005/8/layout/cycle2"/>
    <dgm:cxn modelId="{A2AE5734-29C4-49CD-85E2-217FB3B96629}" type="presParOf" srcId="{863D7A49-35D3-419E-9D11-032427E8FED9}" destId="{7394080B-AB4C-4CEC-83EE-04D8E28BEEE6}" srcOrd="17" destOrd="0" presId="urn:microsoft.com/office/officeart/2005/8/layout/cycle2"/>
    <dgm:cxn modelId="{298026D6-ADB9-439F-BC45-9D8F05384C92}" type="presParOf" srcId="{7394080B-AB4C-4CEC-83EE-04D8E28BEEE6}" destId="{C5912B67-564A-4553-BBA6-E81A63B6AF1E}" srcOrd="0" destOrd="0" presId="urn:microsoft.com/office/officeart/2005/8/layout/cycle2"/>
    <dgm:cxn modelId="{BF554442-FE3A-48CB-AF05-888C65BA3997}" type="presParOf" srcId="{863D7A49-35D3-419E-9D11-032427E8FED9}" destId="{F373E592-54D5-47C7-8143-BF867A2641EA}" srcOrd="18" destOrd="0" presId="urn:microsoft.com/office/officeart/2005/8/layout/cycle2"/>
    <dgm:cxn modelId="{9CFBC71E-9354-43F0-AA6F-51A1F989B8AE}" type="presParOf" srcId="{863D7A49-35D3-419E-9D11-032427E8FED9}" destId="{7100D9F7-52C2-41D9-9BF6-3400A0921BFF}" srcOrd="19" destOrd="0" presId="urn:microsoft.com/office/officeart/2005/8/layout/cycle2"/>
    <dgm:cxn modelId="{F27343A1-B028-410A-A119-3229A644070A}" type="presParOf" srcId="{7100D9F7-52C2-41D9-9BF6-3400A0921BFF}" destId="{EC1A00F3-D3E2-4C79-B0CB-9CF184764FEA}" srcOrd="0" destOrd="0" presId="urn:microsoft.com/office/officeart/2005/8/layout/cycle2"/>
    <dgm:cxn modelId="{A33E3AC9-F92B-4F12-967A-F6DEF9A4DF87}" type="presParOf" srcId="{863D7A49-35D3-419E-9D11-032427E8FED9}" destId="{83295336-D6D7-4293-8F1D-8394ABDEFA8E}" srcOrd="20" destOrd="0" presId="urn:microsoft.com/office/officeart/2005/8/layout/cycle2"/>
    <dgm:cxn modelId="{68CFB505-1307-41D0-B765-A12D6D6F5C9A}" type="presParOf" srcId="{863D7A49-35D3-419E-9D11-032427E8FED9}" destId="{0F5184B0-8CEC-4FF2-9E49-BB6636954BED}" srcOrd="21" destOrd="0" presId="urn:microsoft.com/office/officeart/2005/8/layout/cycle2"/>
    <dgm:cxn modelId="{727632F5-8838-451C-BBE9-57C6AD50BDDA}" type="presParOf" srcId="{0F5184B0-8CEC-4FF2-9E49-BB6636954BED}" destId="{5B63451B-D077-4611-96E7-07EAACDEA583}" srcOrd="0" destOrd="0" presId="urn:microsoft.com/office/officeart/2005/8/layout/cycle2"/>
    <dgm:cxn modelId="{C2925552-09FE-48B4-92DB-5B2C07EC7AEC}" type="presParOf" srcId="{863D7A49-35D3-419E-9D11-032427E8FED9}" destId="{9A287596-382F-420B-92D8-38CCBBCE5673}" srcOrd="22" destOrd="0" presId="urn:microsoft.com/office/officeart/2005/8/layout/cycle2"/>
    <dgm:cxn modelId="{B715146A-6968-4D01-B714-1605D229C8E5}" type="presParOf" srcId="{863D7A49-35D3-419E-9D11-032427E8FED9}" destId="{D381F037-4759-4F2E-980F-1A8AA105F3E2}" srcOrd="23" destOrd="0" presId="urn:microsoft.com/office/officeart/2005/8/layout/cycle2"/>
    <dgm:cxn modelId="{4CE28E66-4249-42A2-91B4-EF26336132F4}" type="presParOf" srcId="{D381F037-4759-4F2E-980F-1A8AA105F3E2}" destId="{DAC21C99-3873-4BF4-92AD-E59CF7A1506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1C2988-F079-441E-B9B7-D145D0648B6A}" type="doc">
      <dgm:prSet loTypeId="urn:microsoft.com/office/officeart/2005/8/layout/default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F762B4D-C603-486E-9049-DF98DCA5EE04}">
      <dgm:prSet phldrT="[Текст]" custT="1"/>
      <dgm:spPr/>
      <dgm:t>
        <a:bodyPr/>
        <a:lstStyle/>
        <a:p>
          <a:pPr algn="ctr"/>
          <a:r>
            <a:rPr lang="ru-RU" sz="2000" smtClean="0"/>
            <a:t>П.Д.Боборыкин Роман «Василий Теркин». Герой – купец</a:t>
          </a:r>
          <a:endParaRPr lang="en-US" sz="2000" smtClean="0"/>
        </a:p>
        <a:p>
          <a:pPr algn="ctr"/>
          <a:r>
            <a:rPr lang="en-US" sz="2000" smtClean="0"/>
            <a:t>1892 </a:t>
          </a:r>
          <a:r>
            <a:rPr lang="ru-RU" sz="2000" smtClean="0"/>
            <a:t> г.</a:t>
          </a:r>
          <a:endParaRPr lang="ru-RU" sz="2000" dirty="0"/>
        </a:p>
      </dgm:t>
    </dgm:pt>
    <dgm:pt modelId="{445D6843-6047-4FB5-89EB-A584AD920616}" type="parTrans" cxnId="{7456F952-9041-49F2-97CE-C54C2350CC13}">
      <dgm:prSet/>
      <dgm:spPr/>
      <dgm:t>
        <a:bodyPr/>
        <a:lstStyle/>
        <a:p>
          <a:endParaRPr lang="ru-RU"/>
        </a:p>
      </dgm:t>
    </dgm:pt>
    <dgm:pt modelId="{780094C0-D843-4BCB-9249-3DA6A1509FCF}" type="sibTrans" cxnId="{7456F952-9041-49F2-97CE-C54C2350CC13}">
      <dgm:prSet/>
      <dgm:spPr/>
      <dgm:t>
        <a:bodyPr/>
        <a:lstStyle/>
        <a:p>
          <a:endParaRPr lang="ru-RU"/>
        </a:p>
      </dgm:t>
    </dgm:pt>
    <dgm:pt modelId="{07344568-543C-41AD-AADC-AA9A773051BD}">
      <dgm:prSet phldrT="[Текст]" custT="1"/>
      <dgm:spPr/>
      <dgm:t>
        <a:bodyPr/>
        <a:lstStyle/>
        <a:p>
          <a:r>
            <a:rPr lang="ru-RU" sz="3600" dirty="0" smtClean="0">
              <a:solidFill>
                <a:srgbClr val="C00000"/>
              </a:solidFill>
            </a:rPr>
            <a:t>Василий Теркин</a:t>
          </a:r>
          <a:endParaRPr lang="ru-RU" sz="3600" dirty="0">
            <a:solidFill>
              <a:srgbClr val="C00000"/>
            </a:solidFill>
          </a:endParaRPr>
        </a:p>
      </dgm:t>
    </dgm:pt>
    <dgm:pt modelId="{BCDAA2D8-E8AD-4534-AB43-845F83818E70}" type="parTrans" cxnId="{550A50DD-AA84-42C8-977A-D3ECC963D660}">
      <dgm:prSet/>
      <dgm:spPr/>
      <dgm:t>
        <a:bodyPr/>
        <a:lstStyle/>
        <a:p>
          <a:endParaRPr lang="ru-RU"/>
        </a:p>
      </dgm:t>
    </dgm:pt>
    <dgm:pt modelId="{2BC5AD89-17E5-4089-A6F8-FA9529C2BBBF}" type="sibTrans" cxnId="{550A50DD-AA84-42C8-977A-D3ECC963D660}">
      <dgm:prSet/>
      <dgm:spPr/>
      <dgm:t>
        <a:bodyPr/>
        <a:lstStyle/>
        <a:p>
          <a:endParaRPr lang="ru-RU"/>
        </a:p>
      </dgm:t>
    </dgm:pt>
    <dgm:pt modelId="{4C7FE350-BDF2-43F8-A487-E3F562787FC3}">
      <dgm:prSet phldrT="[Текст]" custT="1"/>
      <dgm:spPr/>
      <dgm:t>
        <a:bodyPr/>
        <a:lstStyle/>
        <a:p>
          <a:r>
            <a:rPr lang="en-US" sz="3600" smtClean="0"/>
            <a:t>XX</a:t>
          </a:r>
          <a:r>
            <a:rPr lang="ru-RU" sz="3600" smtClean="0"/>
            <a:t> век</a:t>
          </a:r>
          <a:endParaRPr lang="ru-RU" sz="3600" dirty="0"/>
        </a:p>
      </dgm:t>
    </dgm:pt>
    <dgm:pt modelId="{39150CB0-39C6-49CA-8229-FD3972533BF4}" type="parTrans" cxnId="{6D28D297-4CE1-4791-8EA7-5F378338BA20}">
      <dgm:prSet/>
      <dgm:spPr/>
      <dgm:t>
        <a:bodyPr/>
        <a:lstStyle/>
        <a:p>
          <a:endParaRPr lang="ru-RU"/>
        </a:p>
      </dgm:t>
    </dgm:pt>
    <dgm:pt modelId="{B0F7B545-3ACC-40C7-94F9-41D0BA926CEA}" type="sibTrans" cxnId="{6D28D297-4CE1-4791-8EA7-5F378338BA20}">
      <dgm:prSet/>
      <dgm:spPr/>
      <dgm:t>
        <a:bodyPr/>
        <a:lstStyle/>
        <a:p>
          <a:endParaRPr lang="ru-RU"/>
        </a:p>
      </dgm:t>
    </dgm:pt>
    <dgm:pt modelId="{D72A2384-E424-494C-ADAC-0B5A26D6B970}">
      <dgm:prSet phldrT="[Текст]" custT="1"/>
      <dgm:spPr/>
      <dgm:t>
        <a:bodyPr/>
        <a:lstStyle/>
        <a:p>
          <a:r>
            <a:rPr lang="ru-RU" sz="2000" smtClean="0"/>
            <a:t>А.Т.Твардовский. Поэма «Василий Теркин». Герой Финской войны 1939-1940гг.</a:t>
          </a:r>
          <a:endParaRPr lang="ru-RU" sz="2000" dirty="0"/>
        </a:p>
      </dgm:t>
    </dgm:pt>
    <dgm:pt modelId="{D701DC13-1945-42E9-832F-9601CDB4C12A}" type="parTrans" cxnId="{B856D5C4-8C04-45E4-B2AA-0ABBC1550859}">
      <dgm:prSet/>
      <dgm:spPr/>
      <dgm:t>
        <a:bodyPr/>
        <a:lstStyle/>
        <a:p>
          <a:endParaRPr lang="ru-RU"/>
        </a:p>
      </dgm:t>
    </dgm:pt>
    <dgm:pt modelId="{21F29672-D98F-487B-B280-1ACF4F5C08E5}" type="sibTrans" cxnId="{B856D5C4-8C04-45E4-B2AA-0ABBC1550859}">
      <dgm:prSet/>
      <dgm:spPr/>
      <dgm:t>
        <a:bodyPr/>
        <a:lstStyle/>
        <a:p>
          <a:endParaRPr lang="ru-RU"/>
        </a:p>
      </dgm:t>
    </dgm:pt>
    <dgm:pt modelId="{DCC1D43F-D390-4EF0-9464-7AE5D2AEF894}">
      <dgm:prSet phldrT="[Текст]" custT="1"/>
      <dgm:spPr/>
      <dgm:t>
        <a:bodyPr/>
        <a:lstStyle/>
        <a:p>
          <a:r>
            <a:rPr lang="ru-RU" sz="2400" smtClean="0"/>
            <a:t>А.Т.Твардовский. Поэма «Василий Теркин». Герой ВОВ 1941-1945гг.</a:t>
          </a:r>
          <a:endParaRPr lang="ru-RU" sz="2400" dirty="0"/>
        </a:p>
      </dgm:t>
    </dgm:pt>
    <dgm:pt modelId="{9B16D088-0C4A-47C9-A8F0-879E8EA241FB}" type="parTrans" cxnId="{9221306B-A9D6-4638-A9DC-F0AFA796D6DB}">
      <dgm:prSet/>
      <dgm:spPr/>
      <dgm:t>
        <a:bodyPr/>
        <a:lstStyle/>
        <a:p>
          <a:endParaRPr lang="ru-RU"/>
        </a:p>
      </dgm:t>
    </dgm:pt>
    <dgm:pt modelId="{D9C23132-6718-47BA-AFF4-44F48B4E5C29}" type="sibTrans" cxnId="{9221306B-A9D6-4638-A9DC-F0AFA796D6DB}">
      <dgm:prSet/>
      <dgm:spPr/>
      <dgm:t>
        <a:bodyPr/>
        <a:lstStyle/>
        <a:p>
          <a:endParaRPr lang="ru-RU"/>
        </a:p>
      </dgm:t>
    </dgm:pt>
    <dgm:pt modelId="{3A050032-F797-4D19-8BA5-4E5EF7F4DCE3}">
      <dgm:prSet custT="1"/>
      <dgm:spPr/>
      <dgm:t>
        <a:bodyPr/>
        <a:lstStyle/>
        <a:p>
          <a:r>
            <a:rPr lang="en-US" sz="3600" smtClean="0"/>
            <a:t>XXI </a:t>
          </a:r>
          <a:r>
            <a:rPr lang="ru-RU" sz="3600" smtClean="0"/>
            <a:t>век  </a:t>
          </a:r>
          <a:r>
            <a:rPr lang="ru-RU" sz="2000" smtClean="0"/>
            <a:t>«Теркин на этом свете»</a:t>
          </a:r>
          <a:endParaRPr lang="ru-RU" sz="2000" dirty="0"/>
        </a:p>
      </dgm:t>
    </dgm:pt>
    <dgm:pt modelId="{ABB4DB6A-E98E-45BB-9593-E48CFBDC8512}" type="parTrans" cxnId="{A593B084-BD08-4474-8CD1-92C435A0974C}">
      <dgm:prSet/>
      <dgm:spPr/>
      <dgm:t>
        <a:bodyPr/>
        <a:lstStyle/>
        <a:p>
          <a:endParaRPr lang="ru-RU"/>
        </a:p>
      </dgm:t>
    </dgm:pt>
    <dgm:pt modelId="{2E1ACAE5-0F88-42D2-8235-19FCA4F38B89}" type="sibTrans" cxnId="{A593B084-BD08-4474-8CD1-92C435A0974C}">
      <dgm:prSet/>
      <dgm:spPr/>
      <dgm:t>
        <a:bodyPr/>
        <a:lstStyle/>
        <a:p>
          <a:endParaRPr lang="ru-RU"/>
        </a:p>
      </dgm:t>
    </dgm:pt>
    <dgm:pt modelId="{2862A70E-C086-41D2-AA99-A0911280A2F4}">
      <dgm:prSet custT="1"/>
      <dgm:spPr/>
      <dgm:t>
        <a:bodyPr/>
        <a:lstStyle/>
        <a:p>
          <a:r>
            <a:rPr lang="en-US" sz="3600" smtClean="0"/>
            <a:t>XIX</a:t>
          </a:r>
          <a:r>
            <a:rPr lang="ru-RU" sz="3600" smtClean="0"/>
            <a:t> век</a:t>
          </a:r>
          <a:endParaRPr lang="ru-RU" sz="3600" dirty="0"/>
        </a:p>
      </dgm:t>
    </dgm:pt>
    <dgm:pt modelId="{347A850E-E339-4B2E-8E51-DE7012305960}" type="parTrans" cxnId="{20A883CF-DF1C-4B0E-90F9-30C967858A5C}">
      <dgm:prSet/>
      <dgm:spPr/>
      <dgm:t>
        <a:bodyPr/>
        <a:lstStyle/>
        <a:p>
          <a:endParaRPr lang="ru-RU"/>
        </a:p>
      </dgm:t>
    </dgm:pt>
    <dgm:pt modelId="{8A52E558-8845-4E60-877E-C06D63533C2D}" type="sibTrans" cxnId="{20A883CF-DF1C-4B0E-90F9-30C967858A5C}">
      <dgm:prSet/>
      <dgm:spPr/>
      <dgm:t>
        <a:bodyPr/>
        <a:lstStyle/>
        <a:p>
          <a:endParaRPr lang="ru-RU"/>
        </a:p>
      </dgm:t>
    </dgm:pt>
    <dgm:pt modelId="{B1846F32-4932-43CB-9437-7BE73FA27405}">
      <dgm:prSet custT="1"/>
      <dgm:spPr/>
      <dgm:t>
        <a:bodyPr/>
        <a:lstStyle/>
        <a:p>
          <a:r>
            <a:rPr lang="ru-RU" sz="2000" smtClean="0"/>
            <a:t>А.Т.Твардовский. Поэма «Теркин на том свете». Герой тоталитарного режима.</a:t>
          </a:r>
        </a:p>
        <a:p>
          <a:r>
            <a:rPr lang="ru-RU" sz="2000" smtClean="0"/>
            <a:t>1953-1964гг. </a:t>
          </a:r>
          <a:endParaRPr lang="ru-RU" sz="2000" dirty="0"/>
        </a:p>
      </dgm:t>
    </dgm:pt>
    <dgm:pt modelId="{F456CD1D-67F8-48C1-B6B2-96A731A5F58F}" type="parTrans" cxnId="{7723EA3D-43D4-475E-8BEA-C09D5228869F}">
      <dgm:prSet/>
      <dgm:spPr/>
      <dgm:t>
        <a:bodyPr/>
        <a:lstStyle/>
        <a:p>
          <a:endParaRPr lang="ru-RU"/>
        </a:p>
      </dgm:t>
    </dgm:pt>
    <dgm:pt modelId="{D1C0DCCC-587D-4395-B846-04DA548DCC94}" type="sibTrans" cxnId="{7723EA3D-43D4-475E-8BEA-C09D5228869F}">
      <dgm:prSet/>
      <dgm:spPr/>
      <dgm:t>
        <a:bodyPr/>
        <a:lstStyle/>
        <a:p>
          <a:endParaRPr lang="ru-RU"/>
        </a:p>
      </dgm:t>
    </dgm:pt>
    <dgm:pt modelId="{D52248C4-F08F-47E5-9610-66ABAA0D66BE}" type="pres">
      <dgm:prSet presAssocID="{D31C2988-F079-441E-B9B7-D145D0648B6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2467F6-CECD-4AE2-A4A8-233D257B819E}" type="pres">
      <dgm:prSet presAssocID="{FF762B4D-C603-486E-9049-DF98DCA5EE0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D54839-9D82-4ADA-97B6-A4A41499AEE9}" type="pres">
      <dgm:prSet presAssocID="{780094C0-D843-4BCB-9249-3DA6A1509FCF}" presName="sibTrans" presStyleCnt="0"/>
      <dgm:spPr/>
    </dgm:pt>
    <dgm:pt modelId="{BD816096-5692-4C36-AD39-C373CD9383B6}" type="pres">
      <dgm:prSet presAssocID="{2862A70E-C086-41D2-AA99-A0911280A2F4}" presName="node" presStyleLbl="node1" presStyleIdx="1" presStyleCnt="8" custScaleX="86094" custScaleY="42690" custLinFactNeighborX="5568" custLinFactNeighborY="11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AF6FC-CFB2-4308-B596-E6B255B8DCAE}" type="pres">
      <dgm:prSet presAssocID="{8A52E558-8845-4E60-877E-C06D63533C2D}" presName="sibTrans" presStyleCnt="0"/>
      <dgm:spPr/>
    </dgm:pt>
    <dgm:pt modelId="{A0C829DA-7C9F-484C-9C9D-78CC47DC38B3}" type="pres">
      <dgm:prSet presAssocID="{3A050032-F797-4D19-8BA5-4E5EF7F4DCE3}" presName="node" presStyleLbl="node1" presStyleIdx="2" presStyleCnt="8" custScaleX="73760" custLinFactY="26756" custLinFactNeighborX="13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ABD40A-F072-4494-82DF-E9928291275D}" type="pres">
      <dgm:prSet presAssocID="{2E1ACAE5-0F88-42D2-8235-19FCA4F38B89}" presName="sibTrans" presStyleCnt="0"/>
      <dgm:spPr/>
    </dgm:pt>
    <dgm:pt modelId="{0732ACB1-D0E2-43DB-91C8-1BFB94513DB8}" type="pres">
      <dgm:prSet presAssocID="{07344568-543C-41AD-AADC-AA9A773051BD}" presName="node" presStyleLbl="node1" presStyleIdx="3" presStyleCnt="8" custScaleY="116430" custLinFactX="15088" custLinFactNeighborX="100000" custLinFactNeighborY="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DBC26-DD90-4D6B-8622-7C938D4F6BDB}" type="pres">
      <dgm:prSet presAssocID="{2BC5AD89-17E5-4089-A6F8-FA9529C2BBBF}" presName="sibTrans" presStyleCnt="0"/>
      <dgm:spPr/>
    </dgm:pt>
    <dgm:pt modelId="{8A7EDF5D-4F34-4530-AC4D-AC59E4FB212D}" type="pres">
      <dgm:prSet presAssocID="{4C7FE350-BDF2-43F8-A487-E3F562787FC3}" presName="node" presStyleLbl="node1" presStyleIdx="4" presStyleCnt="8" custScaleX="92065" custScaleY="44383" custLinFactX="-1579" custLinFactNeighborX="-100000" custLinFactNeighborY="10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73D43-B77D-4908-92BF-24642976C404}" type="pres">
      <dgm:prSet presAssocID="{B0F7B545-3ACC-40C7-94F9-41D0BA926CEA}" presName="sibTrans" presStyleCnt="0"/>
      <dgm:spPr/>
    </dgm:pt>
    <dgm:pt modelId="{2888C519-45D2-4CA5-B83C-98717AADD415}" type="pres">
      <dgm:prSet presAssocID="{D72A2384-E424-494C-ADAC-0B5A26D6B970}" presName="node" presStyleLbl="node1" presStyleIdx="5" presStyleCnt="8" custScaleY="113143" custLinFactX="-100000" custLinFactY="57724" custLinFactNeighborX="-12045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0B7EB-5591-47DE-94B0-DC1E898158CF}" type="pres">
      <dgm:prSet presAssocID="{21F29672-D98F-487B-B280-1ACF4F5C08E5}" presName="sibTrans" presStyleCnt="0"/>
      <dgm:spPr/>
    </dgm:pt>
    <dgm:pt modelId="{7806DF8E-47C3-4719-A17E-072903AA009A}" type="pres">
      <dgm:prSet presAssocID="{DCC1D43F-D390-4EF0-9464-7AE5D2AEF894}" presName="node" presStyleLbl="node1" presStyleIdx="6" presStyleCnt="8" custScaleY="125793" custLinFactNeighborX="54474" custLinFactNeighborY="15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875BD-C569-4B51-BE5B-234CAFBCB9CD}" type="pres">
      <dgm:prSet presAssocID="{D9C23132-6718-47BA-AFF4-44F48B4E5C29}" presName="sibTrans" presStyleCnt="0"/>
      <dgm:spPr/>
    </dgm:pt>
    <dgm:pt modelId="{0B273131-6155-4A82-A74E-D96268265C9E}" type="pres">
      <dgm:prSet presAssocID="{B1846F32-4932-43CB-9437-7BE73FA27405}" presName="node" presStyleLbl="node1" presStyleIdx="7" presStyleCnt="8" custScaleY="137829" custLinFactNeighborX="55898" custLinFactNeighborY="-4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28D297-4CE1-4791-8EA7-5F378338BA20}" srcId="{D31C2988-F079-441E-B9B7-D145D0648B6A}" destId="{4C7FE350-BDF2-43F8-A487-E3F562787FC3}" srcOrd="4" destOrd="0" parTransId="{39150CB0-39C6-49CA-8229-FD3972533BF4}" sibTransId="{B0F7B545-3ACC-40C7-94F9-41D0BA926CEA}"/>
    <dgm:cxn modelId="{A68D568A-B6D3-44B3-BA86-6A1D44EAD93F}" type="presOf" srcId="{B1846F32-4932-43CB-9437-7BE73FA27405}" destId="{0B273131-6155-4A82-A74E-D96268265C9E}" srcOrd="0" destOrd="0" presId="urn:microsoft.com/office/officeart/2005/8/layout/default"/>
    <dgm:cxn modelId="{4C1E1D82-7E0B-42FB-919A-2366F16A8688}" type="presOf" srcId="{DCC1D43F-D390-4EF0-9464-7AE5D2AEF894}" destId="{7806DF8E-47C3-4719-A17E-072903AA009A}" srcOrd="0" destOrd="0" presId="urn:microsoft.com/office/officeart/2005/8/layout/default"/>
    <dgm:cxn modelId="{A593B084-BD08-4474-8CD1-92C435A0974C}" srcId="{D31C2988-F079-441E-B9B7-D145D0648B6A}" destId="{3A050032-F797-4D19-8BA5-4E5EF7F4DCE3}" srcOrd="2" destOrd="0" parTransId="{ABB4DB6A-E98E-45BB-9593-E48CFBDC8512}" sibTransId="{2E1ACAE5-0F88-42D2-8235-19FCA4F38B89}"/>
    <dgm:cxn modelId="{20A883CF-DF1C-4B0E-90F9-30C967858A5C}" srcId="{D31C2988-F079-441E-B9B7-D145D0648B6A}" destId="{2862A70E-C086-41D2-AA99-A0911280A2F4}" srcOrd="1" destOrd="0" parTransId="{347A850E-E339-4B2E-8E51-DE7012305960}" sibTransId="{8A52E558-8845-4E60-877E-C06D63533C2D}"/>
    <dgm:cxn modelId="{B856D5C4-8C04-45E4-B2AA-0ABBC1550859}" srcId="{D31C2988-F079-441E-B9B7-D145D0648B6A}" destId="{D72A2384-E424-494C-ADAC-0B5A26D6B970}" srcOrd="5" destOrd="0" parTransId="{D701DC13-1945-42E9-832F-9601CDB4C12A}" sibTransId="{21F29672-D98F-487B-B280-1ACF4F5C08E5}"/>
    <dgm:cxn modelId="{9727691C-6978-4531-86FF-97363B94F387}" type="presOf" srcId="{D31C2988-F079-441E-B9B7-D145D0648B6A}" destId="{D52248C4-F08F-47E5-9610-66ABAA0D66BE}" srcOrd="0" destOrd="0" presId="urn:microsoft.com/office/officeart/2005/8/layout/default"/>
    <dgm:cxn modelId="{7723EA3D-43D4-475E-8BEA-C09D5228869F}" srcId="{D31C2988-F079-441E-B9B7-D145D0648B6A}" destId="{B1846F32-4932-43CB-9437-7BE73FA27405}" srcOrd="7" destOrd="0" parTransId="{F456CD1D-67F8-48C1-B6B2-96A731A5F58F}" sibTransId="{D1C0DCCC-587D-4395-B846-04DA548DCC94}"/>
    <dgm:cxn modelId="{454201D7-530F-462B-A9E4-FD891D4E6288}" type="presOf" srcId="{07344568-543C-41AD-AADC-AA9A773051BD}" destId="{0732ACB1-D0E2-43DB-91C8-1BFB94513DB8}" srcOrd="0" destOrd="0" presId="urn:microsoft.com/office/officeart/2005/8/layout/default"/>
    <dgm:cxn modelId="{197E58C7-3DB5-422F-A663-743DFA5BA2B7}" type="presOf" srcId="{3A050032-F797-4D19-8BA5-4E5EF7F4DCE3}" destId="{A0C829DA-7C9F-484C-9C9D-78CC47DC38B3}" srcOrd="0" destOrd="0" presId="urn:microsoft.com/office/officeart/2005/8/layout/default"/>
    <dgm:cxn modelId="{550A50DD-AA84-42C8-977A-D3ECC963D660}" srcId="{D31C2988-F079-441E-B9B7-D145D0648B6A}" destId="{07344568-543C-41AD-AADC-AA9A773051BD}" srcOrd="3" destOrd="0" parTransId="{BCDAA2D8-E8AD-4534-AB43-845F83818E70}" sibTransId="{2BC5AD89-17E5-4089-A6F8-FA9529C2BBBF}"/>
    <dgm:cxn modelId="{7C745B05-5CC8-4AE8-83E3-6E5A53FD3B3D}" type="presOf" srcId="{4C7FE350-BDF2-43F8-A487-E3F562787FC3}" destId="{8A7EDF5D-4F34-4530-AC4D-AC59E4FB212D}" srcOrd="0" destOrd="0" presId="urn:microsoft.com/office/officeart/2005/8/layout/default"/>
    <dgm:cxn modelId="{7456F952-9041-49F2-97CE-C54C2350CC13}" srcId="{D31C2988-F079-441E-B9B7-D145D0648B6A}" destId="{FF762B4D-C603-486E-9049-DF98DCA5EE04}" srcOrd="0" destOrd="0" parTransId="{445D6843-6047-4FB5-89EB-A584AD920616}" sibTransId="{780094C0-D843-4BCB-9249-3DA6A1509FCF}"/>
    <dgm:cxn modelId="{9221306B-A9D6-4638-A9DC-F0AFA796D6DB}" srcId="{D31C2988-F079-441E-B9B7-D145D0648B6A}" destId="{DCC1D43F-D390-4EF0-9464-7AE5D2AEF894}" srcOrd="6" destOrd="0" parTransId="{9B16D088-0C4A-47C9-A8F0-879E8EA241FB}" sibTransId="{D9C23132-6718-47BA-AFF4-44F48B4E5C29}"/>
    <dgm:cxn modelId="{E4F65E25-3330-42EE-8A99-9B95B3B003C4}" type="presOf" srcId="{FF762B4D-C603-486E-9049-DF98DCA5EE04}" destId="{292467F6-CECD-4AE2-A4A8-233D257B819E}" srcOrd="0" destOrd="0" presId="urn:microsoft.com/office/officeart/2005/8/layout/default"/>
    <dgm:cxn modelId="{7B30D1ED-06E1-4C20-AE0A-30F5BCF34995}" type="presOf" srcId="{D72A2384-E424-494C-ADAC-0B5A26D6B970}" destId="{2888C519-45D2-4CA5-B83C-98717AADD415}" srcOrd="0" destOrd="0" presId="urn:microsoft.com/office/officeart/2005/8/layout/default"/>
    <dgm:cxn modelId="{4CA2A858-DA12-42D6-9F15-3B993888E332}" type="presOf" srcId="{2862A70E-C086-41D2-AA99-A0911280A2F4}" destId="{BD816096-5692-4C36-AD39-C373CD9383B6}" srcOrd="0" destOrd="0" presId="urn:microsoft.com/office/officeart/2005/8/layout/default"/>
    <dgm:cxn modelId="{CCB53CC2-0952-458A-AE2B-F1A61E2635E0}" type="presParOf" srcId="{D52248C4-F08F-47E5-9610-66ABAA0D66BE}" destId="{292467F6-CECD-4AE2-A4A8-233D257B819E}" srcOrd="0" destOrd="0" presId="urn:microsoft.com/office/officeart/2005/8/layout/default"/>
    <dgm:cxn modelId="{61B8AE1B-E870-4793-88AB-5C87182D2A2B}" type="presParOf" srcId="{D52248C4-F08F-47E5-9610-66ABAA0D66BE}" destId="{A0D54839-9D82-4ADA-97B6-A4A41499AEE9}" srcOrd="1" destOrd="0" presId="urn:microsoft.com/office/officeart/2005/8/layout/default"/>
    <dgm:cxn modelId="{C4CEEC20-1409-428E-AB66-D8CC3133FA7D}" type="presParOf" srcId="{D52248C4-F08F-47E5-9610-66ABAA0D66BE}" destId="{BD816096-5692-4C36-AD39-C373CD9383B6}" srcOrd="2" destOrd="0" presId="urn:microsoft.com/office/officeart/2005/8/layout/default"/>
    <dgm:cxn modelId="{574CB865-17F5-49EC-9A3B-1857057B3243}" type="presParOf" srcId="{D52248C4-F08F-47E5-9610-66ABAA0D66BE}" destId="{A28AF6FC-CFB2-4308-B596-E6B255B8DCAE}" srcOrd="3" destOrd="0" presId="urn:microsoft.com/office/officeart/2005/8/layout/default"/>
    <dgm:cxn modelId="{4664919F-40E5-44CD-80C0-AA756D3E33CE}" type="presParOf" srcId="{D52248C4-F08F-47E5-9610-66ABAA0D66BE}" destId="{A0C829DA-7C9F-484C-9C9D-78CC47DC38B3}" srcOrd="4" destOrd="0" presId="urn:microsoft.com/office/officeart/2005/8/layout/default"/>
    <dgm:cxn modelId="{24377AAC-1488-4F14-9CA8-C324D1DF8345}" type="presParOf" srcId="{D52248C4-F08F-47E5-9610-66ABAA0D66BE}" destId="{6BABD40A-F072-4494-82DF-E9928291275D}" srcOrd="5" destOrd="0" presId="urn:microsoft.com/office/officeart/2005/8/layout/default"/>
    <dgm:cxn modelId="{D01B5F82-55B8-4BB1-AACC-D6AFDF020A89}" type="presParOf" srcId="{D52248C4-F08F-47E5-9610-66ABAA0D66BE}" destId="{0732ACB1-D0E2-43DB-91C8-1BFB94513DB8}" srcOrd="6" destOrd="0" presId="urn:microsoft.com/office/officeart/2005/8/layout/default"/>
    <dgm:cxn modelId="{66E54091-71B4-4EA4-8D6E-DAA5CFDFCA03}" type="presParOf" srcId="{D52248C4-F08F-47E5-9610-66ABAA0D66BE}" destId="{960DBC26-DD90-4D6B-8622-7C938D4F6BDB}" srcOrd="7" destOrd="0" presId="urn:microsoft.com/office/officeart/2005/8/layout/default"/>
    <dgm:cxn modelId="{3C44F7F9-5E2C-486C-82D2-DB3E81605A3E}" type="presParOf" srcId="{D52248C4-F08F-47E5-9610-66ABAA0D66BE}" destId="{8A7EDF5D-4F34-4530-AC4D-AC59E4FB212D}" srcOrd="8" destOrd="0" presId="urn:microsoft.com/office/officeart/2005/8/layout/default"/>
    <dgm:cxn modelId="{36178D9D-578F-47D8-B843-061A7B4112BC}" type="presParOf" srcId="{D52248C4-F08F-47E5-9610-66ABAA0D66BE}" destId="{58273D43-B77D-4908-92BF-24642976C404}" srcOrd="9" destOrd="0" presId="urn:microsoft.com/office/officeart/2005/8/layout/default"/>
    <dgm:cxn modelId="{B6383C19-48A7-4404-91BF-0A05E1224258}" type="presParOf" srcId="{D52248C4-F08F-47E5-9610-66ABAA0D66BE}" destId="{2888C519-45D2-4CA5-B83C-98717AADD415}" srcOrd="10" destOrd="0" presId="urn:microsoft.com/office/officeart/2005/8/layout/default"/>
    <dgm:cxn modelId="{5E27A4F1-03A8-40E3-886F-8A77E35322B5}" type="presParOf" srcId="{D52248C4-F08F-47E5-9610-66ABAA0D66BE}" destId="{4E20B7EB-5591-47DE-94B0-DC1E898158CF}" srcOrd="11" destOrd="0" presId="urn:microsoft.com/office/officeart/2005/8/layout/default"/>
    <dgm:cxn modelId="{C46A4173-D5A9-4BAF-A7F9-E96170C52780}" type="presParOf" srcId="{D52248C4-F08F-47E5-9610-66ABAA0D66BE}" destId="{7806DF8E-47C3-4719-A17E-072903AA009A}" srcOrd="12" destOrd="0" presId="urn:microsoft.com/office/officeart/2005/8/layout/default"/>
    <dgm:cxn modelId="{26C63BAC-4960-4BDD-A70F-CA0D208CAAB2}" type="presParOf" srcId="{D52248C4-F08F-47E5-9610-66ABAA0D66BE}" destId="{120875BD-C569-4B51-BE5B-234CAFBCB9CD}" srcOrd="13" destOrd="0" presId="urn:microsoft.com/office/officeart/2005/8/layout/default"/>
    <dgm:cxn modelId="{B5BDACCD-4D80-403D-9E65-1423BD7F8765}" type="presParOf" srcId="{D52248C4-F08F-47E5-9610-66ABAA0D66BE}" destId="{0B273131-6155-4A82-A74E-D96268265C9E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86;&#1084;\Desktop\&#1074;&#1072;&#1089;&#1080;&#1083;&#1080;&#1081;%20&#1090;&#1077;&#1088;&#1082;&#1080;&#1085;\&#1057;&#1074;&#1080;&#1088;&#1080;&#1076;&#1086;&#1074;%20-%20&#1056;&#1086;&#1084;&#1072;&#1085;&#1089;%20&#1082;%20&#1087;&#1086;&#1074;&#1077;&#1089;&#1090;&#1080;%20&#1055;&#1091;&#1096;&#1082;&#1080;&#1085;&#1072;%20&#1052;&#1077;&#1090;&#1077;&#1083;&#1100;%20(audiopoisk.com)%2010.mp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86;&#1084;\Desktop\&#1074;&#1072;&#1089;&#1080;&#1083;&#1080;&#1081;%20&#1090;&#1077;&#1088;&#1082;&#1080;&#1085;\&#1058;&#1077;,%20&#1050;&#1090;&#1086;%20&#1041;&#1088;&#1072;&#1083;%20&#1041;&#1077;&#1088;&#1083;&#1080;&#1085;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76;&#1086;&#1084;\Desktop\4.&#1052;&#1077;&#1090;&#1088;&#1086;&#1085;&#1086;&#1084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86;&#1084;\Desktop\&#1074;&#1072;&#1089;&#1080;&#1083;&#1080;&#1081;%20&#1090;&#1077;&#1088;&#1082;&#1080;&#1085;\&#1074;&#1072;&#1089;&#1103;-&#1074;&#1072;&#1089;&#1080;&#1083;&#1077;&#1082;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b="19318"/>
          <a:stretch>
            <a:fillRect/>
          </a:stretch>
        </p:blipFill>
        <p:spPr bwMode="auto">
          <a:xfrm>
            <a:off x="395536" y="260648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9"/>
            <a:ext cx="84969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проекта № 3 .</a:t>
            </a:r>
          </a:p>
          <a:p>
            <a:pPr algn="ctr"/>
            <a:r>
              <a:rPr lang="ru-RU" b="1" dirty="0" smtClean="0"/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Языковые особенности поэмы. 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437241"/>
            <a:ext cx="828092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исследовать языковые особенности произведения.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Проблема.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Какие выразительные средства использует А.Твардовский в поэме?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Гипотеза.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Фольклор.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Ключевое слово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«фольклор».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95536" y="3779168"/>
            <a:ext cx="82809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  <a:tab pos="5940425" algn="r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Поэма «Василий Теркин» -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  <a:tab pos="5940425" algn="r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чудесный сплав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ораторской речи и богатейшего народного языка с его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  <a:tab pos="5940425" algn="r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неповторимой лексикой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  <a:tab pos="5940425" algn="r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фразеологией.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  <a:tab pos="5940425" algn="r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Г.И.Беленький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332656"/>
            <a:ext cx="763284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</a:rPr>
              <a:t>Языковые особенности:</a:t>
            </a:r>
            <a:endParaRPr lang="ru-RU" sz="3200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9" y="1052736"/>
            <a:ext cx="252028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Ораторская речь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85360" y="1556792"/>
            <a:ext cx="17827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Рефрен 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204865"/>
            <a:ext cx="381642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Пословицы и поговорки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2780928"/>
            <a:ext cx="410445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Уменьшительные слова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3933056"/>
            <a:ext cx="381642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        Постоянные эпитеты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3284984"/>
            <a:ext cx="34563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           Фразеологизмы</a:t>
            </a:r>
            <a:endParaRPr lang="ru-RU" sz="2400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275856" y="5058723"/>
            <a:ext cx="5544616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Повтор: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а)троекратное повторение ключевых слов,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б)лексический повтор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501008"/>
            <a:ext cx="309634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Разговорная лексика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395536" y="1124744"/>
            <a:ext cx="288032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Синтаксический параллелизм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1484784"/>
            <a:ext cx="223224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        Метафоры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32240" y="4509121"/>
            <a:ext cx="194421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       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Диалог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9" y="4365104"/>
            <a:ext cx="172819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Присказка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3140968"/>
            <a:ext cx="165618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             </a:t>
            </a:r>
            <a:r>
              <a:rPr lang="ru-RU" sz="2400" dirty="0" smtClean="0">
                <a:solidFill>
                  <a:srgbClr val="7030A0"/>
                </a:solidFill>
              </a:rPr>
              <a:t>Число 3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4581128"/>
            <a:ext cx="331236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                </a:t>
            </a:r>
            <a:r>
              <a:rPr lang="ru-RU" sz="2400" dirty="0" smtClean="0">
                <a:solidFill>
                  <a:srgbClr val="7030A0"/>
                </a:solidFill>
              </a:rPr>
              <a:t>Оксюморон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1" y="2276872"/>
            <a:ext cx="295232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Солдатские      профессионализмы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9" y="5517232"/>
            <a:ext cx="25922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Цветовые эпитеты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67544" y="1143054"/>
            <a:ext cx="8352928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</a:t>
            </a:r>
            <a:r>
              <a:rPr kumimoji="0" lang="ru-RU" sz="2800" b="0" i="0" u="sng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 использовал для поэмы простой, народный язык, фольклорные традиции  как способ выражения единства народного духа, чтобы его мысли и слова были понятны каждому русскому человеку.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Цветовые эпитеты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передают войну, окрашенную в темные, мрачные и кроваво-красные тона как символ смерти.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513" t="3129" r="53637" b="12827"/>
          <a:stretch>
            <a:fillRect/>
          </a:stretch>
        </p:blipFill>
        <p:spPr bwMode="auto">
          <a:xfrm>
            <a:off x="467544" y="2852936"/>
            <a:ext cx="288032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33265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Тема проекта № 4.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«Теркин – кто же он такой?»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1186542"/>
            <a:ext cx="84249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дать характеристику главному герою.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2381250" algn="l"/>
              </a:tabLst>
            </a:pPr>
            <a:r>
              <a:rPr lang="ru-RU" sz="2000" b="1" dirty="0" smtClean="0">
                <a:solidFill>
                  <a:srgbClr val="0070C0"/>
                </a:solidFill>
              </a:rPr>
              <a:t>Проблема. </a:t>
            </a:r>
            <a:r>
              <a:rPr lang="ru-RU" sz="2000" b="1" dirty="0" smtClean="0"/>
              <a:t> </a:t>
            </a:r>
            <a:r>
              <a:rPr lang="ru-RU" sz="2000" dirty="0" smtClean="0"/>
              <a:t>Почему автор изменил характеристику героя?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2381250" algn="l"/>
              </a:tabLst>
            </a:pPr>
            <a:r>
              <a:rPr lang="ru-RU" sz="2000" b="1" dirty="0" smtClean="0">
                <a:solidFill>
                  <a:srgbClr val="0070C0"/>
                </a:solidFill>
              </a:rPr>
              <a:t>Гипотеза. </a:t>
            </a:r>
            <a:r>
              <a:rPr lang="ru-RU" sz="2000" dirty="0" smtClean="0"/>
              <a:t>Победу в освободительной войне ковал простой, обыкновенный солдат.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381250" algn="l"/>
              </a:tabLst>
            </a:pPr>
            <a:r>
              <a:rPr lang="ru-RU" sz="2000" b="1" dirty="0" smtClean="0">
                <a:solidFill>
                  <a:srgbClr val="0070C0"/>
                </a:solidFill>
              </a:rPr>
              <a:t>Ключевое слово </a:t>
            </a:r>
            <a:r>
              <a:rPr lang="ru-RU" sz="2000" b="1" dirty="0" smtClean="0"/>
              <a:t>– </a:t>
            </a:r>
            <a:r>
              <a:rPr lang="ru-RU" sz="2000" dirty="0" smtClean="0"/>
              <a:t>«чудо-человек»,</a:t>
            </a:r>
            <a:r>
              <a:rPr lang="ru-RU" sz="2000" b="1" dirty="0" smtClean="0"/>
              <a:t> </a:t>
            </a:r>
            <a:r>
              <a:rPr lang="ru-RU" sz="2000" dirty="0" smtClean="0"/>
              <a:t>«обыкновенный».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635896" y="3473500"/>
            <a:ext cx="51125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Теркин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же он такой?..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Просто парень сам собой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обыкновенный.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А.Твардовский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1520" y="0"/>
          <a:ext cx="8892480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низ 2"/>
          <p:cNvSpPr/>
          <p:nvPr/>
        </p:nvSpPr>
        <p:spPr>
          <a:xfrm rot="15873768" flipV="1">
            <a:off x="2699661" y="223789"/>
            <a:ext cx="179233" cy="596720"/>
          </a:xfrm>
          <a:prstGeom prst="downArrow">
            <a:avLst>
              <a:gd name="adj1" fmla="val 50000"/>
              <a:gd name="adj2" fmla="val 596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15176"/>
            <a:ext cx="8424936" cy="65556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образе Василия Теркина объединены лучшие нравственные качества русского народа: патриотизм, готовность к подвигу, любовь к труду, к жизни, к людям. Его уникальность, гениальность, необыкновенность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естественности, непосредственности, обыкновенности. Недаром о Теркине народ сложил пословицы: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Будь предан России, как Теркин Василий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Теркин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солдат на все хват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Василий Теркин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Святой и грешный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Воюет, помогает, балагурит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огне не горит и в воде не тонет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1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чудо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человек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Свиридов - Романс к повести Пушкина Метель (audiopoisk.com) 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24328" y="4581128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7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7544" y="940966"/>
            <a:ext cx="8136904" cy="489364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большие художники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способны в одну судьбу вмесить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судьбу всего народа, потому каждый,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читая книгу, находит в ней самого себя.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Г.Бакланов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Те, Кто Брал Берл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4653136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.Метроно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620688"/>
            <a:ext cx="7920880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404664"/>
          <a:ext cx="842493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верх 5"/>
          <p:cNvSpPr/>
          <p:nvPr/>
        </p:nvSpPr>
        <p:spPr>
          <a:xfrm>
            <a:off x="4716016" y="1556792"/>
            <a:ext cx="288032" cy="720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2555776" y="3501008"/>
            <a:ext cx="1008112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2987824" y="1340768"/>
            <a:ext cx="1008112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flipH="1">
            <a:off x="1547664" y="3717032"/>
            <a:ext cx="36004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724128" y="2564904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699792" y="5157192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508104" y="5517232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91264" cy="115212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«Русский чудо - человек»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grayscl/>
            <a:lum bright="20000"/>
          </a:blip>
          <a:srcRect t="14084" b="8451"/>
          <a:stretch>
            <a:fillRect/>
          </a:stretch>
        </p:blipFill>
        <p:spPr bwMode="auto">
          <a:xfrm>
            <a:off x="2339752" y="260648"/>
            <a:ext cx="4536504" cy="4824536"/>
          </a:xfrm>
          <a:prstGeom prst="wedgeEllipseCallou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581128"/>
            <a:ext cx="8363272" cy="1944216"/>
          </a:xfrm>
        </p:spPr>
        <p:txBody>
          <a:bodyPr>
            <a:normAutofit fontScale="40000" lnSpcReduction="20000"/>
          </a:bodyPr>
          <a:lstStyle/>
          <a:p>
            <a:endParaRPr lang="ru-RU" b="1" u="sng" dirty="0" smtClean="0"/>
          </a:p>
          <a:p>
            <a:pPr algn="just"/>
            <a:r>
              <a:rPr lang="ru-RU" sz="6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Вывод.</a:t>
            </a:r>
            <a:r>
              <a:rPr lang="ru-RU" sz="6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всегда несет гибель, разрушения, это самое страшное событие, противное человеческому разуму. Однако, благодаря мужеству, стойкости, патриотизму русских 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солдат 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свершилось чудо – долгожданная победа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человек - «чудо-человек». 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«Русский чудо - человек»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2484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88024" y="2058054"/>
            <a:ext cx="3888432" cy="33547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 моя,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отрада,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Отдых мой и подвиг мой.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А.Твардовский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11560" y="665711"/>
            <a:ext cx="7992888" cy="5632311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1.Трагические и героические страницы поэмы.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2.Отдых на войне и фронтовой юмор.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3.Языковые особенности поэмы.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4.«Теркин – кто же он такой?»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127753"/>
            <a:ext cx="8568952" cy="65248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проекта № 1.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Трагические и героические страницы поэмы,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 моя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подвиг мой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показать трагические и героические страницы поэмы.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Как автор показал трагизм войны и в чем проявился героизм Василия Теркина?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рагизм передан с помощью языка, а героизм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подвиге героя.</a:t>
            </a:r>
          </a:p>
          <a:p>
            <a:pPr algn="r"/>
            <a:r>
              <a:rPr lang="ru-RU" sz="2800" b="1" i="1" dirty="0" smtClean="0">
                <a:solidFill>
                  <a:srgbClr val="C00000"/>
                </a:solidFill>
              </a:rPr>
              <a:t>Смертный бой не ради славы,</a:t>
            </a:r>
            <a:endParaRPr lang="ru-RU" sz="2800" i="1" dirty="0" smtClean="0">
              <a:solidFill>
                <a:srgbClr val="C00000"/>
              </a:solidFill>
            </a:endParaRPr>
          </a:p>
          <a:p>
            <a:pPr algn="r"/>
            <a:r>
              <a:rPr lang="ru-RU" sz="2800" b="1" i="1" dirty="0" smtClean="0">
                <a:solidFill>
                  <a:srgbClr val="C00000"/>
                </a:solidFill>
              </a:rPr>
              <a:t>Ради жизни на земле.</a:t>
            </a:r>
            <a:endParaRPr lang="ru-RU" sz="2800" i="1" dirty="0" smtClean="0">
              <a:solidFill>
                <a:srgbClr val="C00000"/>
              </a:solidFill>
            </a:endParaRPr>
          </a:p>
          <a:p>
            <a:pPr algn="r"/>
            <a:r>
              <a:rPr lang="ru-RU" sz="2800" b="1" i="1" dirty="0" smtClean="0"/>
              <a:t>А.Твардовский</a:t>
            </a:r>
            <a:endParaRPr lang="ru-RU" sz="2800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pPr algn="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Ключевое слово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«смерть».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6362" t="7978" r="47576" b="9594"/>
          <a:stretch>
            <a:fillRect/>
          </a:stretch>
        </p:blipFill>
        <p:spPr bwMode="auto">
          <a:xfrm>
            <a:off x="323528" y="2708920"/>
            <a:ext cx="324036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431819"/>
            <a:ext cx="8352928" cy="56938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трагедия, это смерть. Но, благодаря мужеству и героизму Василия Теркина, свершилась Победа. В диалоге Теркина со смертью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вся сила духа и, по замечанию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М.Е.Салтыкова-Щедрина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нравственное изящество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героя.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подвержен Теркин смерти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- читаем в главе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автора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 же герой в главе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Теркин пишет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объясняет свою победу над смертью: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большой любитель жить, выжил я, ребята!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самом деле, он противостоял собственной смерти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 жизни на земле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56895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проекта № 2.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Отдых на войне и фронтовой юмор,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или «… моя отрада, отдых мой». 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17032"/>
            <a:ext cx="41764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572000" y="3594922"/>
            <a:ext cx="42484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был восхищен их душевной красотой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готовностью прибегать к юмору,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речь заходит о самых тяжелых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испытаниях, которые им самим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приходилось встречать в боевой жизни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А.Твардовский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03040" y="1412776"/>
            <a:ext cx="86409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показать, как отдыхали на войне и как шутили.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Тяжела война, страшны потери, но самый большой урон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уныние. Солдату надо крепиться, черпать силы.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Где взять эти силы?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этом ему помогал юмор.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Ключевое слово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«юмор».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74888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522920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0070C0"/>
                </a:solidFill>
              </a:rPr>
              <a:t>Вывод.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«Шутки и пение – на войне спасение»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dirty="0" smtClean="0"/>
              <a:t>Смех – это внутренняя защита, свобода. Он помогает человеку справиться с горем, бедой, не сойти с ума. </a:t>
            </a:r>
            <a:endParaRPr lang="ru-RU" sz="2400" dirty="0"/>
          </a:p>
        </p:txBody>
      </p:sp>
      <p:pic>
        <p:nvPicPr>
          <p:cNvPr id="5" name="вася-васил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84168" y="6021288"/>
            <a:ext cx="648072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388</TotalTime>
  <Words>833</Words>
  <Application>Microsoft Office PowerPoint</Application>
  <PresentationFormat>Экран (4:3)</PresentationFormat>
  <Paragraphs>132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«Русский чудо - человек».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«Русский чудо - человек».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RePack by SPecialiST</cp:lastModifiedBy>
  <cp:revision>46</cp:revision>
  <dcterms:created xsi:type="dcterms:W3CDTF">2017-04-06T21:06:05Z</dcterms:created>
  <dcterms:modified xsi:type="dcterms:W3CDTF">2017-09-30T20:46:38Z</dcterms:modified>
</cp:coreProperties>
</file>