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316" r:id="rId2"/>
    <p:sldId id="314" r:id="rId3"/>
    <p:sldId id="315" r:id="rId4"/>
    <p:sldId id="318" r:id="rId5"/>
    <p:sldId id="320" r:id="rId6"/>
    <p:sldId id="319" r:id="rId7"/>
    <p:sldId id="311" r:id="rId8"/>
    <p:sldId id="31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91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91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651AD8-95EA-405B-A411-7F61E7E6A6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BA2CD-F69E-4C6D-84F3-E34E8EE7B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E11E5-E19C-495C-A0AD-299D14426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09D36-5735-4C75-B21B-7605E140F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22FA-0880-4D60-8501-A5EAAD82C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677E-DEC1-4A72-859A-6DE59D7E1A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BEDFD-F421-449C-97DB-5B7F5AA50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3068A-FD81-4945-B0E7-2F54A97B3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A9BD9-605F-4D8D-96A6-811CFC8FD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E21F0-8480-4E67-8274-9EA3FFF26E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3EA2F-DF1B-422B-824D-F645489811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81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81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81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880808FA-6CA1-46BF-A0C2-0296EC078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fOw9TYnfi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44;&#1086;&#1087;&#1086;&#1083;&#1085;&#1080;&#1090;&#1077;&#1083;&#1100;&#1085;&#1099;&#1077;%20&#1092;&#1072;&#1081;&#1083;&#1099;/&#1055;&#1088;&#1077;&#1079;&#1077;&#1085;&#1090;&#1072;&#1094;&#1080;&#1103;2.pps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fOw9TYnfi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latin typeface="+mj-lt"/>
              </a:rPr>
              <a:t>Единицы измерения ….</a:t>
            </a:r>
          </a:p>
          <a:p>
            <a:pPr algn="ctr"/>
            <a:r>
              <a:rPr lang="ru-RU" sz="3600" dirty="0" smtClean="0">
                <a:latin typeface="+mj-lt"/>
              </a:rPr>
              <a:t>7 класс</a:t>
            </a:r>
            <a:endParaRPr lang="ru-RU" sz="36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571480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МОУ </a:t>
            </a:r>
            <a:r>
              <a:rPr lang="ru-RU" dirty="0" err="1" smtClean="0">
                <a:latin typeface="+mj-lt"/>
              </a:rPr>
              <a:t>Новочарская</a:t>
            </a:r>
            <a:r>
              <a:rPr lang="ru-RU" dirty="0" smtClean="0">
                <a:latin typeface="+mj-lt"/>
              </a:rPr>
              <a:t> СОШ № 2</a:t>
            </a:r>
          </a:p>
          <a:p>
            <a:pPr algn="ctr"/>
            <a:r>
              <a:rPr lang="ru-RU" dirty="0" smtClean="0">
                <a:latin typeface="+mj-lt"/>
              </a:rPr>
              <a:t> имени Героя </a:t>
            </a:r>
            <a:r>
              <a:rPr lang="ru-RU" dirty="0" err="1" smtClean="0">
                <a:latin typeface="+mj-lt"/>
              </a:rPr>
              <a:t>Росссии</a:t>
            </a:r>
            <a:r>
              <a:rPr lang="ru-RU" dirty="0" smtClean="0">
                <a:latin typeface="+mj-lt"/>
              </a:rPr>
              <a:t> </a:t>
            </a:r>
          </a:p>
          <a:p>
            <a:pPr algn="ctr"/>
            <a:r>
              <a:rPr lang="ru-RU" dirty="0" smtClean="0">
                <a:latin typeface="+mj-lt"/>
              </a:rPr>
              <a:t>Игоря </a:t>
            </a:r>
            <a:r>
              <a:rPr lang="ru-RU" dirty="0" err="1" smtClean="0">
                <a:latin typeface="+mj-lt"/>
              </a:rPr>
              <a:t>Молдованова</a:t>
            </a:r>
            <a:endParaRPr lang="ru-RU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5000636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j-lt"/>
              </a:rPr>
              <a:t>Приготовила Соколова Е.В., учитель информатики  </a:t>
            </a:r>
            <a:r>
              <a:rPr lang="en-US" dirty="0" smtClean="0">
                <a:latin typeface="+mj-lt"/>
              </a:rPr>
              <a:t>I </a:t>
            </a:r>
            <a:r>
              <a:rPr lang="ru-RU" dirty="0" smtClean="0">
                <a:latin typeface="+mj-lt"/>
              </a:rPr>
              <a:t>кв. категории</a:t>
            </a:r>
            <a:endParaRPr lang="ru-RU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2020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ru-RU" dirty="0" smtClean="0"/>
              <a:t>Работа группами</a:t>
            </a:r>
            <a:endParaRPr lang="ru-RU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71612"/>
            <a:ext cx="36861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1928802"/>
            <a:ext cx="28860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857224" y="221455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86380" y="20716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5214950"/>
            <a:ext cx="735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4) </a:t>
            </a:r>
            <a:endParaRPr lang="ru-RU" dirty="0" smtClean="0"/>
          </a:p>
          <a:p>
            <a:r>
              <a:rPr lang="ru-RU" dirty="0" smtClean="0"/>
              <a:t>а)  0011010001101010.</a:t>
            </a:r>
          </a:p>
          <a:p>
            <a:r>
              <a:rPr lang="ru-RU" dirty="0" smtClean="0"/>
              <a:t>б)  Широка страна моя родная.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3786190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  </a:t>
            </a:r>
            <a:endParaRPr lang="ru-RU" dirty="0"/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1643042" y="3500438"/>
            <a:ext cx="2643206" cy="135732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>
              <a:latin typeface="Tahoma" pitchFamily="34" charset="0"/>
            </a:endParaRPr>
          </a:p>
        </p:txBody>
      </p:sp>
      <p:sp>
        <p:nvSpPr>
          <p:cNvPr id="14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053859" y="3431784"/>
            <a:ext cx="1524354" cy="63698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На весах взвесить, </a:t>
            </a:r>
          </a:p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что ли?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86314" y="3929066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 startAt="5"/>
            </a:pPr>
            <a:r>
              <a:rPr lang="ru-RU" dirty="0" smtClean="0"/>
              <a:t>Тема?</a:t>
            </a:r>
          </a:p>
          <a:p>
            <a:pPr marL="342900" indent="-342900">
              <a:buAutoNum type="arabicParenR" startAt="5"/>
            </a:pPr>
            <a:r>
              <a:rPr lang="ru-RU" dirty="0" smtClean="0"/>
              <a:t>Цели:</a:t>
            </a:r>
          </a:p>
          <a:p>
            <a:pPr marL="342900" indent="-342900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357422" y="500063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01001001- сколько?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r>
              <a:rPr lang="ru-RU" dirty="0" smtClean="0"/>
              <a:t>. </a:t>
            </a:r>
            <a:r>
              <a:rPr lang="ru-RU" dirty="0" err="1" smtClean="0"/>
              <a:t>Видеоурок</a:t>
            </a:r>
            <a:r>
              <a:rPr lang="ru-RU" dirty="0" smtClean="0"/>
              <a:t> «Измерение информации»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>
                <a:hlinkClick r:id="rId2"/>
              </a:rPr>
              <a:t>https://www.youtube.com/watch?v=hfOw9TYnfiM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III.</a:t>
            </a:r>
            <a:r>
              <a:rPr lang="ru-RU" dirty="0" smtClean="0"/>
              <a:t>Производные </a:t>
            </a:r>
            <a:r>
              <a:rPr lang="ru-RU" dirty="0" smtClean="0"/>
              <a:t>единицы измерения информации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1 байт = … бит;</a:t>
            </a:r>
          </a:p>
          <a:p>
            <a:pPr eaLnBrk="1" hangingPunct="1"/>
            <a:r>
              <a:rPr lang="ru-RU" dirty="0" smtClean="0"/>
              <a:t>1 Кбайт = 2 </a:t>
            </a:r>
            <a:r>
              <a:rPr lang="ru-RU" baseline="30000" dirty="0" smtClean="0"/>
              <a:t>10 </a:t>
            </a:r>
            <a:r>
              <a:rPr lang="ru-RU" dirty="0" smtClean="0"/>
              <a:t>байт = 1024 </a:t>
            </a:r>
            <a:r>
              <a:rPr lang="ru-RU" dirty="0" smtClean="0"/>
              <a:t>…;</a:t>
            </a:r>
            <a:endParaRPr lang="ru-RU" dirty="0" smtClean="0"/>
          </a:p>
          <a:p>
            <a:pPr eaLnBrk="1" hangingPunct="1"/>
            <a:r>
              <a:rPr lang="ru-RU" dirty="0" smtClean="0"/>
              <a:t>1 … = 2 </a:t>
            </a:r>
            <a:r>
              <a:rPr lang="ru-RU" baseline="30000" dirty="0" smtClean="0"/>
              <a:t>.?. </a:t>
            </a:r>
            <a:r>
              <a:rPr lang="ru-RU" dirty="0" smtClean="0"/>
              <a:t>Кбайт = </a:t>
            </a:r>
            <a:r>
              <a:rPr lang="ru-RU" dirty="0" smtClean="0"/>
              <a:t>1024….;</a:t>
            </a:r>
            <a:endParaRPr lang="ru-RU" dirty="0" smtClean="0"/>
          </a:p>
          <a:p>
            <a:pPr eaLnBrk="1" hangingPunct="1"/>
            <a:r>
              <a:rPr lang="ru-RU" dirty="0" smtClean="0"/>
              <a:t>1 Гбайт = … </a:t>
            </a:r>
            <a:r>
              <a:rPr lang="ru-RU" baseline="30000" dirty="0" smtClean="0"/>
              <a:t>10</a:t>
            </a:r>
            <a:r>
              <a:rPr lang="ru-RU" dirty="0" smtClean="0"/>
              <a:t>М</a:t>
            </a:r>
            <a:r>
              <a:rPr lang="ru-RU" baseline="30000" dirty="0" smtClean="0"/>
              <a:t> </a:t>
            </a:r>
            <a:r>
              <a:rPr lang="ru-RU" dirty="0" smtClean="0"/>
              <a:t>байт =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осуществить перевод?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600200"/>
            <a:ext cx="6686568" cy="4530725"/>
          </a:xfrm>
        </p:spPr>
        <p:txBody>
          <a:bodyPr/>
          <a:lstStyle/>
          <a:p>
            <a:pPr eaLnBrk="1" hangingPunct="1">
              <a:buNone/>
            </a:pPr>
            <a:r>
              <a:rPr lang="ru-RU" dirty="0" smtClean="0"/>
              <a:t>1 байт </a:t>
            </a:r>
            <a:r>
              <a:rPr lang="ru-RU" dirty="0" smtClean="0"/>
              <a:t>= 8 </a:t>
            </a:r>
            <a:r>
              <a:rPr lang="ru-RU" dirty="0" smtClean="0"/>
              <a:t>бит;</a:t>
            </a:r>
          </a:p>
          <a:p>
            <a:pPr eaLnBrk="1" hangingPunct="1">
              <a:buNone/>
            </a:pPr>
            <a:r>
              <a:rPr lang="ru-RU" dirty="0" smtClean="0"/>
              <a:t>1 Кбайт = 2 </a:t>
            </a:r>
            <a:r>
              <a:rPr lang="ru-RU" baseline="30000" dirty="0" smtClean="0"/>
              <a:t>10 </a:t>
            </a:r>
            <a:r>
              <a:rPr lang="ru-RU" dirty="0" smtClean="0"/>
              <a:t>байт = 1024 </a:t>
            </a:r>
            <a:r>
              <a:rPr lang="ru-RU" dirty="0" smtClean="0"/>
              <a:t>байт</a:t>
            </a:r>
            <a:endParaRPr lang="ru-RU" dirty="0" smtClean="0"/>
          </a:p>
          <a:p>
            <a:pPr eaLnBrk="1" hangingPunct="1">
              <a:buNone/>
            </a:pPr>
            <a:r>
              <a:rPr lang="ru-RU" dirty="0" smtClean="0"/>
              <a:t>1 </a:t>
            </a:r>
            <a:r>
              <a:rPr lang="ru-RU" dirty="0" smtClean="0"/>
              <a:t>Мбайт </a:t>
            </a:r>
            <a:r>
              <a:rPr lang="ru-RU" dirty="0" smtClean="0"/>
              <a:t>= </a:t>
            </a:r>
            <a:r>
              <a:rPr lang="ru-RU" dirty="0" smtClean="0"/>
              <a:t>2</a:t>
            </a:r>
            <a:r>
              <a:rPr lang="ru-RU" baseline="30000" dirty="0" smtClean="0"/>
              <a:t>10. </a:t>
            </a:r>
            <a:r>
              <a:rPr lang="ru-RU" dirty="0" smtClean="0"/>
              <a:t>Кбайт = </a:t>
            </a:r>
            <a:r>
              <a:rPr lang="ru-RU" dirty="0" smtClean="0"/>
              <a:t>1024 Кбайт;</a:t>
            </a:r>
            <a:endParaRPr lang="ru-RU" dirty="0" smtClean="0"/>
          </a:p>
          <a:p>
            <a:pPr eaLnBrk="1" hangingPunct="1">
              <a:buNone/>
            </a:pPr>
            <a:r>
              <a:rPr lang="ru-RU" dirty="0" smtClean="0"/>
              <a:t>1 Гбайт </a:t>
            </a:r>
            <a:r>
              <a:rPr lang="ru-RU" dirty="0" smtClean="0"/>
              <a:t>=2 </a:t>
            </a:r>
            <a:r>
              <a:rPr lang="ru-RU" baseline="30000" dirty="0" smtClean="0"/>
              <a:t>10</a:t>
            </a:r>
            <a:r>
              <a:rPr lang="ru-RU" dirty="0" smtClean="0"/>
              <a:t>М</a:t>
            </a:r>
            <a:r>
              <a:rPr lang="ru-RU" baseline="30000" dirty="0" smtClean="0"/>
              <a:t> </a:t>
            </a:r>
            <a:r>
              <a:rPr lang="ru-RU" dirty="0" smtClean="0"/>
              <a:t>байт = </a:t>
            </a:r>
            <a:r>
              <a:rPr lang="ru-RU" dirty="0" smtClean="0"/>
              <a:t>1024 Мбайт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000100" y="1643050"/>
            <a:ext cx="1000132" cy="3429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flipV="1">
            <a:off x="7715272" y="1428736"/>
            <a:ext cx="1000132" cy="3429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85852" y="264318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29586" y="2714620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143108" y="1142984"/>
            <a:ext cx="478634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flipH="1">
            <a:off x="2357422" y="4286256"/>
            <a:ext cx="507209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857620" y="1142984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57620" y="4214818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</a:t>
            </a:r>
            <a:r>
              <a:rPr lang="ru-RU" dirty="0" smtClean="0"/>
              <a:t>.</a:t>
            </a:r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Выводы: что узнали?</a:t>
            </a:r>
          </a:p>
          <a:p>
            <a:r>
              <a:rPr lang="ru-RU" dirty="0" smtClean="0"/>
              <a:t>Чему научились?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III</a:t>
            </a:r>
            <a:r>
              <a:rPr lang="ru-RU" dirty="0" smtClean="0"/>
              <a:t>. Контроль.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pres?slideindex=1&amp;slidetitle="/>
              </a:rPr>
              <a:t>Дополнительные файлы\Презентация2.</a:t>
            </a:r>
            <a:r>
              <a:rPr lang="en-US" dirty="0" err="1" smtClean="0">
                <a:hlinkClick r:id="rId2" action="ppaction://hlinkpres?slideindex=1&amp;slidetitle="/>
              </a:rPr>
              <a:t>ppsm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работе использованы материалы сайта </a:t>
            </a:r>
            <a:r>
              <a:rPr lang="en-US" dirty="0" smtClean="0"/>
              <a:t>INFOUROK</a:t>
            </a:r>
            <a:r>
              <a:rPr lang="ru-RU" dirty="0" smtClean="0"/>
              <a:t>.</a:t>
            </a:r>
            <a:r>
              <a:rPr lang="en-US" dirty="0" smtClean="0"/>
              <a:t>RU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>
                <a:hlinkClick r:id="rId2"/>
              </a:rPr>
              <a:t>https://www.youtube.com/watch?v=hfOw9TYnfiM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</TotalTime>
  <Words>181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Слои</vt:lpstr>
      <vt:lpstr>Слайд 1</vt:lpstr>
      <vt:lpstr>I. Работа группами</vt:lpstr>
      <vt:lpstr>II. Видеоурок «Измерение информации»</vt:lpstr>
      <vt:lpstr>III.Производные единицы измерения информации</vt:lpstr>
      <vt:lpstr>Как осуществить перевод?</vt:lpstr>
      <vt:lpstr>IV.Рефлексия</vt:lpstr>
      <vt:lpstr>III. Контроль.</vt:lpstr>
      <vt:lpstr>В работе использованы материалы сайта INFOUROK.RU</vt:lpstr>
    </vt:vector>
  </TitlesOfParts>
  <Company>Новочасркая СОШ № 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Элективный курс</dc:title>
  <dc:creator>user</dc:creator>
  <cp:lastModifiedBy>1</cp:lastModifiedBy>
  <cp:revision>48</cp:revision>
  <dcterms:created xsi:type="dcterms:W3CDTF">2008-04-06T23:29:18Z</dcterms:created>
  <dcterms:modified xsi:type="dcterms:W3CDTF">2020-03-30T06:59:18Z</dcterms:modified>
</cp:coreProperties>
</file>